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6" r:id="rId4"/>
    <p:sldId id="257" r:id="rId5"/>
    <p:sldId id="290" r:id="rId6"/>
    <p:sldId id="259" r:id="rId7"/>
    <p:sldId id="260" r:id="rId8"/>
    <p:sldId id="292" r:id="rId9"/>
    <p:sldId id="264" r:id="rId10"/>
    <p:sldId id="267" r:id="rId11"/>
    <p:sldId id="268" r:id="rId12"/>
    <p:sldId id="269" r:id="rId13"/>
    <p:sldId id="271" r:id="rId14"/>
    <p:sldId id="277" r:id="rId15"/>
    <p:sldId id="276" r:id="rId16"/>
    <p:sldId id="279" r:id="rId17"/>
    <p:sldId id="280" r:id="rId18"/>
    <p:sldId id="281" r:id="rId19"/>
    <p:sldId id="291" r:id="rId20"/>
    <p:sldId id="285" r:id="rId21"/>
    <p:sldId id="286" r:id="rId22"/>
    <p:sldId id="287" r:id="rId23"/>
    <p:sldId id="293" r:id="rId24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ustomXml" Target="../customXml/item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392F4-600F-E840-A378-7075F5CD1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D8F19-9919-DF4A-9148-6BA33562B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BF1AE-20AA-FB46-B201-C021558AB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A342-3091-DF4C-9BDA-2ADEB049BA3A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48D6C-D822-AA46-AC71-EE1A9C90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F0509-6C41-AE42-84D8-3952694D3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9F60-820D-C14F-8595-D37C37CA0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069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B864-D2BC-EE45-90FE-80FC9829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F8248-864F-6143-AC8B-A2846476F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BA4C0-4872-C349-8D4F-3A76A52B1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A342-3091-DF4C-9BDA-2ADEB049BA3A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D6DEF-9FA0-A84E-875E-C7866BB0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FED3D-07A5-7047-97E3-7D534D4E1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9F60-820D-C14F-8595-D37C37CA0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60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473529-051C-E544-AC3D-BAD532E92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9F840A-609B-604B-B5C1-6B3F12AC0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6804D-85C9-534B-9E8B-88E57531E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A342-3091-DF4C-9BDA-2ADEB049BA3A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8A4ED-AE41-2141-BC2A-CEEC2158B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DD864-1DB2-814E-8891-8313877F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9F60-820D-C14F-8595-D37C37CA0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6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DF18-1A42-E04F-B759-6E399C102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D98AC-EA9A-3E43-8C6D-3D1EB16DD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0DAFA-29CB-BB46-A39A-4FF74B18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A342-3091-DF4C-9BDA-2ADEB049BA3A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F9F35-A96E-9343-82C9-8B6BFC711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DED35-3E79-0F49-804D-0A5760866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9F60-820D-C14F-8595-D37C37CA0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4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50BAB-628A-5442-A62A-1B3DA7026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3F85B-F62D-C442-8663-9114EA0A9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68D8A-D349-C740-9E0C-7CFAACD3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A342-3091-DF4C-9BDA-2ADEB049BA3A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7EFFE-00B4-5849-B6BD-565A2AD8D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9DEDB-9273-9747-B198-D649EF0B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9F60-820D-C14F-8595-D37C37CA0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49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3375-2D56-0A41-95B5-F347CF286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53575-89F8-1147-9169-748296C74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F4C80-5D5B-DA4E-A016-329E610B6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B6F7-1E15-304D-B8D5-2DC487B0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A342-3091-DF4C-9BDA-2ADEB049BA3A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778ED-057A-E34F-84FB-E0A0BD57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2E0CF-6B94-E149-A05F-782E322E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9F60-820D-C14F-8595-D37C37CA0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189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01C7-47BE-214F-AB17-A8B3BE05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0D314-9D88-DF43-9B35-75C3F3746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98090-2011-1541-A86B-13C04FE28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A937A6-089A-C249-B5FD-8749F29CD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9A6C95-A3A0-A84F-B9A3-623307B9B8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B0A5F9-104E-0645-862B-C061F64A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A342-3091-DF4C-9BDA-2ADEB049BA3A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C5665E-AB60-E543-89B7-9B71BEC3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9E190E-D562-BF46-B923-E6C3551D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9F60-820D-C14F-8595-D37C37CA0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374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CFAD-0E87-4A4E-AA2C-31EB7E03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DC4BF-E810-294C-B31B-9C3D0E3C0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A342-3091-DF4C-9BDA-2ADEB049BA3A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10517-A921-E541-9F18-F7C198B54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ADA11-4540-4E40-8E74-88B1AFB4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9F60-820D-C14F-8595-D37C37CA0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21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95BEE-EE63-8048-8F49-56868C99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A342-3091-DF4C-9BDA-2ADEB049BA3A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A3366A-03DA-4B45-83E2-25266705E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A125B-E25E-884A-8EE2-446397C4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9F60-820D-C14F-8595-D37C37CA0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77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89E4-5858-D746-8CFD-954416C7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494C7-F99B-524C-A629-8DBB8C4A5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8295C-4C12-0E45-87BF-30E654B84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6A5A3-CBC7-1646-BB47-AFC925B7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A342-3091-DF4C-9BDA-2ADEB049BA3A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2ED6E-BA22-0D4B-B10E-6B16CE04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6B0CE-592A-7B4C-B7D7-913E04197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9F60-820D-C14F-8595-D37C37CA0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09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CB3A-94F5-C948-990A-EA3D80BC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0ABB96-AF96-3A4E-B5A4-D5A188F5E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D57DD-369F-2745-B58B-3ACA84EEF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ABB27-AF02-4142-A826-76EBD7460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A342-3091-DF4C-9BDA-2ADEB049BA3A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835C4-8B17-E44D-98D7-D19549BFE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DE42E-3C2A-2D4C-A3EC-F3C07F8B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9F60-820D-C14F-8595-D37C37CA0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91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9FEAE-7415-A74C-B1BA-9C7D60E3B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DD4A-14CB-574A-B2BA-53DDD3DAC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E1E33-D5DF-E343-A38D-B84F7B54F6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2A342-3091-DF4C-9BDA-2ADEB049BA3A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F52A9-65F9-DA43-AABC-905BDD529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93557-1463-A64C-B3A4-8BF670785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49F60-820D-C14F-8595-D37C37CA0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9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D175-45CD-AF4A-B495-ACEDA8DE2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69119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7F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Afghanistan</a:t>
            </a:r>
            <a:br>
              <a:rPr lang="en-GB" b="1" dirty="0">
                <a:solidFill>
                  <a:srgbClr val="007F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solidFill>
                  <a:srgbClr val="007F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unhappy end of a</a:t>
            </a:r>
            <a:br>
              <a:rPr lang="en-GB" b="1" dirty="0">
                <a:solidFill>
                  <a:srgbClr val="007F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solidFill>
                  <a:srgbClr val="007F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20-year conflict</a:t>
            </a:r>
          </a:p>
        </p:txBody>
      </p:sp>
      <p:pic>
        <p:nvPicPr>
          <p:cNvPr id="4" name="Picture 3" descr="A green sign with white letters&#10;&#10;Description automatically generated">
            <a:extLst>
              <a:ext uri="{FF2B5EF4-FFF2-40B4-BE49-F238E27FC236}">
                <a16:creationId xmlns:a16="http://schemas.microsoft.com/office/drawing/2014/main" id="{BE082216-6171-C7DE-5C9C-C3AA4F3FD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07" y="761800"/>
            <a:ext cx="5663184" cy="9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84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CB149-DD31-F74A-880C-A8F1A849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US-led forces invade Iraq - 2003</a:t>
            </a:r>
          </a:p>
        </p:txBody>
      </p:sp>
      <p:pic>
        <p:nvPicPr>
          <p:cNvPr id="9" name="Segnaposto contenuto 8" descr="Immagine che contiene terra, esterni, natura, montagna&#10;&#10;Descrizione generata automaticamente">
            <a:extLst>
              <a:ext uri="{FF2B5EF4-FFF2-40B4-BE49-F238E27FC236}">
                <a16:creationId xmlns:a16="http://schemas.microsoft.com/office/drawing/2014/main" id="{91634501-BFC6-4920-A462-D71550AB6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831" y="1825625"/>
            <a:ext cx="7734337" cy="4351338"/>
          </a:xfrm>
        </p:spPr>
      </p:pic>
    </p:spTree>
    <p:extLst>
      <p:ext uri="{BB962C8B-B14F-4D97-AF65-F5344CB8AC3E}">
        <p14:creationId xmlns:p14="http://schemas.microsoft.com/office/powerpoint/2010/main" val="1550380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41CC-4E4E-724B-A4AD-B725B3831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Shifted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DF8ED-4470-4549-8F6F-F637D4396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“Our goal is to destroy al-Qaeda, and we are on a path to do exactly that.”</a:t>
            </a:r>
            <a:endParaRPr lang="en-IT" dirty="0"/>
          </a:p>
          <a:p>
            <a:r>
              <a:rPr lang="en-GB" dirty="0"/>
              <a:t>“Afghans are responsible for the security of their nation, and we build an equal partnership between two sovereign states; a future in which war ends and a new chapter begins.”</a:t>
            </a:r>
            <a:endParaRPr lang="en-I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8269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A245-94CA-AD46-AED4-39E807DA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 and Taliban sign agreement in Doha. 2020</a:t>
            </a:r>
          </a:p>
        </p:txBody>
      </p:sp>
      <p:pic>
        <p:nvPicPr>
          <p:cNvPr id="5" name="Segnaposto contenuto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C9F17A10-EAAB-472B-AF8E-EEEE2E10A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0810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E89B-2DFB-D949-A661-BCDE77C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withdrawal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C6106-D470-964D-8080-E6D27DF73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“There hasn’t been a moment like this. We’ve had very successful negotiations. We think they’ll be successful in the end.”</a:t>
            </a:r>
            <a:endParaRPr lang="en-IT" dirty="0"/>
          </a:p>
          <a:p>
            <a:r>
              <a:rPr lang="en-GB" dirty="0"/>
              <a:t> “We are not nation-building again. We are killing terrorists.”</a:t>
            </a:r>
            <a:endParaRPr lang="en-I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751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775A7-6CF3-B34A-8F3B-E39B639E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Rapid conclusion (chaos)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600FA-F68C-074D-BC35-8B46ABD1D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“I cannot and will not ask our troops to fight on endlessly in another country’s civil war.”</a:t>
            </a:r>
            <a:endParaRPr lang="en-IT" dirty="0"/>
          </a:p>
          <a:p>
            <a:r>
              <a:rPr lang="en-GB" dirty="0"/>
              <a:t>“It’s time to end the forever war”</a:t>
            </a:r>
            <a:endParaRPr lang="en-IT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2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413C8-E217-BD4B-99AC-8F7B8A94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Taliban enter Kabul – 15</a:t>
            </a:r>
            <a:r>
              <a:rPr lang="en-GB" baseline="30000" dirty="0"/>
              <a:t>th</a:t>
            </a:r>
            <a:r>
              <a:rPr lang="en-GB" dirty="0"/>
              <a:t> August 2021</a:t>
            </a:r>
          </a:p>
        </p:txBody>
      </p:sp>
      <p:pic>
        <p:nvPicPr>
          <p:cNvPr id="5" name="Segnaposto contenuto 4" descr="Immagine che contiene testo, città&#10;&#10;Descrizione generata automaticamente">
            <a:extLst>
              <a:ext uri="{FF2B5EF4-FFF2-40B4-BE49-F238E27FC236}">
                <a16:creationId xmlns:a16="http://schemas.microsoft.com/office/drawing/2014/main" id="{9FC670AB-CCCC-43ED-A22F-7A2F7C9D8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5446" y="1793719"/>
            <a:ext cx="6745113" cy="4515324"/>
          </a:xfrm>
        </p:spPr>
      </p:pic>
    </p:spTree>
    <p:extLst>
      <p:ext uri="{BB962C8B-B14F-4D97-AF65-F5344CB8AC3E}">
        <p14:creationId xmlns:p14="http://schemas.microsoft.com/office/powerpoint/2010/main" val="2273409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18AB4-CBF4-2C4C-BE35-215F6FA78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 troops abandon Afghanistan 15-30 August 2021</a:t>
            </a:r>
          </a:p>
        </p:txBody>
      </p:sp>
      <p:pic>
        <p:nvPicPr>
          <p:cNvPr id="5" name="Segnaposto contenuto 4" descr="Immagine che contiene cielo, legato&#10;&#10;Descrizione generata automaticamente">
            <a:extLst>
              <a:ext uri="{FF2B5EF4-FFF2-40B4-BE49-F238E27FC236}">
                <a16:creationId xmlns:a16="http://schemas.microsoft.com/office/drawing/2014/main" id="{8C0D270C-93CA-40BD-87CF-03F4C107C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124896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3DE51F-E077-4FA6-A8D4-07BBFE77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Flight from Kabul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0814CE-980B-4ABD-BC62-A1F34F709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GB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sz="3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“The idea that somehow there’s a way to have gotten out without chaos ensuing, I don’t know how that happens.” (Joe Biden)</a:t>
            </a:r>
            <a:endParaRPr lang="en-IT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6703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39EA3-E71C-FD43-B44B-565160EA9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Afghan women judges fear for their lives</a:t>
            </a:r>
          </a:p>
        </p:txBody>
      </p:sp>
      <p:pic>
        <p:nvPicPr>
          <p:cNvPr id="5" name="Segnaposto contenuto 4" descr="Immagine che contiene edificio, persona, abbigliamento, vestito&#10;&#10;Descrizione generata automaticamente">
            <a:extLst>
              <a:ext uri="{FF2B5EF4-FFF2-40B4-BE49-F238E27FC236}">
                <a16:creationId xmlns:a16="http://schemas.microsoft.com/office/drawing/2014/main" id="{ACC27803-A600-44BC-856A-C6981FE34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7524" y="1825625"/>
            <a:ext cx="6536952" cy="4351338"/>
          </a:xfrm>
        </p:spPr>
      </p:pic>
    </p:spTree>
    <p:extLst>
      <p:ext uri="{BB962C8B-B14F-4D97-AF65-F5344CB8AC3E}">
        <p14:creationId xmlns:p14="http://schemas.microsoft.com/office/powerpoint/2010/main" val="2231351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D7476-FC1C-874E-91CC-4543EF6F7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Taliban announce new rules for students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BB9B86D-F913-43E5-87A9-B246B1F41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805" y="1825625"/>
            <a:ext cx="6526390" cy="4351338"/>
          </a:xfrm>
        </p:spPr>
      </p:pic>
    </p:spTree>
    <p:extLst>
      <p:ext uri="{BB962C8B-B14F-4D97-AF65-F5344CB8AC3E}">
        <p14:creationId xmlns:p14="http://schemas.microsoft.com/office/powerpoint/2010/main" val="3709920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39887-E70D-DE42-82F0-8479EF40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Taliban flag (1996-2001; 2021 - 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AC2FC-1020-BB44-B93E-B768F2F3A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0912" y="1690688"/>
            <a:ext cx="4267200" cy="30480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Taliban flag – a white flag bearing a text called the Shahada </a:t>
            </a:r>
          </a:p>
          <a:p>
            <a:r>
              <a:rPr lang="en-GB" dirty="0"/>
              <a:t>“La </a:t>
            </a:r>
            <a:r>
              <a:rPr lang="en-GB" dirty="0" err="1"/>
              <a:t>ilah</a:t>
            </a:r>
            <a:r>
              <a:rPr lang="en-GB" dirty="0"/>
              <a:t> </a:t>
            </a:r>
            <a:r>
              <a:rPr lang="en-GB" dirty="0" err="1"/>
              <a:t>ila</a:t>
            </a:r>
            <a:r>
              <a:rPr lang="en-GB" dirty="0"/>
              <a:t> Allah, Mohammad </a:t>
            </a:r>
            <a:r>
              <a:rPr lang="en-GB" dirty="0" err="1"/>
              <a:t>rasoul</a:t>
            </a:r>
            <a:r>
              <a:rPr lang="en-GB" dirty="0"/>
              <a:t> Allah” (There is no god but God and Muhammad is God’s messenger)</a:t>
            </a:r>
          </a:p>
          <a:p>
            <a:endParaRPr lang="en-GB" dirty="0"/>
          </a:p>
        </p:txBody>
      </p:sp>
      <p:pic>
        <p:nvPicPr>
          <p:cNvPr id="6" name="Immagine 5" descr="Immagine che contiene testo, cielo, esterni, nuvole&#10;&#10;Descrizione generata automaticamente">
            <a:extLst>
              <a:ext uri="{FF2B5EF4-FFF2-40B4-BE49-F238E27FC236}">
                <a16:creationId xmlns:a16="http://schemas.microsoft.com/office/drawing/2014/main" id="{3BB903CA-F811-4982-9A8F-F920D67D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91" y="1690688"/>
            <a:ext cx="6860321" cy="457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54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950B7-703C-EF4D-ADDB-08E9AF32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Afghanis protest outside the White House in Washington and in London</a:t>
            </a:r>
          </a:p>
        </p:txBody>
      </p:sp>
      <p:pic>
        <p:nvPicPr>
          <p:cNvPr id="5" name="Segnaposto contenuto 4" descr="Immagine che contiene testo, erba, esterni, segnale&#10;&#10;Descrizione generata automaticamente">
            <a:extLst>
              <a:ext uri="{FF2B5EF4-FFF2-40B4-BE49-F238E27FC236}">
                <a16:creationId xmlns:a16="http://schemas.microsoft.com/office/drawing/2014/main" id="{B9EE83A3-9944-477A-98DC-1954F4F05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194" y="1825625"/>
            <a:ext cx="6503612" cy="4351338"/>
          </a:xfrm>
        </p:spPr>
      </p:pic>
    </p:spTree>
    <p:extLst>
      <p:ext uri="{BB962C8B-B14F-4D97-AF65-F5344CB8AC3E}">
        <p14:creationId xmlns:p14="http://schemas.microsoft.com/office/powerpoint/2010/main" val="2033931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sign with white letters&#10;&#10;Description automatically generated">
            <a:extLst>
              <a:ext uri="{FF2B5EF4-FFF2-40B4-BE49-F238E27FC236}">
                <a16:creationId xmlns:a16="http://schemas.microsoft.com/office/drawing/2014/main" id="{6E6682B5-2F19-0719-57EE-0808B36A7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07" y="2957068"/>
            <a:ext cx="5663184" cy="9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1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4D2568-C5D0-4B7C-B42B-90FF885C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“</a:t>
            </a:r>
            <a:r>
              <a:rPr lang="en-GB" dirty="0" err="1"/>
              <a:t>Maiwand</a:t>
            </a:r>
            <a:r>
              <a:rPr lang="en-GB" dirty="0"/>
              <a:t> Lion” – memorial in Forbury Gardens, Reading</a:t>
            </a:r>
            <a:endParaRPr lang="it-IT" dirty="0"/>
          </a:p>
        </p:txBody>
      </p:sp>
      <p:pic>
        <p:nvPicPr>
          <p:cNvPr id="5" name="Segnaposto contenuto 4" descr="Immagine che contiene cielo, esterni, scultura&#10;&#10;Descrizione generata automaticamente">
            <a:extLst>
              <a:ext uri="{FF2B5EF4-FFF2-40B4-BE49-F238E27FC236}">
                <a16:creationId xmlns:a16="http://schemas.microsoft.com/office/drawing/2014/main" id="{367A0AAA-5E1D-4022-A74A-AEF244AB4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0400" y="1443487"/>
            <a:ext cx="4490719" cy="5049388"/>
          </a:xfrm>
        </p:spPr>
      </p:pic>
    </p:spTree>
    <p:extLst>
      <p:ext uri="{BB962C8B-B14F-4D97-AF65-F5344CB8AC3E}">
        <p14:creationId xmlns:p14="http://schemas.microsoft.com/office/powerpoint/2010/main" val="2332726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6F2A2-B322-A448-928B-5282DA5CD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Flag of Afghanistan – 2013-2021</a:t>
            </a:r>
          </a:p>
        </p:txBody>
      </p:sp>
      <p:pic>
        <p:nvPicPr>
          <p:cNvPr id="7" name="Segnaposto contenuto 6" descr="Immagine che contiene mutande&#10;&#10;Descrizione generata automaticamente">
            <a:extLst>
              <a:ext uri="{FF2B5EF4-FFF2-40B4-BE49-F238E27FC236}">
                <a16:creationId xmlns:a16="http://schemas.microsoft.com/office/drawing/2014/main" id="{858C5E86-9BBB-43C1-A339-E6A29E306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324128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9126F-1279-9749-AD7D-9841E4F7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Soviet troops withdraw from Afghanistan 1989</a:t>
            </a:r>
          </a:p>
        </p:txBody>
      </p:sp>
      <p:pic>
        <p:nvPicPr>
          <p:cNvPr id="7" name="Segnaposto contenuto 6" descr="Immagine che contiene roccia, pietra&#10;&#10;Descrizione generata automaticamente">
            <a:extLst>
              <a:ext uri="{FF2B5EF4-FFF2-40B4-BE49-F238E27FC236}">
                <a16:creationId xmlns:a16="http://schemas.microsoft.com/office/drawing/2014/main" id="{9C6B7D9D-F387-48B7-9291-9EA15518B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8288" y="1695926"/>
            <a:ext cx="7195424" cy="4796949"/>
          </a:xfrm>
        </p:spPr>
      </p:pic>
    </p:spTree>
    <p:extLst>
      <p:ext uri="{BB962C8B-B14F-4D97-AF65-F5344CB8AC3E}">
        <p14:creationId xmlns:p14="http://schemas.microsoft.com/office/powerpoint/2010/main" val="571243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983201-1746-4AFD-A899-3AEE70ADC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“9/11” – The attack on the USA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2676461-4102-42FD-A8D9-23422C265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7200" y="1825625"/>
            <a:ext cx="5943599" cy="4351338"/>
          </a:xfrm>
        </p:spPr>
      </p:pic>
    </p:spTree>
    <p:extLst>
      <p:ext uri="{BB962C8B-B14F-4D97-AF65-F5344CB8AC3E}">
        <p14:creationId xmlns:p14="http://schemas.microsoft.com/office/powerpoint/2010/main" val="1144930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934D-FEC8-8641-A4DB-9B49ED84C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 troops in Afghanistan</a:t>
            </a:r>
          </a:p>
        </p:txBody>
      </p:sp>
      <p:pic>
        <p:nvPicPr>
          <p:cNvPr id="9" name="Segnaposto contenuto 8" descr="Immagine che contiene uniforme militare, militare&#10;&#10;Descrizione generata automaticamente">
            <a:extLst>
              <a:ext uri="{FF2B5EF4-FFF2-40B4-BE49-F238E27FC236}">
                <a16:creationId xmlns:a16="http://schemas.microsoft.com/office/drawing/2014/main" id="{CEC3A036-4922-4BDD-AE7E-B6C4820A6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8996" y="1882775"/>
            <a:ext cx="6526358" cy="4351338"/>
          </a:xfrm>
        </p:spPr>
      </p:pic>
    </p:spTree>
    <p:extLst>
      <p:ext uri="{BB962C8B-B14F-4D97-AF65-F5344CB8AC3E}">
        <p14:creationId xmlns:p14="http://schemas.microsoft.com/office/powerpoint/2010/main" val="3712831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6FA3D-E657-6F44-B8CC-443FD63AD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Nation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2EAB7-6FFA-4C46-B3A9-68A8100A0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“We are pursuing long-term victory in the war by promoting democracy in the Middle East, so that the nations of that region no longer breed hatred and terror.”</a:t>
            </a:r>
            <a:endParaRPr lang="en-IT" dirty="0"/>
          </a:p>
          <a:p>
            <a:r>
              <a:rPr lang="en-GB" dirty="0"/>
              <a:t>“We have also got an ideology based upon liberty which stands in stark contrast to the ideology of the thugs and murderers called the Taliban.” (G.W. Bush)</a:t>
            </a:r>
            <a:endParaRPr lang="en-I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283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6BCDF-7F09-8B47-9DFE-A06AF53E6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Iraq, WMDs and Saddam Hussein</a:t>
            </a:r>
          </a:p>
        </p:txBody>
      </p:sp>
      <p:pic>
        <p:nvPicPr>
          <p:cNvPr id="12" name="Segnaposto contenuto 11" descr="Immagine che contiene testo, interni, elettronico, tastiera&#10;&#10;Descrizione generata automaticamente">
            <a:extLst>
              <a:ext uri="{FF2B5EF4-FFF2-40B4-BE49-F238E27FC236}">
                <a16:creationId xmlns:a16="http://schemas.microsoft.com/office/drawing/2014/main" id="{AC2CD0FD-D89B-45BF-9C37-0405118F8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4560" y="1825625"/>
            <a:ext cx="7711440" cy="4351338"/>
          </a:xfrm>
        </p:spPr>
      </p:pic>
    </p:spTree>
    <p:extLst>
      <p:ext uri="{BB962C8B-B14F-4D97-AF65-F5344CB8AC3E}">
        <p14:creationId xmlns:p14="http://schemas.microsoft.com/office/powerpoint/2010/main" val="3847908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CB3A30843319241B50DD95122A1DA64" ma:contentTypeVersion="17" ma:contentTypeDescription="Creare un nuovo documento." ma:contentTypeScope="" ma:versionID="5910bf57409344b618f263b77863c63c">
  <xsd:schema xmlns:xsd="http://www.w3.org/2001/XMLSchema" xmlns:xs="http://www.w3.org/2001/XMLSchema" xmlns:p="http://schemas.microsoft.com/office/2006/metadata/properties" xmlns:ns2="7a0989ff-d099-4689-a396-9dce89c24026" xmlns:ns3="f0974581-4bbf-443e-902f-14073e9fb4f6" xmlns:ns4="24de16db-6166-4c05-af2d-8030e8914ee2" targetNamespace="http://schemas.microsoft.com/office/2006/metadata/properties" ma:root="true" ma:fieldsID="4a10f872175c1a4ff71e140cefbf9749" ns2:_="" ns3:_="" ns4:_="">
    <xsd:import namespace="7a0989ff-d099-4689-a396-9dce89c24026"/>
    <xsd:import namespace="f0974581-4bbf-443e-902f-14073e9fb4f6"/>
    <xsd:import namespace="24de16db-6166-4c05-af2d-8030e8914ee2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0989ff-d099-4689-a396-9dce89c24026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Tag immagine" ma:readOnly="false" ma:fieldId="{5cf76f15-5ced-4ddc-b409-7134ff3c332f}" ma:taxonomyMulti="true" ma:sspId="4d49524a-21d1-44ef-b988-918b9b4337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74581-4bbf-443e-902f-14073e9fb4f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b234720-f339-486d-9975-9a9d192c6344}" ma:internalName="TaxCatchAll" ma:showField="CatchAllData" ma:web="24de16db-6166-4c05-af2d-8030e8914e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e16db-6166-4c05-af2d-8030e8914ee2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Version xmlns="7a0989ff-d099-4689-a396-9dce89c24026" xsi:nil="true"/>
    <TaxCatchAll xmlns="f0974581-4bbf-443e-902f-14073e9fb4f6" xsi:nil="true"/>
    <MigrationWizId xmlns="7a0989ff-d099-4689-a396-9dce89c24026" xsi:nil="true"/>
    <MigrationWizIdPermissions xmlns="7a0989ff-d099-4689-a396-9dce89c24026" xsi:nil="true"/>
    <lcf76f155ced4ddcb4097134ff3c332f xmlns="7a0989ff-d099-4689-a396-9dce89c2402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6CB51E-90DC-4000-89D0-681BD9DD58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9C7D3A-D818-47A6-A5B5-0DF672728DC1}"/>
</file>

<file path=customXml/itemProps3.xml><?xml version="1.0" encoding="utf-8"?>
<ds:datastoreItem xmlns:ds="http://schemas.openxmlformats.org/officeDocument/2006/customXml" ds:itemID="{DAC31E1E-C1B1-4BD5-BBEC-CDFB3120322F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374</Words>
  <Application>Microsoft Macintosh PowerPoint</Application>
  <PresentationFormat>Widescreen</PresentationFormat>
  <Paragraphs>34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Office Theme</vt:lpstr>
      <vt:lpstr>Afghanistan the unhappy end of a 20-year conflict</vt:lpstr>
      <vt:lpstr>The Taliban flag (1996-2001; 2021 - )</vt:lpstr>
      <vt:lpstr>The “Maiwand Lion” – memorial in Forbury Gardens, Reading</vt:lpstr>
      <vt:lpstr>Flag of Afghanistan – 2013-2021</vt:lpstr>
      <vt:lpstr>Soviet troops withdraw from Afghanistan 1989</vt:lpstr>
      <vt:lpstr>“9/11” – The attack on the USA</vt:lpstr>
      <vt:lpstr>US troops in Afghanistan</vt:lpstr>
      <vt:lpstr>Nation Building</vt:lpstr>
      <vt:lpstr>Iraq, WMDs and Saddam Hussein</vt:lpstr>
      <vt:lpstr>US-led forces invade Iraq - 2003</vt:lpstr>
      <vt:lpstr>Shifted expectations</vt:lpstr>
      <vt:lpstr>US and Taliban sign agreement in Doha. 2020</vt:lpstr>
      <vt:lpstr>Planning withdrawal</vt:lpstr>
      <vt:lpstr>Rapid conclusion (chaos)</vt:lpstr>
      <vt:lpstr>Taliban enter Kabul – 15th August 2021</vt:lpstr>
      <vt:lpstr>US troops abandon Afghanistan 15-30 August 2021</vt:lpstr>
      <vt:lpstr>Flight from Kabul</vt:lpstr>
      <vt:lpstr>Afghan women judges fear for their lives</vt:lpstr>
      <vt:lpstr>Taliban announce new rules for students</vt:lpstr>
      <vt:lpstr>Afghanis protest outside the White House in Washington and in London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Afghanistan the unhappy end of a 20-year conflict</dc:title>
  <dc:subject/>
  <dc:creator>© Sanoma Italia S.p.a.</dc:creator>
  <cp:keywords/>
  <dc:description/>
  <cp:lastModifiedBy>EHILAB</cp:lastModifiedBy>
  <cp:revision>14</cp:revision>
  <dcterms:modified xsi:type="dcterms:W3CDTF">2023-10-11T16:06:25Z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0x010100ECB3A30843319241B50DD95122A1DA64</vt:lpwstr>
  </property>
</Properties>
</file>