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8900D4-FB91-4052-9BA8-427C2ACD5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2081E5F-1EF3-4D7E-99E2-A556D39C4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2CFBFB-6207-4BC5-B222-239B6FE93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CAFA01-CC39-4ACB-95D4-6241BEF58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05BF37-3F36-4631-A5B1-BE6E690C4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70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250A9F-7568-4A74-80E7-E7678EEF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C45F2B-C5A1-4921-AF9F-52A9EAD53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EAC47F-D96B-4BBF-807D-9E1A85FA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C5354D-9B18-4344-8185-B4BE3FD62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85D1A4-D81C-459E-938F-409D21AEA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713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4158A6-1AF7-4CAF-9D9C-C751F9785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727C5F-DE1C-4F7E-81BB-79B74FFE1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D11D77-4DB2-4DAA-A46A-A6648DC19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0623A7-4E76-4F1D-9EC7-D2FDC7FE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084CE3-1C7E-44C6-AC04-E33386DFA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307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509306-C4BB-4050-BDAB-08E63FE18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747B1B-210C-4A28-85AA-A488EA54F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87F9D5-5393-4154-A494-3B9132CD6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CCF145-0C39-47BD-A029-33ADE0F0B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0C6832-5A9A-4ED6-94E6-34676BB2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739B750-941C-4C25-A5C0-6CF0D83D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8705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71E8D2-5B17-4974-A07B-29419C88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F22EFC9-14AD-4F64-B31E-400B84A54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018631D-195C-4B7D-9E26-DAD5C53E0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F7D94BB-BBF0-4C05-9D03-5D1DC6DF2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2419B26-98E8-4529-AB08-A4F55746C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A99FC5F-3401-4984-BFCB-AD2473B0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E869A0-1A51-4307-ABE7-943A92DDC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572D634-54AF-477A-8BE6-DD55634E8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96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FA5500-63FE-474E-BA56-874AE43C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417F35F-81AA-46CD-A76E-D4BEDEC0E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65BE03E-9A43-4B5B-80A4-9017786D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FCFD6C-AE7B-4328-8521-0800EDD29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3935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E29CF48-D03D-4273-81E8-AB1BA4472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9A05A7-A8E6-4A8C-BAD2-3CBD587D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D0199A-48EF-4BDE-8319-8176A4CA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032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40BB0E-2DE5-41ED-8ECE-F14FFBE9C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F6A723-1E97-4A29-BC4B-B142F97B0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CDF96FC-0BA7-4FE1-9D73-5630F39F8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665804E-F4E9-43C8-BCF0-9417DFC8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E74C3A-63CC-42CC-BB6F-46FE3D71F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62EABC-46DC-4466-B427-A7DCE84E9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83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26A044-2720-4725-8200-388E5738A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5B006E2-585D-4484-B563-07B10964C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1BD8096-2CAC-4E45-90A3-E541430E9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15742E-94EE-4100-A642-1358A5D7C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F1DD4D0-6C8F-4B13-BB3E-19EF79BC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60CBCF-D37B-4ADA-AD59-EAA1DD933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74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3FCAA2-C45D-4A4F-AB31-0DE10E604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DC36B53-48CD-4A0B-835A-C05DEDA21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AE4E09-5108-40D8-8233-15E2F52C3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FED37C-0532-4C19-ABE2-508BB5E9D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9F66DA-9F82-4115-9557-6652341A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61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B3B8BC0-6475-45C2-905A-2410EB3A4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1EC8514-88D1-45AA-8F1A-5D1C71BE2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7964AE-642E-4EFE-B821-54DC23EF0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14D216-5DAF-4A9C-88AD-2581A643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545AD6-15A1-4896-A553-28C8503D8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674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7D7F678-3F0E-433A-A91A-DF9FC147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92D88-A6DD-43F8-9500-C73FF2DFD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4E1A0C-2225-4974-8ED4-0A77FEA7F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FB751-F67C-4E4E-965A-74AF9674D0C5}" type="datetimeFigureOut">
              <a:rPr lang="it-IT" smtClean="0"/>
              <a:t>11/10/23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DEE47E-276E-4E44-94D8-5EE3CEBBC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609061-43D0-4975-A4BA-519A77735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AA314-F584-45D2-81A6-872D3555FA0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906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EABD05-E1E0-45F9-AC63-7CA8D172A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2319"/>
            <a:ext cx="9144000" cy="2387600"/>
          </a:xfrm>
        </p:spPr>
        <p:txBody>
          <a:bodyPr>
            <a:normAutofit/>
          </a:bodyPr>
          <a:lstStyle/>
          <a:p>
            <a:r>
              <a:rPr lang="en-GB" sz="3600" b="1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Holocaust Remembrance Day – 27</a:t>
            </a:r>
            <a:r>
              <a:rPr lang="en-GB" sz="3600" b="1" kern="0" baseline="30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GB" sz="3600" b="1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January</a:t>
            </a:r>
            <a:br>
              <a:rPr lang="it-IT" sz="3600" b="1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it-IT" sz="8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FDFF207-D126-41E9-A355-A229026EF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20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9E789F-6BE5-498C-972B-F5DD4FFBA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effectLst/>
              </a:rPr>
              <a:t>What was the Holocaust?</a:t>
            </a:r>
            <a:br>
              <a:rPr lang="en-US" sz="5400" b="1" dirty="0">
                <a:effectLst/>
              </a:rPr>
            </a:br>
            <a:endParaRPr lang="en-US" sz="54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egnaposto contenuto 4" descr="Immagine che contiene testo, esterni, persona, gruppo&#10;&#10;Descrizione generata automaticamente">
            <a:extLst>
              <a:ext uri="{FF2B5EF4-FFF2-40B4-BE49-F238E27FC236}">
                <a16:creationId xmlns:a16="http://schemas.microsoft.com/office/drawing/2014/main" id="{75D1D97F-D1EC-4CDF-A7D0-75149AB08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9" r="13275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96311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 descr="Immagine che contiene testo, albero&#10;&#10;Descrizione generata automaticamente">
            <a:extLst>
              <a:ext uri="{FF2B5EF4-FFF2-40B4-BE49-F238E27FC236}">
                <a16:creationId xmlns:a16="http://schemas.microsoft.com/office/drawing/2014/main" id="{5FED48FC-1823-4EA8-B748-2CB491A818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2" r="3149" b="-1"/>
          <a:stretch/>
        </p:blipFill>
        <p:spPr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E10EBA7-AE27-4A45-B5A5-B8CACB4C4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665" y="2546663"/>
            <a:ext cx="4819952" cy="1325563"/>
          </a:xfrm>
        </p:spPr>
        <p:txBody>
          <a:bodyPr>
            <a:normAutofit fontScale="90000"/>
          </a:bodyPr>
          <a:lstStyle/>
          <a:p>
            <a:r>
              <a:rPr lang="en-GB" sz="5400" b="1" dirty="0"/>
              <a:t>Concentration camps and extermination camps</a:t>
            </a:r>
            <a:endParaRPr lang="it-IT" sz="5400" b="1" dirty="0"/>
          </a:p>
        </p:txBody>
      </p:sp>
    </p:spTree>
    <p:extLst>
      <p:ext uri="{BB962C8B-B14F-4D97-AF65-F5344CB8AC3E}">
        <p14:creationId xmlns:p14="http://schemas.microsoft.com/office/powerpoint/2010/main" val="428956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B695FAD-D4B6-4E9E-A32C-BB4E332EC2C0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708"/>
          <a:stretch/>
        </p:blipFill>
        <p:spPr bwMode="auto"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11" name="Freeform: Shape 8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7AD1D33-F222-464D-AC88-BCC218DFC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691" y="4676898"/>
            <a:ext cx="9265771" cy="622836"/>
          </a:xfrm>
        </p:spPr>
        <p:txBody>
          <a:bodyPr>
            <a:normAutofit fontScale="90000"/>
          </a:bodyPr>
          <a:lstStyle/>
          <a:p>
            <a:r>
              <a:rPr lang="it-IT" sz="4000" b="1" dirty="0"/>
              <a:t>2005 – WORLD HOLOCAUST REMEMBRANCE DAY</a:t>
            </a:r>
          </a:p>
        </p:txBody>
      </p:sp>
    </p:spTree>
    <p:extLst>
      <p:ext uri="{BB962C8B-B14F-4D97-AF65-F5344CB8AC3E}">
        <p14:creationId xmlns:p14="http://schemas.microsoft.com/office/powerpoint/2010/main" val="779286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illuminato, candela, luce&#10;&#10;Descrizione generata automaticamente">
            <a:extLst>
              <a:ext uri="{FF2B5EF4-FFF2-40B4-BE49-F238E27FC236}">
                <a16:creationId xmlns:a16="http://schemas.microsoft.com/office/drawing/2014/main" id="{DA407885-B06E-4E8D-9241-71997F59D4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8" r="10605" b="2"/>
          <a:stretch/>
        </p:blipFill>
        <p:spPr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8" name="Freeform: Shape 13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Segnaposto contenuto 18">
            <a:extLst>
              <a:ext uri="{FF2B5EF4-FFF2-40B4-BE49-F238E27FC236}">
                <a16:creationId xmlns:a16="http://schemas.microsoft.com/office/drawing/2014/main" id="{97DFEDD0-9C69-41F6-8F6F-16606B04762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850626" y="2026214"/>
            <a:ext cx="4819650" cy="1716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5400" dirty="0"/>
              <a:t>NEVER FORGET</a:t>
            </a:r>
          </a:p>
          <a:p>
            <a:pPr marL="0" indent="0" algn="ctr">
              <a:buNone/>
            </a:pPr>
            <a:r>
              <a:rPr lang="it-IT" sz="5400" dirty="0"/>
              <a:t>NEVER AGAIN</a:t>
            </a:r>
          </a:p>
        </p:txBody>
      </p:sp>
    </p:spTree>
    <p:extLst>
      <p:ext uri="{BB962C8B-B14F-4D97-AF65-F5344CB8AC3E}">
        <p14:creationId xmlns:p14="http://schemas.microsoft.com/office/powerpoint/2010/main" val="3262198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CB3A30843319241B50DD95122A1DA64" ma:contentTypeVersion="17" ma:contentTypeDescription="Creare un nuovo documento." ma:contentTypeScope="" ma:versionID="5910bf57409344b618f263b77863c63c">
  <xsd:schema xmlns:xsd="http://www.w3.org/2001/XMLSchema" xmlns:xs="http://www.w3.org/2001/XMLSchema" xmlns:p="http://schemas.microsoft.com/office/2006/metadata/properties" xmlns:ns2="7a0989ff-d099-4689-a396-9dce89c24026" xmlns:ns3="f0974581-4bbf-443e-902f-14073e9fb4f6" xmlns:ns4="24de16db-6166-4c05-af2d-8030e8914ee2" targetNamespace="http://schemas.microsoft.com/office/2006/metadata/properties" ma:root="true" ma:fieldsID="4a10f872175c1a4ff71e140cefbf9749" ns2:_="" ns3:_="" ns4:_="">
    <xsd:import namespace="7a0989ff-d099-4689-a396-9dce89c24026"/>
    <xsd:import namespace="f0974581-4bbf-443e-902f-14073e9fb4f6"/>
    <xsd:import namespace="24de16db-6166-4c05-af2d-8030e8914ee2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989ff-d099-4689-a396-9dce89c24026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b234720-f339-486d-9975-9a9d192c6344}" ma:internalName="TaxCatchAll" ma:showField="CatchAllData" ma:web="24de16db-6166-4c05-af2d-8030e8914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e16db-6166-4c05-af2d-8030e8914ee2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7a0989ff-d099-4689-a396-9dce89c24026">
      <Terms xmlns="http://schemas.microsoft.com/office/infopath/2007/PartnerControls"/>
    </lcf76f155ced4ddcb4097134ff3c332f>
    <MigrationWizIdVersion xmlns="7a0989ff-d099-4689-a396-9dce89c24026" xsi:nil="true"/>
    <MigrationWizId xmlns="7a0989ff-d099-4689-a396-9dce89c24026" xsi:nil="true"/>
    <MigrationWizIdPermissions xmlns="7a0989ff-d099-4689-a396-9dce89c24026" xsi:nil="true"/>
  </documentManagement>
</p:properties>
</file>

<file path=customXml/itemProps1.xml><?xml version="1.0" encoding="utf-8"?>
<ds:datastoreItem xmlns:ds="http://schemas.openxmlformats.org/officeDocument/2006/customXml" ds:itemID="{BA5A0314-572F-486B-9DD1-83DD17B3F1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3DAAE2-9D55-4856-AD4D-5E2932FC0370}"/>
</file>

<file path=customXml/itemProps3.xml><?xml version="1.0" encoding="utf-8"?>
<ds:datastoreItem xmlns:ds="http://schemas.openxmlformats.org/officeDocument/2006/customXml" ds:itemID="{9B2F561D-3665-4F39-BD26-BFFE3F9C5BB8}">
  <ds:schemaRefs>
    <ds:schemaRef ds:uri="http://schemas.microsoft.com/office/2006/metadata/properties"/>
    <ds:schemaRef ds:uri="http://schemas.microsoft.com/office/infopath/2007/PartnerControls"/>
    <ds:schemaRef ds:uri="8da0e130-3087-4cc4-96a5-65a58468bf39"/>
    <ds:schemaRef ds:uri="1fdf9c1c-70d9-44df-b498-cd1cba3ffd8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28</Words>
  <Application>Microsoft Macintosh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Tema di Office</vt:lpstr>
      <vt:lpstr>Holocaust Remembrance Day – 27th January </vt:lpstr>
      <vt:lpstr>What was the Holocaust? </vt:lpstr>
      <vt:lpstr>Concentration camps and extermination camps</vt:lpstr>
      <vt:lpstr>2005 – WORLD HOLOCAUST REMEMBRANCE DAY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Holocaust Remembrance Day – 27th January </dc:title>
  <dc:subject/>
  <dc:creator>© Sanoma Italia S.p.a.</dc:creator>
  <cp:keywords/>
  <dc:description/>
  <cp:lastModifiedBy>EHILAB</cp:lastModifiedBy>
  <cp:revision>4</cp:revision>
  <dcterms:created xsi:type="dcterms:W3CDTF">2022-01-19T15:28:44Z</dcterms:created>
  <dcterms:modified xsi:type="dcterms:W3CDTF">2023-10-11T16:07:21Z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0x010100ECB3A30843319241B50DD95122A1DA64</vt:lpwstr>
  </property>
</Properties>
</file>