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8" r:id="rId5"/>
    <p:sldId id="257" r:id="rId6"/>
    <p:sldId id="259" r:id="rId7"/>
    <p:sldId id="258" r:id="rId8"/>
    <p:sldId id="263" r:id="rId9"/>
    <p:sldId id="264" r:id="rId10"/>
    <p:sldId id="262" r:id="rId11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velli, Giovanni" initials="RG" lastIdx="7" clrIdx="0">
    <p:extLst>
      <p:ext uri="{19B8F6BF-5375-455C-9EA6-DF929625EA0E}">
        <p15:presenceInfo xmlns:p15="http://schemas.microsoft.com/office/powerpoint/2012/main" userId="S::giovanni.rovelli@pearson.com::43ccee1b-9541-4d42-a538-6181ee04556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A10E14-6C52-6595-EA4B-9E02AB702742}" v="11" dt="2021-11-10T08:42:03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velli, Giovanni" userId="S::giovanni.rovelli@pearson.com::43ccee1b-9541-4d42-a538-6181ee04556c" providerId="AD" clId="Web-{C3A10E14-6C52-6595-EA4B-9E02AB702742}"/>
    <pc:docChg chg="modSld">
      <pc:chgData name="Rovelli, Giovanni" userId="S::giovanni.rovelli@pearson.com::43ccee1b-9541-4d42-a538-6181ee04556c" providerId="AD" clId="Web-{C3A10E14-6C52-6595-EA4B-9E02AB702742}" dt="2021-11-10T08:42:03.135" v="9" actId="1076"/>
      <pc:docMkLst>
        <pc:docMk/>
      </pc:docMkLst>
      <pc:sldChg chg="addSp delSp modSp">
        <pc:chgData name="Rovelli, Giovanni" userId="S::giovanni.rovelli@pearson.com::43ccee1b-9541-4d42-a538-6181ee04556c" providerId="AD" clId="Web-{C3A10E14-6C52-6595-EA4B-9E02AB702742}" dt="2021-11-10T08:42:03.135" v="9" actId="1076"/>
        <pc:sldMkLst>
          <pc:docMk/>
          <pc:sldMk cId="1495788993" sldId="268"/>
        </pc:sldMkLst>
        <pc:picChg chg="add mod">
          <ac:chgData name="Rovelli, Giovanni" userId="S::giovanni.rovelli@pearson.com::43ccee1b-9541-4d42-a538-6181ee04556c" providerId="AD" clId="Web-{C3A10E14-6C52-6595-EA4B-9E02AB702742}" dt="2021-11-10T08:42:03.135" v="9" actId="1076"/>
          <ac:picMkLst>
            <pc:docMk/>
            <pc:sldMk cId="1495788993" sldId="268"/>
            <ac:picMk id="2" creationId="{AF7A240F-F1C2-4B2E-A0E5-960A7FC04255}"/>
          </ac:picMkLst>
        </pc:picChg>
        <pc:picChg chg="del">
          <ac:chgData name="Rovelli, Giovanni" userId="S::giovanni.rovelli@pearson.com::43ccee1b-9541-4d42-a538-6181ee04556c" providerId="AD" clId="Web-{C3A10E14-6C52-6595-EA4B-9E02AB702742}" dt="2021-11-10T08:32:32.414" v="0"/>
          <ac:picMkLst>
            <pc:docMk/>
            <pc:sldMk cId="1495788993" sldId="268"/>
            <ac:picMk id="1026" creationId="{2F7ADDE2-10AA-C140-8C3D-909AFB539F98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08T19:21:17.910" idx="4">
    <p:pos x="10" y="10"/>
    <p:text>3056354</p:text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87B24-506F-F646-8B7A-EB9F986DA3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59D38-5FEE-8C4A-A317-54EBCCFC43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0184E-C9FD-4643-8D06-F1ACD754A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AEAF6-1385-CF43-80F8-6B35007CF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E44F3-640C-6042-A401-0B14AE2A4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79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2BCA8-78ED-5746-B199-17B099F49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FEB43-31FC-9C40-83EA-1FC227931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22596-315D-9B4C-B6BE-0EE1B7DCE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9C090-13B4-0145-B53C-1BBC90C37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65EBC-1471-C843-99DE-0664A9403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685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C88C1-F9C7-5E48-9691-BFBDE0EF6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8DD3E-E718-7544-A84E-7ECE80D82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6DEC71-89D0-3A4D-A24A-FB7449321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5D6D6-1644-7943-A736-4C802F002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9E010-3CCB-584F-AC23-D54F75F83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956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F9F4B-68EB-644C-9641-7F712185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37197-138F-E348-9B54-218732C586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F0F74-6D99-C546-A207-25BFFB11A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42740-1BEF-6F48-846D-2518497B9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BD099-F43A-494E-97A7-6052EF830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2EB90-FB49-CD45-95F3-1A04C59A8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302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853ED-2D14-304D-93B9-3BE78331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F8A81-C36C-F54E-AE48-E26D54C0C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867BD-A1BC-524F-834F-63D4D1F72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39CBE7-587F-BF47-BD2A-BD802193A2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32DFCC-6A37-CD42-9157-8D5891BC9D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FAC7EC-C3A4-6246-A195-CA9C5DDDD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97AC11-6B76-9B4D-BC2A-4830AF8B1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9567E1-142A-E743-9C00-1C887EE1C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18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4E9FF-24EC-E849-95A0-C2818377B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12F1A9-7B0A-4F4E-BFC1-2B95DA92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CFBA71-0E0C-4548-8011-9BE4708DC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074AB8-BC62-C446-A851-B4AA920B1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217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474951-3C46-5F44-9638-D5359E493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8F2B0E-B144-3842-A5A1-593547ADF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F4965-9242-D549-BB21-035170096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937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2A8F-B888-AB49-909F-B43468AA8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0DC25-D14E-004C-AF72-DE1CCF796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E77A6-962B-E946-AE4F-C6CB6FDAC2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A715BB-D668-1547-A771-F42074AEC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5DE4D-1BBC-AE46-B8E2-943B69B5A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3914C-58AF-6A42-890D-448123C6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105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954AD-3E4B-944E-AF3D-751A282FD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261A5A-C42B-0247-9369-E0AF5EF31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C0494-0C73-2A42-B943-15691185E4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247A3-37E3-0647-98C4-89C6B241E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6852FF-92F9-694C-895B-0238EB77C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55197-C804-5742-BDB3-098D96E91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0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7840D-4147-5948-891C-FD537E52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D826C2-4D74-C340-80B1-88B74B773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1D4EB-32E3-A34F-B5A7-A5C5FCF10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674C3-A5EC-9B43-8B5E-33AA655C3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F71D1-6C5F-B942-B334-302B05CB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142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29615D-C3C0-9C4A-A09C-BBEC6D6F0C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F940FB-FA2E-C049-9AE9-89A8716BE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2C303D-25C8-DB4E-AF59-1C1F63302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B3631-4C0C-9E41-AA75-8B1C0465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5CF78-B434-0844-B377-6A5DC150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191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19C4D9-C9BC-E840-9582-D0E66CAA8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3E174-5500-D544-ADF3-49680BDB09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7B582-D1B7-AF4A-BD87-31D44242C9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F67F7-0367-9C4D-84DF-3941C1453414}" type="datetimeFigureOut">
              <a:rPr lang="en-GB" smtClean="0"/>
              <a:t>11/10/2023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9F2D4-B75E-714C-8464-7647150CD8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F7D93-8BA7-C041-85D8-DF52AB715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0EE82-DD75-D24A-8CA3-CE546F603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57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iagram&#10;&#10;Description automatically generated">
            <a:extLst>
              <a:ext uri="{FF2B5EF4-FFF2-40B4-BE49-F238E27FC236}">
                <a16:creationId xmlns:a16="http://schemas.microsoft.com/office/drawing/2014/main" id="{AF7A240F-F1C2-4B2E-A0E5-960A7FC04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1" y="169663"/>
            <a:ext cx="9577008" cy="662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88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Segnaposto contenuto 6" descr="30/09/2021 Milano, Youth4Climate, Pre Cop26 Driving Ambition Italy 2021, terzo giorno; nella foto Mario&#10;Draghi e Boris Johnson in collegamento&#10;© Claudia Greco">
            <a:extLst>
              <a:ext uri="{FF2B5EF4-FFF2-40B4-BE49-F238E27FC236}">
                <a16:creationId xmlns:a16="http://schemas.microsoft.com/office/drawing/2014/main" id="{9D494FE1-2390-4555-B17F-19E8E791D9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7017"/>
            <a:ext cx="12247881" cy="679097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63FA58-1FAC-CE45-9021-47FDB5B36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229961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UK Prime Minister in a video message to the Youth4Climate conference in Milan</a:t>
            </a:r>
          </a:p>
        </p:txBody>
      </p:sp>
    </p:spTree>
    <p:extLst>
      <p:ext uri="{BB962C8B-B14F-4D97-AF65-F5344CB8AC3E}">
        <p14:creationId xmlns:p14="http://schemas.microsoft.com/office/powerpoint/2010/main" val="1917137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197677-67C6-BC40-9505-CAD1A4FF1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Greta Thunberg speaks in Milan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Segnaposto contenuto 6" descr="Immagine che contiene testo, persona&#10;&#10;Descrizione generata automaticamente">
            <a:extLst>
              <a:ext uri="{FF2B5EF4-FFF2-40B4-BE49-F238E27FC236}">
                <a16:creationId xmlns:a16="http://schemas.microsoft.com/office/drawing/2014/main" id="{7D4657B6-C5E9-4CCB-A4C5-3B1D6B3EB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6544" y="1074842"/>
            <a:ext cx="7006849" cy="4672222"/>
          </a:xfrm>
        </p:spPr>
      </p:pic>
    </p:spTree>
    <p:extLst>
      <p:ext uri="{BB962C8B-B14F-4D97-AF65-F5344CB8AC3E}">
        <p14:creationId xmlns:p14="http://schemas.microsoft.com/office/powerpoint/2010/main" val="2658539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A2BA2-D5EB-EE4B-B6C1-944C45608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Johnson, Draghi and UN Secretary-General Guterrez in Glasgow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Segnaposto contenuto 6" descr="Immagine che contiene testo, persona, uomo, inpiedi&#10;&#10;Descrizione generata automaticamente">
            <a:extLst>
              <a:ext uri="{FF2B5EF4-FFF2-40B4-BE49-F238E27FC236}">
                <a16:creationId xmlns:a16="http://schemas.microsoft.com/office/drawing/2014/main" id="{489EAAA9-8107-405B-BFDC-FDE126B3AB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6079" y="1395967"/>
            <a:ext cx="6523356" cy="4351338"/>
          </a:xfrm>
        </p:spPr>
      </p:pic>
    </p:spTree>
    <p:extLst>
      <p:ext uri="{BB962C8B-B14F-4D97-AF65-F5344CB8AC3E}">
        <p14:creationId xmlns:p14="http://schemas.microsoft.com/office/powerpoint/2010/main" val="1963268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E62BA521-63FD-4E48-9D91-B8091DD96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72" b="17582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94639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nature, ice&#10;&#10;Description automatically generated">
            <a:extLst>
              <a:ext uri="{FF2B5EF4-FFF2-40B4-BE49-F238E27FC236}">
                <a16:creationId xmlns:a16="http://schemas.microsoft.com/office/drawing/2014/main" id="{B84D4F19-2B02-0B48-9A25-02AAEE44CE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9154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06284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1EB7BE-C997-9C4E-A70B-BAD48980C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Queen Elizabeth II in a video speech to the Glasgow conference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Segnaposto contenuto 6" descr="Immagine che contiene persona, inpiedi, gruppo, persone&#10;&#10;Descrizione generata automaticamente">
            <a:extLst>
              <a:ext uri="{FF2B5EF4-FFF2-40B4-BE49-F238E27FC236}">
                <a16:creationId xmlns:a16="http://schemas.microsoft.com/office/drawing/2014/main" id="{BA19854E-E5B1-4BC3-97BB-494FD09989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4898" y="1235284"/>
            <a:ext cx="6262865" cy="4351338"/>
          </a:xfrm>
        </p:spPr>
      </p:pic>
    </p:spTree>
    <p:extLst>
      <p:ext uri="{BB962C8B-B14F-4D97-AF65-F5344CB8AC3E}">
        <p14:creationId xmlns:p14="http://schemas.microsoft.com/office/powerpoint/2010/main" val="735623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CB3A30843319241B50DD95122A1DA64" ma:contentTypeVersion="17" ma:contentTypeDescription="Creare un nuovo documento." ma:contentTypeScope="" ma:versionID="5910bf57409344b618f263b77863c63c">
  <xsd:schema xmlns:xsd="http://www.w3.org/2001/XMLSchema" xmlns:xs="http://www.w3.org/2001/XMLSchema" xmlns:p="http://schemas.microsoft.com/office/2006/metadata/properties" xmlns:ns2="7a0989ff-d099-4689-a396-9dce89c24026" xmlns:ns3="f0974581-4bbf-443e-902f-14073e9fb4f6" xmlns:ns4="24de16db-6166-4c05-af2d-8030e8914ee2" targetNamespace="http://schemas.microsoft.com/office/2006/metadata/properties" ma:root="true" ma:fieldsID="4a10f872175c1a4ff71e140cefbf9749" ns2:_="" ns3:_="" ns4:_="">
    <xsd:import namespace="7a0989ff-d099-4689-a396-9dce89c24026"/>
    <xsd:import namespace="f0974581-4bbf-443e-902f-14073e9fb4f6"/>
    <xsd:import namespace="24de16db-6166-4c05-af2d-8030e8914ee2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0989ff-d099-4689-a396-9dce89c24026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Tag immagine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b234720-f339-486d-9975-9a9d192c6344}" ma:internalName="TaxCatchAll" ma:showField="CatchAllData" ma:web="24de16db-6166-4c05-af2d-8030e8914e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de16db-6166-4c05-af2d-8030e8914ee2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974581-4bbf-443e-902f-14073e9fb4f6" xsi:nil="true"/>
    <lcf76f155ced4ddcb4097134ff3c332f xmlns="7a0989ff-d099-4689-a396-9dce89c24026">
      <Terms xmlns="http://schemas.microsoft.com/office/infopath/2007/PartnerControls"/>
    </lcf76f155ced4ddcb4097134ff3c332f>
    <MigrationWizIdVersion xmlns="7a0989ff-d099-4689-a396-9dce89c24026" xsi:nil="true"/>
    <MigrationWizId xmlns="7a0989ff-d099-4689-a396-9dce89c24026" xsi:nil="true"/>
    <MigrationWizIdPermissions xmlns="7a0989ff-d099-4689-a396-9dce89c2402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05BC25-28A7-4936-AC3D-268F39F8ED3A}"/>
</file>

<file path=customXml/itemProps2.xml><?xml version="1.0" encoding="utf-8"?>
<ds:datastoreItem xmlns:ds="http://schemas.openxmlformats.org/officeDocument/2006/customXml" ds:itemID="{E787E403-85E3-4E20-BF75-7A733394BB60}">
  <ds:schemaRefs>
    <ds:schemaRef ds:uri="http://schemas.microsoft.com/office/2006/metadata/properties"/>
    <ds:schemaRef ds:uri="http://schemas.microsoft.com/office/infopath/2007/PartnerControls"/>
    <ds:schemaRef ds:uri="8da0e130-3087-4cc4-96a5-65a58468bf39"/>
    <ds:schemaRef ds:uri="1fdf9c1c-70d9-44df-b498-cd1cba3ffd8d"/>
  </ds:schemaRefs>
</ds:datastoreItem>
</file>

<file path=customXml/itemProps3.xml><?xml version="1.0" encoding="utf-8"?>
<ds:datastoreItem xmlns:ds="http://schemas.openxmlformats.org/officeDocument/2006/customXml" ds:itemID="{967CB357-2FB1-46AE-AFE2-3D6063EE37A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6594</TotalTime>
  <Words>38</Words>
  <Application>Microsoft Macintosh PowerPoint</Application>
  <PresentationFormat>Widescreen</PresentationFormat>
  <Paragraphs>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UK Prime Minister in a video message to the Youth4Climate conference in Milan</vt:lpstr>
      <vt:lpstr>Greta Thunberg speaks in Milan</vt:lpstr>
      <vt:lpstr>Johnson, Draghi and UN Secretary-General Guterrez in Glasgow</vt:lpstr>
      <vt:lpstr>PowerPoint Presentation</vt:lpstr>
      <vt:lpstr>PowerPoint Presentation</vt:lpstr>
      <vt:lpstr>Queen Elizabeth II in a video speech to the Glasgow conference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© Sanoma Italia S.p.a.</dc:creator>
  <cp:keywords/>
  <dc:description/>
  <cp:lastModifiedBy>EHILAB</cp:lastModifiedBy>
  <cp:revision>13</cp:revision>
  <dcterms:created xsi:type="dcterms:W3CDTF">2021-11-04T12:03:54Z</dcterms:created>
  <dcterms:modified xsi:type="dcterms:W3CDTF">2023-10-11T16:07:02Z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0x010100ECB3A30843319241B50DD95122A1DA64</vt:lpwstr>
  </property>
</Properties>
</file>