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959" r:id="rId4"/>
  </p:sldMasterIdLst>
  <p:notesMasterIdLst>
    <p:notesMasterId r:id="rId19"/>
  </p:notesMasterIdLst>
  <p:handoutMasterIdLst>
    <p:handoutMasterId r:id="rId20"/>
  </p:handoutMasterIdLst>
  <p:sldIdLst>
    <p:sldId id="256" r:id="rId5"/>
    <p:sldId id="258" r:id="rId6"/>
    <p:sldId id="260" r:id="rId7"/>
    <p:sldId id="261" r:id="rId8"/>
    <p:sldId id="262" r:id="rId9"/>
    <p:sldId id="263" r:id="rId10"/>
    <p:sldId id="271" r:id="rId11"/>
    <p:sldId id="264" r:id="rId12"/>
    <p:sldId id="265" r:id="rId13"/>
    <p:sldId id="270" r:id="rId14"/>
    <p:sldId id="266" r:id="rId15"/>
    <p:sldId id="267" r:id="rId16"/>
    <p:sldId id="268" r:id="rId17"/>
    <p:sldId id="269" r:id="rId18"/>
  </p:sldIdLst>
  <p:sldSz cx="12192000" cy="6858000"/>
  <p:notesSz cx="6858000" cy="9144000"/>
  <p:embeddedFontLst>
    <p:embeddedFont>
      <p:font typeface="Plus Jakarta Sans" pitchFamily="2" charset="0"/>
      <p:regular r:id="rId21"/>
      <p:bold r:id="rId22"/>
      <p:italic r:id="rId23"/>
      <p:boldItalic r:id="rId24"/>
    </p:embeddedFont>
    <p:embeddedFont>
      <p:font typeface="Plus Jakarta Sans ExtraLight" pitchFamily="2" charset="0"/>
      <p:regular r:id="rId25"/>
      <p:bold r:id="rId26"/>
      <p:italic r:id="rId27"/>
      <p:boldItalic r:id="rId28"/>
    </p:embeddedFont>
    <p:embeddedFont>
      <p:font typeface="Plus Jakarta Sans Medium" pitchFamily="2" charset="0"/>
      <p:regular r:id="rId29"/>
      <p:italic r:id="rId30"/>
    </p:embeddedFont>
    <p:embeddedFont>
      <p:font typeface="Plus Jakarta Sans SemiBold" pitchFamily="2" charset="0"/>
      <p:regular r:id="rId31"/>
      <p:bold r:id="rId32"/>
      <p:italic r:id="rId33"/>
      <p:boldItalic r:id="rId3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1F5370F-EADF-81FA-8068-58A0A4B134BB}" name="Joan Lambert" initials="JL" userId="S::joan.lambert@pearson.com::8a317a37-0f77-4151-bb60-9515f362ceeb" providerId="AD"/>
  <p188:author id="{46694D10-DD1C-38CD-D46D-3460975AC69F}" name="Varma, Smruti" initials="SV" userId="S::Smruti.Varma@landor.com::b615f429-37b9-4a39-a286-38a6080608d4" providerId="AD"/>
  <p188:author id="{C82FDD14-FDFF-2B65-2D60-F0CE345AC948}" name="Keisha Ridwan" initials="" userId="S::Keisha.Ridwan@landor.com::b5d18e47-bc42-422a-a197-fcf3ca4d761f" providerId="AD"/>
  <p188:author id="{50668825-80D9-FAF6-E3E8-06171ECEB408}" name="Pallavi Kadam" initials="PK" userId="S::Pallavi.Kadam@landor.com::eea03d5c-5843-4108-a4f7-7b528b80ec26" providerId="AD"/>
  <p188:author id="{20F7CC8C-BECF-4DA8-E9C9-71CCD688C8BF}" name="Taylor Moore" initials="TM" userId="Taylor Moore" providerId="None"/>
  <p188:author id="{28CB41B2-B3A2-3E4F-047A-D3C6B9D178E7}" name="Tyler Brown" initials="TB" userId="S::tyler.brown@landor.com::06b81854-7bfb-41cc-8a4c-420e39506896" providerId="AD"/>
  <p188:author id="{EA6085B6-498F-E44D-5D5E-25AE0F3D7FEA}" name="Taylor Moore" initials="" userId="S::taylor.moore@pearson.com::722673e9-9160-42d3-81ab-c343631a8bbb" providerId="AD"/>
  <p188:author id="{9C19BDC1-26D5-294C-0591-99B8CAE7204D}" name="Sarah Conklin" initials="SC" userId="S::sarah.conklin1@pearson.com::9409c5db-21ed-4769-bd0f-6af5e625a01a"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58"/>
  </p:normalViewPr>
  <p:slideViewPr>
    <p:cSldViewPr snapToGrid="0">
      <p:cViewPr varScale="1">
        <p:scale>
          <a:sx n="62" d="100"/>
          <a:sy n="62" d="100"/>
        </p:scale>
        <p:origin x="828" y="268"/>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6.fntdata"/><Relationship Id="rId39" Type="http://schemas.microsoft.com/office/2016/11/relationships/changesInfo" Target="changesInfos/changesInfo1.xml"/><Relationship Id="rId21" Type="http://schemas.openxmlformats.org/officeDocument/2006/relationships/font" Target="fonts/font1.fntdata"/><Relationship Id="rId34" Type="http://schemas.openxmlformats.org/officeDocument/2006/relationships/font" Target="fonts/font14.fntdata"/><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5.fntdata"/><Relationship Id="rId33" Type="http://schemas.openxmlformats.org/officeDocument/2006/relationships/font" Target="fonts/font13.fntdata"/><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handoutMaster" Target="handoutMasters/handoutMaster1.xml"/><Relationship Id="rId29" Type="http://schemas.openxmlformats.org/officeDocument/2006/relationships/font" Target="fonts/font9.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4.fntdata"/><Relationship Id="rId32" Type="http://schemas.openxmlformats.org/officeDocument/2006/relationships/font" Target="fonts/font12.fntdata"/><Relationship Id="rId37" Type="http://schemas.openxmlformats.org/officeDocument/2006/relationships/theme" Target="theme/theme1.xml"/><Relationship Id="rId40"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font" Target="fonts/font3.fntdata"/><Relationship Id="rId28" Type="http://schemas.openxmlformats.org/officeDocument/2006/relationships/font" Target="fonts/font8.fntdata"/><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notesMaster" Target="notesMasters/notesMaster1.xml"/><Relationship Id="rId31" Type="http://schemas.openxmlformats.org/officeDocument/2006/relationships/font" Target="fonts/font11.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font" Target="fonts/font10.fntdata"/><Relationship Id="rId35"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na Aimetti" userId="3addf9b8-afc1-4d4c-8889-e6f0a46122b0" providerId="ADAL" clId="{42C59CFF-B5A9-49F6-A9EB-323F9B71CCFC}"/>
    <pc:docChg chg="undo custSel addSld delSld modSld">
      <pc:chgData name="Anna Aimetti" userId="3addf9b8-afc1-4d4c-8889-e6f0a46122b0" providerId="ADAL" clId="{42C59CFF-B5A9-49F6-A9EB-323F9B71CCFC}" dt="2025-08-04T10:01:11.682" v="4696" actId="1076"/>
      <pc:docMkLst>
        <pc:docMk/>
      </pc:docMkLst>
      <pc:sldChg chg="delSp modSp mod">
        <pc:chgData name="Anna Aimetti" userId="3addf9b8-afc1-4d4c-8889-e6f0a46122b0" providerId="ADAL" clId="{42C59CFF-B5A9-49F6-A9EB-323F9B71CCFC}" dt="2025-07-28T13:26:30.757" v="247" actId="20577"/>
        <pc:sldMkLst>
          <pc:docMk/>
          <pc:sldMk cId="2176889824" sldId="256"/>
        </pc:sldMkLst>
      </pc:sldChg>
      <pc:sldChg chg="delSp modSp new del mod">
        <pc:chgData name="Anna Aimetti" userId="3addf9b8-afc1-4d4c-8889-e6f0a46122b0" providerId="ADAL" clId="{42C59CFF-B5A9-49F6-A9EB-323F9B71CCFC}" dt="2025-07-28T13:25:20.997" v="132" actId="47"/>
        <pc:sldMkLst>
          <pc:docMk/>
          <pc:sldMk cId="3688950561" sldId="257"/>
        </pc:sldMkLst>
      </pc:sldChg>
      <pc:sldChg chg="new del">
        <pc:chgData name="Anna Aimetti" userId="3addf9b8-afc1-4d4c-8889-e6f0a46122b0" providerId="ADAL" clId="{42C59CFF-B5A9-49F6-A9EB-323F9B71CCFC}" dt="2025-07-28T13:24:49.331" v="127" actId="2696"/>
        <pc:sldMkLst>
          <pc:docMk/>
          <pc:sldMk cId="2444546203" sldId="258"/>
        </pc:sldMkLst>
      </pc:sldChg>
      <pc:sldChg chg="new del">
        <pc:chgData name="Anna Aimetti" userId="3addf9b8-afc1-4d4c-8889-e6f0a46122b0" providerId="ADAL" clId="{42C59CFF-B5A9-49F6-A9EB-323F9B71CCFC}" dt="2025-07-28T13:24:01.708" v="125" actId="2696"/>
        <pc:sldMkLst>
          <pc:docMk/>
          <pc:sldMk cId="3172742466" sldId="258"/>
        </pc:sldMkLst>
      </pc:sldChg>
      <pc:sldChg chg="delSp modSp new mod">
        <pc:chgData name="Anna Aimetti" userId="3addf9b8-afc1-4d4c-8889-e6f0a46122b0" providerId="ADAL" clId="{42C59CFF-B5A9-49F6-A9EB-323F9B71CCFC}" dt="2025-07-29T08:45:04.181" v="4681" actId="948"/>
        <pc:sldMkLst>
          <pc:docMk/>
          <pc:sldMk cId="3446773451" sldId="258"/>
        </pc:sldMkLst>
      </pc:sldChg>
      <pc:sldChg chg="modSp new del mod">
        <pc:chgData name="Anna Aimetti" userId="3addf9b8-afc1-4d4c-8889-e6f0a46122b0" providerId="ADAL" clId="{42C59CFF-B5A9-49F6-A9EB-323F9B71CCFC}" dt="2025-07-28T13:34:24.280" v="937" actId="47"/>
        <pc:sldMkLst>
          <pc:docMk/>
          <pc:sldMk cId="4109418932" sldId="259"/>
        </pc:sldMkLst>
      </pc:sldChg>
      <pc:sldChg chg="addSp delSp modSp new mod">
        <pc:chgData name="Anna Aimetti" userId="3addf9b8-afc1-4d4c-8889-e6f0a46122b0" providerId="ADAL" clId="{42C59CFF-B5A9-49F6-A9EB-323F9B71CCFC}" dt="2025-07-28T14:55:40.175" v="3650" actId="1076"/>
        <pc:sldMkLst>
          <pc:docMk/>
          <pc:sldMk cId="2289687955" sldId="260"/>
        </pc:sldMkLst>
      </pc:sldChg>
      <pc:sldChg chg="modSp new del mod">
        <pc:chgData name="Anna Aimetti" userId="3addf9b8-afc1-4d4c-8889-e6f0a46122b0" providerId="ADAL" clId="{42C59CFF-B5A9-49F6-A9EB-323F9B71CCFC}" dt="2025-07-28T13:37:37.401" v="996" actId="2696"/>
        <pc:sldMkLst>
          <pc:docMk/>
          <pc:sldMk cId="1083424831" sldId="261"/>
        </pc:sldMkLst>
      </pc:sldChg>
      <pc:sldChg chg="addSp delSp modSp new mod">
        <pc:chgData name="Anna Aimetti" userId="3addf9b8-afc1-4d4c-8889-e6f0a46122b0" providerId="ADAL" clId="{42C59CFF-B5A9-49F6-A9EB-323F9B71CCFC}" dt="2025-07-28T14:57:06.923" v="3701" actId="113"/>
        <pc:sldMkLst>
          <pc:docMk/>
          <pc:sldMk cId="2852645746" sldId="261"/>
        </pc:sldMkLst>
      </pc:sldChg>
      <pc:sldChg chg="addSp delSp modSp add mod modTransition modClrScheme chgLayout">
        <pc:chgData name="Anna Aimetti" userId="3addf9b8-afc1-4d4c-8889-e6f0a46122b0" providerId="ADAL" clId="{42C59CFF-B5A9-49F6-A9EB-323F9B71CCFC}" dt="2025-07-29T08:53:57.892" v="4684" actId="14100"/>
        <pc:sldMkLst>
          <pc:docMk/>
          <pc:sldMk cId="1284892137" sldId="262"/>
        </pc:sldMkLst>
      </pc:sldChg>
      <pc:sldChg chg="delSp modSp new del mod">
        <pc:chgData name="Anna Aimetti" userId="3addf9b8-afc1-4d4c-8889-e6f0a46122b0" providerId="ADAL" clId="{42C59CFF-B5A9-49F6-A9EB-323F9B71CCFC}" dt="2025-07-28T13:50:52.764" v="1681" actId="47"/>
        <pc:sldMkLst>
          <pc:docMk/>
          <pc:sldMk cId="1719735611" sldId="263"/>
        </pc:sldMkLst>
      </pc:sldChg>
      <pc:sldChg chg="addSp delSp modSp new mod">
        <pc:chgData name="Anna Aimetti" userId="3addf9b8-afc1-4d4c-8889-e6f0a46122b0" providerId="ADAL" clId="{42C59CFF-B5A9-49F6-A9EB-323F9B71CCFC}" dt="2025-07-28T14:05:24.972" v="3036" actId="404"/>
        <pc:sldMkLst>
          <pc:docMk/>
          <pc:sldMk cId="2824294811" sldId="263"/>
        </pc:sldMkLst>
      </pc:sldChg>
      <pc:sldChg chg="modSp new mod">
        <pc:chgData name="Anna Aimetti" userId="3addf9b8-afc1-4d4c-8889-e6f0a46122b0" providerId="ADAL" clId="{42C59CFF-B5A9-49F6-A9EB-323F9B71CCFC}" dt="2025-07-29T08:31:22.920" v="4669" actId="20577"/>
        <pc:sldMkLst>
          <pc:docMk/>
          <pc:sldMk cId="4261902528" sldId="264"/>
        </pc:sldMkLst>
      </pc:sldChg>
      <pc:sldChg chg="addSp delSp modSp new mod">
        <pc:chgData name="Anna Aimetti" userId="3addf9b8-afc1-4d4c-8889-e6f0a46122b0" providerId="ADAL" clId="{42C59CFF-B5A9-49F6-A9EB-323F9B71CCFC}" dt="2025-07-28T14:07:03.211" v="3050" actId="1076"/>
        <pc:sldMkLst>
          <pc:docMk/>
          <pc:sldMk cId="2246555851" sldId="265"/>
        </pc:sldMkLst>
      </pc:sldChg>
      <pc:sldChg chg="new del">
        <pc:chgData name="Anna Aimetti" userId="3addf9b8-afc1-4d4c-8889-e6f0a46122b0" providerId="ADAL" clId="{42C59CFF-B5A9-49F6-A9EB-323F9B71CCFC}" dt="2025-07-28T14:09:06.195" v="3060" actId="680"/>
        <pc:sldMkLst>
          <pc:docMk/>
          <pc:sldMk cId="2537015013" sldId="266"/>
        </pc:sldMkLst>
      </pc:sldChg>
      <pc:sldChg chg="addSp modSp new mod">
        <pc:chgData name="Anna Aimetti" userId="3addf9b8-afc1-4d4c-8889-e6f0a46122b0" providerId="ADAL" clId="{42C59CFF-B5A9-49F6-A9EB-323F9B71CCFC}" dt="2025-07-28T14:48:25.453" v="3267" actId="1076"/>
        <pc:sldMkLst>
          <pc:docMk/>
          <pc:sldMk cId="3274175522" sldId="266"/>
        </pc:sldMkLst>
      </pc:sldChg>
      <pc:sldChg chg="addSp delSp modSp add mod">
        <pc:chgData name="Anna Aimetti" userId="3addf9b8-afc1-4d4c-8889-e6f0a46122b0" providerId="ADAL" clId="{42C59CFF-B5A9-49F6-A9EB-323F9B71CCFC}" dt="2025-08-04T10:01:11.682" v="4696" actId="1076"/>
        <pc:sldMkLst>
          <pc:docMk/>
          <pc:sldMk cId="2787268080" sldId="267"/>
        </pc:sldMkLst>
      </pc:sldChg>
      <pc:sldChg chg="addSp modSp new mod">
        <pc:chgData name="Anna Aimetti" userId="3addf9b8-afc1-4d4c-8889-e6f0a46122b0" providerId="ADAL" clId="{42C59CFF-B5A9-49F6-A9EB-323F9B71CCFC}" dt="2025-07-28T14:48:20.121" v="3264" actId="1076"/>
        <pc:sldMkLst>
          <pc:docMk/>
          <pc:sldMk cId="3135086474" sldId="268"/>
        </pc:sldMkLst>
      </pc:sldChg>
      <pc:sldChg chg="addSp delSp modSp new del mod">
        <pc:chgData name="Anna Aimetti" userId="3addf9b8-afc1-4d4c-8889-e6f0a46122b0" providerId="ADAL" clId="{42C59CFF-B5A9-49F6-A9EB-323F9B71CCFC}" dt="2025-07-28T14:55:21.237" v="3647" actId="2696"/>
        <pc:sldMkLst>
          <pc:docMk/>
          <pc:sldMk cId="368575490" sldId="269"/>
        </pc:sldMkLst>
      </pc:sldChg>
      <pc:sldChg chg="addSp delSp modSp new mod">
        <pc:chgData name="Anna Aimetti" userId="3addf9b8-afc1-4d4c-8889-e6f0a46122b0" providerId="ADAL" clId="{42C59CFF-B5A9-49F6-A9EB-323F9B71CCFC}" dt="2025-07-29T07:40:52.873" v="4525" actId="164"/>
        <pc:sldMkLst>
          <pc:docMk/>
          <pc:sldMk cId="1628654895" sldId="269"/>
        </pc:sldMkLst>
      </pc:sldChg>
      <pc:sldChg chg="addSp delSp modSp new mod">
        <pc:chgData name="Anna Aimetti" userId="3addf9b8-afc1-4d4c-8889-e6f0a46122b0" providerId="ADAL" clId="{42C59CFF-B5A9-49F6-A9EB-323F9B71CCFC}" dt="2025-07-29T07:32:06.631" v="4342" actId="1076"/>
        <pc:sldMkLst>
          <pc:docMk/>
          <pc:sldMk cId="911068523" sldId="270"/>
        </pc:sldMkLst>
      </pc:sldChg>
      <pc:sldChg chg="addSp delSp modSp new mod modClrScheme chgLayout">
        <pc:chgData name="Anna Aimetti" userId="3addf9b8-afc1-4d4c-8889-e6f0a46122b0" providerId="ADAL" clId="{42C59CFF-B5A9-49F6-A9EB-323F9B71CCFC}" dt="2025-07-29T08:35:18.460" v="4675" actId="478"/>
        <pc:sldMkLst>
          <pc:docMk/>
          <pc:sldMk cId="1956912466" sldId="271"/>
        </pc:sldMkLst>
      </pc:sldChg>
    </pc:docChg>
  </pc:docChgLst>
  <pc:docChgLst>
    <pc:chgData name="Anna Aimetti" userId="3addf9b8-afc1-4d4c-8889-e6f0a46122b0" providerId="ADAL" clId="{73BBB093-05C0-46AE-92CA-A7C7408DD1D9}"/>
    <pc:docChg chg="modSld">
      <pc:chgData name="Anna Aimetti" userId="3addf9b8-afc1-4d4c-8889-e6f0a46122b0" providerId="ADAL" clId="{73BBB093-05C0-46AE-92CA-A7C7408DD1D9}" dt="2025-09-15T07:38:48.778" v="36" actId="20577"/>
      <pc:docMkLst>
        <pc:docMk/>
      </pc:docMkLst>
      <pc:sldChg chg="modSp mod">
        <pc:chgData name="Anna Aimetti" userId="3addf9b8-afc1-4d4c-8889-e6f0a46122b0" providerId="ADAL" clId="{73BBB093-05C0-46AE-92CA-A7C7408DD1D9}" dt="2025-09-15T07:38:48.778" v="36" actId="20577"/>
        <pc:sldMkLst>
          <pc:docMk/>
          <pc:sldMk cId="911068523" sldId="270"/>
        </pc:sldMkLst>
        <pc:spChg chg="mod">
          <ac:chgData name="Anna Aimetti" userId="3addf9b8-afc1-4d4c-8889-e6f0a46122b0" providerId="ADAL" clId="{73BBB093-05C0-46AE-92CA-A7C7408DD1D9}" dt="2025-09-15T07:38:44.506" v="18" actId="20577"/>
          <ac:spMkLst>
            <pc:docMk/>
            <pc:sldMk cId="911068523" sldId="270"/>
            <ac:spMk id="11" creationId="{7398847B-746B-D73A-E11B-2AAD1F5469A6}"/>
          </ac:spMkLst>
        </pc:spChg>
        <pc:spChg chg="mod">
          <ac:chgData name="Anna Aimetti" userId="3addf9b8-afc1-4d4c-8889-e6f0a46122b0" providerId="ADAL" clId="{73BBB093-05C0-46AE-92CA-A7C7408DD1D9}" dt="2025-09-15T07:38:48.778" v="36" actId="20577"/>
          <ac:spMkLst>
            <pc:docMk/>
            <pc:sldMk cId="911068523" sldId="270"/>
            <ac:spMk id="14" creationId="{726924DE-D061-A62F-C1B4-D2EE694A43AD}"/>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JAN</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8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DATA</c:v>
                </c:pt>
              </c:strCache>
            </c:strRef>
          </c:cat>
          <c:val>
            <c:numRef>
              <c:f>Sheet1!$B$2</c:f>
              <c:numCache>
                <c:formatCode>General</c:formatCode>
                <c:ptCount val="1"/>
                <c:pt idx="0">
                  <c:v>2.2999999999999998</c:v>
                </c:pt>
              </c:numCache>
            </c:numRef>
          </c:val>
          <c:extLst>
            <c:ext xmlns:c16="http://schemas.microsoft.com/office/drawing/2014/chart" uri="{C3380CC4-5D6E-409C-BE32-E72D297353CC}">
              <c16:uniqueId val="{00000000-44CE-4AFD-8A18-A9E8A47F37F0}"/>
            </c:ext>
          </c:extLst>
        </c:ser>
        <c:ser>
          <c:idx val="1"/>
          <c:order val="1"/>
          <c:tx>
            <c:strRef>
              <c:f>Sheet1!$C$1</c:f>
              <c:strCache>
                <c:ptCount val="1"/>
                <c:pt idx="0">
                  <c:v>FEB</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8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DATA</c:v>
                </c:pt>
              </c:strCache>
            </c:strRef>
          </c:cat>
          <c:val>
            <c:numRef>
              <c:f>Sheet1!$C$2</c:f>
              <c:numCache>
                <c:formatCode>General</c:formatCode>
                <c:ptCount val="1"/>
                <c:pt idx="0">
                  <c:v>3</c:v>
                </c:pt>
              </c:numCache>
            </c:numRef>
          </c:val>
          <c:extLst>
            <c:ext xmlns:c16="http://schemas.microsoft.com/office/drawing/2014/chart" uri="{C3380CC4-5D6E-409C-BE32-E72D297353CC}">
              <c16:uniqueId val="{00000001-44CE-4AFD-8A18-A9E8A47F37F0}"/>
            </c:ext>
          </c:extLst>
        </c:ser>
        <c:ser>
          <c:idx val="2"/>
          <c:order val="2"/>
          <c:tx>
            <c:strRef>
              <c:f>Sheet1!$D$1</c:f>
              <c:strCache>
                <c:ptCount val="1"/>
                <c:pt idx="0">
                  <c:v>MAR</c:v>
                </c:pt>
              </c:strCache>
            </c:strRef>
          </c:tx>
          <c:spPr>
            <a:solidFill>
              <a:schemeClr val="accent3"/>
            </a:solidFill>
            <a:ln>
              <a:noFill/>
            </a:ln>
            <a:effectLst/>
          </c:spPr>
          <c:invertIfNegative val="0"/>
          <c:dLbls>
            <c:spPr>
              <a:noFill/>
              <a:ln>
                <a:noFill/>
              </a:ln>
              <a:effectLst/>
            </c:spPr>
            <c:txPr>
              <a:bodyPr rot="0" spcFirstLastPara="1" vertOverflow="ellipsis" vert="horz" wrap="square" anchor="ctr" anchorCtr="1"/>
              <a:lstStyle/>
              <a:p>
                <a:pPr>
                  <a:defRPr sz="8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DATA</c:v>
                </c:pt>
              </c:strCache>
            </c:strRef>
          </c:cat>
          <c:val>
            <c:numRef>
              <c:f>Sheet1!$D$2</c:f>
              <c:numCache>
                <c:formatCode>General</c:formatCode>
                <c:ptCount val="1"/>
                <c:pt idx="0">
                  <c:v>1.8</c:v>
                </c:pt>
              </c:numCache>
            </c:numRef>
          </c:val>
          <c:extLst>
            <c:ext xmlns:c16="http://schemas.microsoft.com/office/drawing/2014/chart" uri="{C3380CC4-5D6E-409C-BE32-E72D297353CC}">
              <c16:uniqueId val="{00000002-44CE-4AFD-8A18-A9E8A47F37F0}"/>
            </c:ext>
          </c:extLst>
        </c:ser>
        <c:ser>
          <c:idx val="3"/>
          <c:order val="3"/>
          <c:tx>
            <c:strRef>
              <c:f>Sheet1!$E$1</c:f>
              <c:strCache>
                <c:ptCount val="1"/>
                <c:pt idx="0">
                  <c:v>APR</c:v>
                </c:pt>
              </c:strCache>
            </c:strRef>
          </c:tx>
          <c:spPr>
            <a:solidFill>
              <a:schemeClr val="accent4"/>
            </a:solidFill>
            <a:ln>
              <a:noFill/>
            </a:ln>
            <a:effectLst/>
          </c:spPr>
          <c:invertIfNegative val="0"/>
          <c:dLbls>
            <c:spPr>
              <a:noFill/>
              <a:ln>
                <a:noFill/>
              </a:ln>
              <a:effectLst/>
            </c:spPr>
            <c:txPr>
              <a:bodyPr rot="0" spcFirstLastPara="1" vertOverflow="ellipsis" vert="horz" wrap="square" anchor="ctr" anchorCtr="1"/>
              <a:lstStyle/>
              <a:p>
                <a:pPr>
                  <a:defRPr sz="8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DATA</c:v>
                </c:pt>
              </c:strCache>
            </c:strRef>
          </c:cat>
          <c:val>
            <c:numRef>
              <c:f>Sheet1!$E$2</c:f>
              <c:numCache>
                <c:formatCode>General</c:formatCode>
                <c:ptCount val="1"/>
                <c:pt idx="0">
                  <c:v>3.8</c:v>
                </c:pt>
              </c:numCache>
            </c:numRef>
          </c:val>
          <c:extLst>
            <c:ext xmlns:c16="http://schemas.microsoft.com/office/drawing/2014/chart" uri="{C3380CC4-5D6E-409C-BE32-E72D297353CC}">
              <c16:uniqueId val="{00000003-44CE-4AFD-8A18-A9E8A47F37F0}"/>
            </c:ext>
          </c:extLst>
        </c:ser>
        <c:ser>
          <c:idx val="4"/>
          <c:order val="4"/>
          <c:tx>
            <c:strRef>
              <c:f>Sheet1!$F$1</c:f>
              <c:strCache>
                <c:ptCount val="1"/>
                <c:pt idx="0">
                  <c:v>MAY</c:v>
                </c:pt>
              </c:strCache>
            </c:strRef>
          </c:tx>
          <c:spPr>
            <a:solidFill>
              <a:schemeClr val="accent5"/>
            </a:solidFill>
            <a:ln>
              <a:noFill/>
            </a:ln>
            <a:effectLst/>
          </c:spPr>
          <c:invertIfNegative val="0"/>
          <c:dLbls>
            <c:spPr>
              <a:noFill/>
              <a:ln>
                <a:noFill/>
              </a:ln>
              <a:effectLst/>
            </c:spPr>
            <c:txPr>
              <a:bodyPr rot="0" spcFirstLastPara="1" vertOverflow="ellipsis" vert="horz" wrap="square" anchor="ctr" anchorCtr="1"/>
              <a:lstStyle/>
              <a:p>
                <a:pPr>
                  <a:defRPr sz="8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DATA</c:v>
                </c:pt>
              </c:strCache>
            </c:strRef>
          </c:cat>
          <c:val>
            <c:numRef>
              <c:f>Sheet1!$F$2</c:f>
              <c:numCache>
                <c:formatCode>General</c:formatCode>
                <c:ptCount val="1"/>
                <c:pt idx="0">
                  <c:v>3.4</c:v>
                </c:pt>
              </c:numCache>
            </c:numRef>
          </c:val>
          <c:extLst>
            <c:ext xmlns:c16="http://schemas.microsoft.com/office/drawing/2014/chart" uri="{C3380CC4-5D6E-409C-BE32-E72D297353CC}">
              <c16:uniqueId val="{00000004-44CE-4AFD-8A18-A9E8A47F37F0}"/>
            </c:ext>
          </c:extLst>
        </c:ser>
        <c:ser>
          <c:idx val="5"/>
          <c:order val="5"/>
          <c:tx>
            <c:strRef>
              <c:f>Sheet1!$G$1</c:f>
              <c:strCache>
                <c:ptCount val="1"/>
                <c:pt idx="0">
                  <c:v>JUN</c:v>
                </c:pt>
              </c:strCache>
            </c:strRef>
          </c:tx>
          <c:spPr>
            <a:solidFill>
              <a:schemeClr val="accent6"/>
            </a:solidFill>
            <a:ln>
              <a:noFill/>
            </a:ln>
            <a:effectLst/>
          </c:spPr>
          <c:invertIfNegative val="0"/>
          <c:dLbls>
            <c:spPr>
              <a:noFill/>
              <a:ln>
                <a:noFill/>
              </a:ln>
              <a:effectLst/>
            </c:spPr>
            <c:txPr>
              <a:bodyPr rot="0" spcFirstLastPara="1" vertOverflow="ellipsis" vert="horz" wrap="square" anchor="ctr" anchorCtr="1"/>
              <a:lstStyle/>
              <a:p>
                <a:pPr>
                  <a:defRPr sz="8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DATA</c:v>
                </c:pt>
              </c:strCache>
            </c:strRef>
          </c:cat>
          <c:val>
            <c:numRef>
              <c:f>Sheet1!$G$2</c:f>
              <c:numCache>
                <c:formatCode>General</c:formatCode>
                <c:ptCount val="1"/>
                <c:pt idx="0">
                  <c:v>4.5999999999999996</c:v>
                </c:pt>
              </c:numCache>
            </c:numRef>
          </c:val>
          <c:extLst>
            <c:ext xmlns:c16="http://schemas.microsoft.com/office/drawing/2014/chart" uri="{C3380CC4-5D6E-409C-BE32-E72D297353CC}">
              <c16:uniqueId val="{00000005-44CE-4AFD-8A18-A9E8A47F37F0}"/>
            </c:ext>
          </c:extLst>
        </c:ser>
        <c:dLbls>
          <c:showLegendKey val="0"/>
          <c:showVal val="1"/>
          <c:showCatName val="0"/>
          <c:showSerName val="0"/>
          <c:showPercent val="0"/>
          <c:showBubbleSize val="0"/>
        </c:dLbls>
        <c:gapWidth val="200"/>
        <c:overlap val="-50"/>
        <c:axId val="420139552"/>
        <c:axId val="420150080"/>
      </c:barChart>
      <c:catAx>
        <c:axId val="42013955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n-US"/>
          </a:p>
        </c:txPr>
        <c:crossAx val="420150080"/>
        <c:crosses val="autoZero"/>
        <c:auto val="1"/>
        <c:lblAlgn val="ctr"/>
        <c:lblOffset val="100"/>
        <c:noMultiLvlLbl val="0"/>
      </c:catAx>
      <c:valAx>
        <c:axId val="420150080"/>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n-US"/>
          </a:p>
        </c:txPr>
        <c:crossAx val="420139552"/>
        <c:crosses val="autoZero"/>
        <c:crossBetween val="between"/>
        <c:majorUnit val="1"/>
        <c:minorUnit val="0.1"/>
      </c:valAx>
      <c:spPr>
        <a:noFill/>
        <a:ln>
          <a:noFill/>
        </a:ln>
        <a:effectLst/>
      </c:spPr>
    </c:plotArea>
    <c:legend>
      <c:legendPos val="b"/>
      <c:overlay val="0"/>
      <c:spPr>
        <a:noFill/>
        <a:ln>
          <a:noFill/>
        </a:ln>
        <a:effectLst/>
      </c:spPr>
      <c:txPr>
        <a:bodyPr rot="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800"/>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CC1B-4635-99A7-803E23345B8C}"/>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CC1B-4635-99A7-803E23345B8C}"/>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CC1B-4635-99A7-803E23345B8C}"/>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CC1B-4635-99A7-803E23345B8C}"/>
              </c:ext>
            </c:extLst>
          </c:dPt>
          <c:cat>
            <c:strRef>
              <c:f>Sheet1!$A$2:$A$5</c:f>
              <c:strCache>
                <c:ptCount val="4"/>
                <c:pt idx="0">
                  <c:v>Q1</c:v>
                </c:pt>
                <c:pt idx="1">
                  <c:v>Q2</c:v>
                </c:pt>
                <c:pt idx="2">
                  <c:v>Q3</c:v>
                </c:pt>
                <c:pt idx="3">
                  <c:v>Q4</c:v>
                </c:pt>
              </c:strCache>
            </c:strRef>
          </c:cat>
          <c:val>
            <c:numRef>
              <c:f>Sheet1!$B$2:$B$5</c:f>
              <c:numCache>
                <c:formatCode>General</c:formatCode>
                <c:ptCount val="4"/>
                <c:pt idx="0">
                  <c:v>55</c:v>
                </c:pt>
                <c:pt idx="1">
                  <c:v>20</c:v>
                </c:pt>
                <c:pt idx="2">
                  <c:v>5</c:v>
                </c:pt>
                <c:pt idx="3">
                  <c:v>10</c:v>
                </c:pt>
              </c:numCache>
            </c:numRef>
          </c:val>
          <c:extLst>
            <c:ext xmlns:c16="http://schemas.microsoft.com/office/drawing/2014/chart" uri="{C3380CC4-5D6E-409C-BE32-E72D297353CC}">
              <c16:uniqueId val="{00000008-CC1B-4635-99A7-803E23345B8C}"/>
            </c:ext>
          </c:extLst>
        </c:ser>
        <c:dLbls>
          <c:showLegendKey val="0"/>
          <c:showVal val="0"/>
          <c:showCatName val="0"/>
          <c:showSerName val="0"/>
          <c:showPercent val="0"/>
          <c:showBubbleSize val="0"/>
          <c:showLeaderLines val="1"/>
        </c:dLbls>
        <c:firstSliceAng val="0"/>
        <c:holeSize val="75"/>
      </c:doughnutChart>
      <c:spPr>
        <a:noFill/>
        <a:ln>
          <a:noFill/>
        </a:ln>
        <a:effectLst/>
      </c:spPr>
    </c:plotArea>
    <c:legend>
      <c:legendPos val="b"/>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000"/>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85A484E-2BD9-3CBE-C611-D3089AC1AE9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latin typeface="Plus Jakarta Sans Medium" pitchFamily="2" charset="0"/>
            </a:endParaRPr>
          </a:p>
        </p:txBody>
      </p:sp>
      <p:sp>
        <p:nvSpPr>
          <p:cNvPr id="3" name="Date Placeholder 2">
            <a:extLst>
              <a:ext uri="{FF2B5EF4-FFF2-40B4-BE49-F238E27FC236}">
                <a16:creationId xmlns:a16="http://schemas.microsoft.com/office/drawing/2014/main" id="{E4E7924C-FE91-B6B8-1539-895151714C9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8E41D17-B1DE-4F3D-8229-E6DD2286D408}" type="datetimeFigureOut">
              <a:rPr lang="en-US" smtClean="0">
                <a:latin typeface="Plus Jakarta Sans Medium" pitchFamily="2" charset="0"/>
              </a:rPr>
              <a:t>9/15/2025</a:t>
            </a:fld>
            <a:endParaRPr lang="en-US">
              <a:latin typeface="Plus Jakarta Sans Medium" pitchFamily="2" charset="0"/>
            </a:endParaRPr>
          </a:p>
        </p:txBody>
      </p:sp>
      <p:sp>
        <p:nvSpPr>
          <p:cNvPr id="4" name="Footer Placeholder 3">
            <a:extLst>
              <a:ext uri="{FF2B5EF4-FFF2-40B4-BE49-F238E27FC236}">
                <a16:creationId xmlns:a16="http://schemas.microsoft.com/office/drawing/2014/main" id="{83BB3357-0477-9C6D-6606-044FA160C44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latin typeface="Plus Jakarta Sans Medium" pitchFamily="2" charset="0"/>
            </a:endParaRPr>
          </a:p>
        </p:txBody>
      </p:sp>
      <p:sp>
        <p:nvSpPr>
          <p:cNvPr id="5" name="Slide Number Placeholder 4">
            <a:extLst>
              <a:ext uri="{FF2B5EF4-FFF2-40B4-BE49-F238E27FC236}">
                <a16:creationId xmlns:a16="http://schemas.microsoft.com/office/drawing/2014/main" id="{272A7606-B324-E325-4BFC-71A57E9DE45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3D87F3D-D5D7-403E-A0DB-D0DC951FAB6E}" type="slidenum">
              <a:rPr lang="en-US" smtClean="0">
                <a:latin typeface="Plus Jakarta Sans Medium" pitchFamily="2" charset="0"/>
              </a:rPr>
              <a:t>‹N›</a:t>
            </a:fld>
            <a:endParaRPr lang="en-US">
              <a:latin typeface="Plus Jakarta Sans Medium" pitchFamily="2" charset="0"/>
            </a:endParaRPr>
          </a:p>
        </p:txBody>
      </p:sp>
    </p:spTree>
    <p:extLst>
      <p:ext uri="{BB962C8B-B14F-4D97-AF65-F5344CB8AC3E}">
        <p14:creationId xmlns:p14="http://schemas.microsoft.com/office/powerpoint/2010/main" val="1689464604"/>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Plus Jakarta Sans Medium" pitchFamily="2" charset="0"/>
              </a:defRPr>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Plus Jakarta Sans Medium" pitchFamily="2" charset="0"/>
              </a:defRPr>
            </a:lvl1pPr>
          </a:lstStyle>
          <a:p>
            <a:fld id="{2A9CD6B2-B732-FC41-A69E-62762D3FD565}" type="datetimeFigureOut">
              <a:rPr lang="en-US" smtClean="0"/>
              <a:pPr/>
              <a:t>9/15/2025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Plus Jakarta Sans Medium" pitchFamily="2" charset="0"/>
              </a:defRPr>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Plus Jakarta Sans Medium" pitchFamily="2" charset="0"/>
              </a:defRPr>
            </a:lvl1pPr>
          </a:lstStyle>
          <a:p>
            <a:fld id="{654E6AB8-202A-7D41-9CBD-7C8AE42CF1A5}" type="slidenum">
              <a:rPr lang="en-US" smtClean="0"/>
              <a:pPr/>
              <a:t>‹N›</a:t>
            </a:fld>
            <a:endParaRPr lang="en-US"/>
          </a:p>
        </p:txBody>
      </p:sp>
    </p:spTree>
    <p:extLst>
      <p:ext uri="{BB962C8B-B14F-4D97-AF65-F5344CB8AC3E}">
        <p14:creationId xmlns:p14="http://schemas.microsoft.com/office/powerpoint/2010/main" val="9621038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Plus Jakarta Sans Medium" pitchFamily="2" charset="0"/>
        <a:ea typeface="+mn-ea"/>
        <a:cs typeface="+mn-cs"/>
      </a:defRPr>
    </a:lvl1pPr>
    <a:lvl2pPr marL="457200" algn="l" defTabSz="914400" rtl="0" eaLnBrk="1" latinLnBrk="0" hangingPunct="1">
      <a:defRPr sz="1200" kern="1200">
        <a:solidFill>
          <a:schemeClr val="tx1"/>
        </a:solidFill>
        <a:latin typeface="Plus Jakarta Sans Medium" pitchFamily="2" charset="0"/>
        <a:ea typeface="+mn-ea"/>
        <a:cs typeface="+mn-cs"/>
      </a:defRPr>
    </a:lvl2pPr>
    <a:lvl3pPr marL="914400" algn="l" defTabSz="914400" rtl="0" eaLnBrk="1" latinLnBrk="0" hangingPunct="1">
      <a:defRPr sz="1200" kern="1200">
        <a:solidFill>
          <a:schemeClr val="tx1"/>
        </a:solidFill>
        <a:latin typeface="Plus Jakarta Sans Medium" pitchFamily="2" charset="0"/>
        <a:ea typeface="+mn-ea"/>
        <a:cs typeface="+mn-cs"/>
      </a:defRPr>
    </a:lvl3pPr>
    <a:lvl4pPr marL="1371600" algn="l" defTabSz="914400" rtl="0" eaLnBrk="1" latinLnBrk="0" hangingPunct="1">
      <a:defRPr sz="1200" kern="1200">
        <a:solidFill>
          <a:schemeClr val="tx1"/>
        </a:solidFill>
        <a:latin typeface="Plus Jakarta Sans Medium" pitchFamily="2" charset="0"/>
        <a:ea typeface="+mn-ea"/>
        <a:cs typeface="+mn-cs"/>
      </a:defRPr>
    </a:lvl4pPr>
    <a:lvl5pPr marL="1828800" algn="l" defTabSz="914400" rtl="0" eaLnBrk="1" latinLnBrk="0" hangingPunct="1">
      <a:defRPr sz="1200" kern="1200">
        <a:solidFill>
          <a:schemeClr val="tx1"/>
        </a:solidFill>
        <a:latin typeface="Plus Jakarta Sans Medium" pitchFamily="2"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Origine immagine: raccolta contenuto Microsoft 365
Questo progetto didattico valorizza l’apprendimento collaborativo e si concentra sulle esigenze di ogni studente. Promuove inclusione, partecipazione attiva e autonomia tra gli alunni. Inoltre, offre ai docenti occasioni di sviluppo professionale, fornendo spunti e strategie innovative per motivare alla lettura e favorire il successo di tutti.</a:t>
            </a:r>
          </a:p>
        </p:txBody>
      </p:sp>
      <p:sp>
        <p:nvSpPr>
          <p:cNvPr id="4" name="Segnaposto numero diapositiva 3"/>
          <p:cNvSpPr>
            <a:spLocks noGrp="1"/>
          </p:cNvSpPr>
          <p:nvPr>
            <p:ph type="sldNum" sz="quarter" idx="5"/>
          </p:nvPr>
        </p:nvSpPr>
        <p:spPr/>
        <p:txBody>
          <a:bodyPr/>
          <a:lstStyle/>
          <a:p>
            <a:fld id="{654E6AB8-202A-7D41-9CBD-7C8AE42CF1A5}" type="slidenum">
              <a:rPr lang="en-US" smtClean="0"/>
              <a:pPr/>
              <a:t>5</a:t>
            </a:fld>
            <a:endParaRPr lang="en-US"/>
          </a:p>
        </p:txBody>
      </p:sp>
    </p:spTree>
    <p:extLst>
      <p:ext uri="{BB962C8B-B14F-4D97-AF65-F5344CB8AC3E}">
        <p14:creationId xmlns:p14="http://schemas.microsoft.com/office/powerpoint/2010/main" val="11267576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Master" Target="../slideMasters/slideMaster1.xml"/><Relationship Id="rId4" Type="http://schemas.openxmlformats.org/officeDocument/2006/relationships/image" Target="../media/image8.sv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4.svg"/><Relationship Id="rId18" Type="http://schemas.openxmlformats.org/officeDocument/2006/relationships/image" Target="../media/image39.png"/><Relationship Id="rId26" Type="http://schemas.openxmlformats.org/officeDocument/2006/relationships/image" Target="../media/image46.svg"/><Relationship Id="rId3" Type="http://schemas.openxmlformats.org/officeDocument/2006/relationships/image" Target="../media/image24.png"/><Relationship Id="rId21" Type="http://schemas.openxmlformats.org/officeDocument/2006/relationships/image" Target="../media/image42.svg"/><Relationship Id="rId7" Type="http://schemas.openxmlformats.org/officeDocument/2006/relationships/image" Target="../media/image28.png"/><Relationship Id="rId12" Type="http://schemas.openxmlformats.org/officeDocument/2006/relationships/image" Target="../media/image33.png"/><Relationship Id="rId17" Type="http://schemas.openxmlformats.org/officeDocument/2006/relationships/image" Target="../media/image38.svg"/><Relationship Id="rId25" Type="http://schemas.openxmlformats.org/officeDocument/2006/relationships/image" Target="../media/image2.png"/><Relationship Id="rId2" Type="http://schemas.openxmlformats.org/officeDocument/2006/relationships/image" Target="../media/image23.jpeg"/><Relationship Id="rId16" Type="http://schemas.openxmlformats.org/officeDocument/2006/relationships/image" Target="../media/image37.png"/><Relationship Id="rId20" Type="http://schemas.openxmlformats.org/officeDocument/2006/relationships/image" Target="../media/image41.png"/><Relationship Id="rId1" Type="http://schemas.openxmlformats.org/officeDocument/2006/relationships/slideMaster" Target="../slideMasters/slideMaster1.xml"/><Relationship Id="rId6" Type="http://schemas.openxmlformats.org/officeDocument/2006/relationships/image" Target="../media/image27.png"/><Relationship Id="rId11" Type="http://schemas.openxmlformats.org/officeDocument/2006/relationships/image" Target="../media/image32.png"/><Relationship Id="rId24" Type="http://schemas.openxmlformats.org/officeDocument/2006/relationships/image" Target="../media/image45.jpeg"/><Relationship Id="rId5" Type="http://schemas.openxmlformats.org/officeDocument/2006/relationships/image" Target="../media/image26.png"/><Relationship Id="rId15" Type="http://schemas.openxmlformats.org/officeDocument/2006/relationships/image" Target="../media/image36.svg"/><Relationship Id="rId23" Type="http://schemas.openxmlformats.org/officeDocument/2006/relationships/image" Target="../media/image44.png"/><Relationship Id="rId10" Type="http://schemas.openxmlformats.org/officeDocument/2006/relationships/image" Target="../media/image31.png"/><Relationship Id="rId19" Type="http://schemas.openxmlformats.org/officeDocument/2006/relationships/image" Target="../media/image40.svg"/><Relationship Id="rId4" Type="http://schemas.openxmlformats.org/officeDocument/2006/relationships/image" Target="../media/image25.png"/><Relationship Id="rId9" Type="http://schemas.openxmlformats.org/officeDocument/2006/relationships/image" Target="../media/image30.png"/><Relationship Id="rId14" Type="http://schemas.openxmlformats.org/officeDocument/2006/relationships/image" Target="../media/image35.png"/><Relationship Id="rId22" Type="http://schemas.openxmlformats.org/officeDocument/2006/relationships/image" Target="../media/image43.emf"/><Relationship Id="rId27" Type="http://schemas.openxmlformats.org/officeDocument/2006/relationships/hyperlink" Target="https://pearsoneducationinc.sharepoint.com/sites/PearsonBrandHub/" TargetMode="External"/></Relationships>
</file>

<file path=ppt/slideLayouts/_rels/slideLayout72.xml.rels><?xml version="1.0" encoding="UTF-8" standalone="yes"?>
<Relationships xmlns="http://schemas.openxmlformats.org/package/2006/relationships"><Relationship Id="rId13" Type="http://schemas.openxmlformats.org/officeDocument/2006/relationships/image" Target="../media/image58.png"/><Relationship Id="rId18" Type="http://schemas.openxmlformats.org/officeDocument/2006/relationships/image" Target="../media/image63.png"/><Relationship Id="rId26" Type="http://schemas.openxmlformats.org/officeDocument/2006/relationships/image" Target="../media/image71.jpeg"/><Relationship Id="rId39" Type="http://schemas.openxmlformats.org/officeDocument/2006/relationships/image" Target="../media/image84.png"/><Relationship Id="rId21" Type="http://schemas.openxmlformats.org/officeDocument/2006/relationships/image" Target="../media/image66.png"/><Relationship Id="rId34" Type="http://schemas.openxmlformats.org/officeDocument/2006/relationships/image" Target="../media/image79.png"/><Relationship Id="rId42" Type="http://schemas.openxmlformats.org/officeDocument/2006/relationships/image" Target="../media/image87.png"/><Relationship Id="rId7" Type="http://schemas.openxmlformats.org/officeDocument/2006/relationships/image" Target="../media/image52.jpeg"/><Relationship Id="rId2" Type="http://schemas.openxmlformats.org/officeDocument/2006/relationships/image" Target="../media/image47.png"/><Relationship Id="rId16" Type="http://schemas.openxmlformats.org/officeDocument/2006/relationships/image" Target="../media/image61.png"/><Relationship Id="rId20" Type="http://schemas.openxmlformats.org/officeDocument/2006/relationships/image" Target="../media/image65.png"/><Relationship Id="rId29" Type="http://schemas.openxmlformats.org/officeDocument/2006/relationships/image" Target="../media/image74.jpeg"/><Relationship Id="rId41" Type="http://schemas.openxmlformats.org/officeDocument/2006/relationships/image" Target="../media/image86.png"/><Relationship Id="rId1" Type="http://schemas.openxmlformats.org/officeDocument/2006/relationships/slideMaster" Target="../slideMasters/slideMaster1.xml"/><Relationship Id="rId6" Type="http://schemas.openxmlformats.org/officeDocument/2006/relationships/image" Target="../media/image51.jpeg"/><Relationship Id="rId11" Type="http://schemas.openxmlformats.org/officeDocument/2006/relationships/image" Target="../media/image56.png"/><Relationship Id="rId24" Type="http://schemas.openxmlformats.org/officeDocument/2006/relationships/image" Target="../media/image69.png"/><Relationship Id="rId32" Type="http://schemas.openxmlformats.org/officeDocument/2006/relationships/image" Target="../media/image77.png"/><Relationship Id="rId37" Type="http://schemas.openxmlformats.org/officeDocument/2006/relationships/image" Target="../media/image82.png"/><Relationship Id="rId40" Type="http://schemas.openxmlformats.org/officeDocument/2006/relationships/image" Target="../media/image85.png"/><Relationship Id="rId5" Type="http://schemas.openxmlformats.org/officeDocument/2006/relationships/image" Target="../media/image50.png"/><Relationship Id="rId15" Type="http://schemas.openxmlformats.org/officeDocument/2006/relationships/image" Target="../media/image60.png"/><Relationship Id="rId23" Type="http://schemas.openxmlformats.org/officeDocument/2006/relationships/image" Target="../media/image68.png"/><Relationship Id="rId28" Type="http://schemas.openxmlformats.org/officeDocument/2006/relationships/image" Target="../media/image73.jpeg"/><Relationship Id="rId36" Type="http://schemas.openxmlformats.org/officeDocument/2006/relationships/image" Target="../media/image81.png"/><Relationship Id="rId10" Type="http://schemas.openxmlformats.org/officeDocument/2006/relationships/image" Target="../media/image55.png"/><Relationship Id="rId19" Type="http://schemas.openxmlformats.org/officeDocument/2006/relationships/image" Target="../media/image64.png"/><Relationship Id="rId31" Type="http://schemas.openxmlformats.org/officeDocument/2006/relationships/image" Target="../media/image76.png"/><Relationship Id="rId4" Type="http://schemas.openxmlformats.org/officeDocument/2006/relationships/image" Target="../media/image49.png"/><Relationship Id="rId9" Type="http://schemas.openxmlformats.org/officeDocument/2006/relationships/image" Target="../media/image54.png"/><Relationship Id="rId14" Type="http://schemas.openxmlformats.org/officeDocument/2006/relationships/image" Target="../media/image59.png"/><Relationship Id="rId22" Type="http://schemas.openxmlformats.org/officeDocument/2006/relationships/image" Target="../media/image67.png"/><Relationship Id="rId27" Type="http://schemas.openxmlformats.org/officeDocument/2006/relationships/image" Target="../media/image72.jpeg"/><Relationship Id="rId30" Type="http://schemas.openxmlformats.org/officeDocument/2006/relationships/image" Target="../media/image75.png"/><Relationship Id="rId35" Type="http://schemas.openxmlformats.org/officeDocument/2006/relationships/image" Target="../media/image80.jpeg"/><Relationship Id="rId43" Type="http://schemas.openxmlformats.org/officeDocument/2006/relationships/image" Target="../media/image88.png"/><Relationship Id="rId8" Type="http://schemas.openxmlformats.org/officeDocument/2006/relationships/image" Target="../media/image53.png"/><Relationship Id="rId3" Type="http://schemas.openxmlformats.org/officeDocument/2006/relationships/image" Target="../media/image48.png"/><Relationship Id="rId12" Type="http://schemas.openxmlformats.org/officeDocument/2006/relationships/image" Target="../media/image57.png"/><Relationship Id="rId17" Type="http://schemas.openxmlformats.org/officeDocument/2006/relationships/image" Target="../media/image62.png"/><Relationship Id="rId25" Type="http://schemas.openxmlformats.org/officeDocument/2006/relationships/image" Target="../media/image70.png"/><Relationship Id="rId33" Type="http://schemas.openxmlformats.org/officeDocument/2006/relationships/image" Target="../media/image78.png"/><Relationship Id="rId38" Type="http://schemas.openxmlformats.org/officeDocument/2006/relationships/image" Target="../media/image83.png"/></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89.png"/><Relationship Id="rId1" Type="http://schemas.openxmlformats.org/officeDocument/2006/relationships/slideMaster" Target="../slideMasters/slideMaster1.xml"/><Relationship Id="rId4" Type="http://schemas.openxmlformats.org/officeDocument/2006/relationships/chart" Target="../charts/chart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13" Type="http://schemas.openxmlformats.org/officeDocument/2006/relationships/image" Target="../media/image100.png"/><Relationship Id="rId18" Type="http://schemas.openxmlformats.org/officeDocument/2006/relationships/image" Target="../media/image105.png"/><Relationship Id="rId26" Type="http://schemas.openxmlformats.org/officeDocument/2006/relationships/image" Target="../media/image113.png"/><Relationship Id="rId39" Type="http://schemas.openxmlformats.org/officeDocument/2006/relationships/image" Target="../media/image126.png"/><Relationship Id="rId21" Type="http://schemas.openxmlformats.org/officeDocument/2006/relationships/image" Target="../media/image108.png"/><Relationship Id="rId34" Type="http://schemas.openxmlformats.org/officeDocument/2006/relationships/image" Target="../media/image121.png"/><Relationship Id="rId42" Type="http://schemas.openxmlformats.org/officeDocument/2006/relationships/image" Target="../media/image129.png"/><Relationship Id="rId47" Type="http://schemas.openxmlformats.org/officeDocument/2006/relationships/image" Target="../media/image134.png"/><Relationship Id="rId50" Type="http://schemas.openxmlformats.org/officeDocument/2006/relationships/image" Target="../media/image137.png"/><Relationship Id="rId7" Type="http://schemas.openxmlformats.org/officeDocument/2006/relationships/image" Target="../media/image94.png"/><Relationship Id="rId2" Type="http://schemas.openxmlformats.org/officeDocument/2006/relationships/hyperlink" Target="https://pearsoneducationinc.sharepoint.com/sites/PearsonBrandHub/" TargetMode="External"/><Relationship Id="rId16" Type="http://schemas.openxmlformats.org/officeDocument/2006/relationships/image" Target="../media/image103.png"/><Relationship Id="rId29" Type="http://schemas.openxmlformats.org/officeDocument/2006/relationships/image" Target="../media/image116.png"/><Relationship Id="rId11" Type="http://schemas.openxmlformats.org/officeDocument/2006/relationships/image" Target="../media/image98.png"/><Relationship Id="rId24" Type="http://schemas.openxmlformats.org/officeDocument/2006/relationships/image" Target="../media/image111.png"/><Relationship Id="rId32" Type="http://schemas.openxmlformats.org/officeDocument/2006/relationships/image" Target="../media/image119.png"/><Relationship Id="rId37" Type="http://schemas.openxmlformats.org/officeDocument/2006/relationships/image" Target="../media/image124.png"/><Relationship Id="rId40" Type="http://schemas.openxmlformats.org/officeDocument/2006/relationships/image" Target="../media/image127.png"/><Relationship Id="rId45" Type="http://schemas.openxmlformats.org/officeDocument/2006/relationships/image" Target="../media/image132.png"/><Relationship Id="rId5" Type="http://schemas.openxmlformats.org/officeDocument/2006/relationships/image" Target="../media/image92.png"/><Relationship Id="rId15" Type="http://schemas.openxmlformats.org/officeDocument/2006/relationships/image" Target="../media/image102.png"/><Relationship Id="rId23" Type="http://schemas.openxmlformats.org/officeDocument/2006/relationships/image" Target="../media/image110.png"/><Relationship Id="rId28" Type="http://schemas.openxmlformats.org/officeDocument/2006/relationships/image" Target="../media/image115.png"/><Relationship Id="rId36" Type="http://schemas.openxmlformats.org/officeDocument/2006/relationships/image" Target="../media/image123.png"/><Relationship Id="rId49" Type="http://schemas.openxmlformats.org/officeDocument/2006/relationships/image" Target="../media/image136.png"/><Relationship Id="rId10" Type="http://schemas.openxmlformats.org/officeDocument/2006/relationships/image" Target="../media/image97.png"/><Relationship Id="rId19" Type="http://schemas.openxmlformats.org/officeDocument/2006/relationships/image" Target="../media/image106.png"/><Relationship Id="rId31" Type="http://schemas.openxmlformats.org/officeDocument/2006/relationships/image" Target="../media/image118.png"/><Relationship Id="rId44" Type="http://schemas.openxmlformats.org/officeDocument/2006/relationships/image" Target="../media/image131.png"/><Relationship Id="rId52" Type="http://schemas.openxmlformats.org/officeDocument/2006/relationships/image" Target="../media/image139.png"/><Relationship Id="rId4" Type="http://schemas.openxmlformats.org/officeDocument/2006/relationships/image" Target="../media/image91.png"/><Relationship Id="rId9" Type="http://schemas.openxmlformats.org/officeDocument/2006/relationships/image" Target="../media/image96.png"/><Relationship Id="rId14" Type="http://schemas.openxmlformats.org/officeDocument/2006/relationships/image" Target="../media/image101.png"/><Relationship Id="rId22" Type="http://schemas.openxmlformats.org/officeDocument/2006/relationships/image" Target="../media/image109.png"/><Relationship Id="rId27" Type="http://schemas.openxmlformats.org/officeDocument/2006/relationships/image" Target="../media/image114.png"/><Relationship Id="rId30" Type="http://schemas.openxmlformats.org/officeDocument/2006/relationships/image" Target="../media/image117.png"/><Relationship Id="rId35" Type="http://schemas.openxmlformats.org/officeDocument/2006/relationships/image" Target="../media/image122.png"/><Relationship Id="rId43" Type="http://schemas.openxmlformats.org/officeDocument/2006/relationships/image" Target="../media/image130.png"/><Relationship Id="rId48" Type="http://schemas.openxmlformats.org/officeDocument/2006/relationships/image" Target="../media/image135.png"/><Relationship Id="rId8" Type="http://schemas.openxmlformats.org/officeDocument/2006/relationships/image" Target="../media/image95.png"/><Relationship Id="rId51" Type="http://schemas.openxmlformats.org/officeDocument/2006/relationships/image" Target="../media/image138.png"/><Relationship Id="rId3" Type="http://schemas.openxmlformats.org/officeDocument/2006/relationships/image" Target="../media/image90.png"/><Relationship Id="rId12" Type="http://schemas.openxmlformats.org/officeDocument/2006/relationships/image" Target="../media/image99.png"/><Relationship Id="rId17" Type="http://schemas.openxmlformats.org/officeDocument/2006/relationships/image" Target="../media/image104.png"/><Relationship Id="rId25" Type="http://schemas.openxmlformats.org/officeDocument/2006/relationships/image" Target="../media/image112.png"/><Relationship Id="rId33" Type="http://schemas.openxmlformats.org/officeDocument/2006/relationships/image" Target="../media/image120.png"/><Relationship Id="rId38" Type="http://schemas.openxmlformats.org/officeDocument/2006/relationships/image" Target="../media/image125.png"/><Relationship Id="rId46" Type="http://schemas.openxmlformats.org/officeDocument/2006/relationships/image" Target="../media/image133.png"/><Relationship Id="rId20" Type="http://schemas.openxmlformats.org/officeDocument/2006/relationships/image" Target="../media/image107.png"/><Relationship Id="rId41" Type="http://schemas.openxmlformats.org/officeDocument/2006/relationships/image" Target="../media/image128.png"/><Relationship Id="rId1" Type="http://schemas.openxmlformats.org/officeDocument/2006/relationships/slideMaster" Target="../slideMasters/slideMaster1.xml"/><Relationship Id="rId6" Type="http://schemas.openxmlformats.org/officeDocument/2006/relationships/image" Target="../media/image93.png"/></Relationships>
</file>

<file path=ppt/slideLayouts/_rels/slideLayout78.xml.rels><?xml version="1.0" encoding="UTF-8" standalone="yes"?>
<Relationships xmlns="http://schemas.openxmlformats.org/package/2006/relationships"><Relationship Id="rId13" Type="http://schemas.openxmlformats.org/officeDocument/2006/relationships/image" Target="../media/image147.png"/><Relationship Id="rId18" Type="http://schemas.openxmlformats.org/officeDocument/2006/relationships/image" Target="../media/image152.png"/><Relationship Id="rId26" Type="http://schemas.openxmlformats.org/officeDocument/2006/relationships/image" Target="../media/image160.png"/><Relationship Id="rId39" Type="http://schemas.openxmlformats.org/officeDocument/2006/relationships/image" Target="../media/image173.png"/><Relationship Id="rId21" Type="http://schemas.openxmlformats.org/officeDocument/2006/relationships/image" Target="../media/image155.png"/><Relationship Id="rId34" Type="http://schemas.openxmlformats.org/officeDocument/2006/relationships/image" Target="../media/image168.png"/><Relationship Id="rId42" Type="http://schemas.openxmlformats.org/officeDocument/2006/relationships/image" Target="../media/image176.png"/><Relationship Id="rId47" Type="http://schemas.openxmlformats.org/officeDocument/2006/relationships/image" Target="../media/image181.png"/><Relationship Id="rId50" Type="http://schemas.openxmlformats.org/officeDocument/2006/relationships/image" Target="../media/image184.png"/><Relationship Id="rId7" Type="http://schemas.openxmlformats.org/officeDocument/2006/relationships/image" Target="../media/image141.png"/><Relationship Id="rId2" Type="http://schemas.openxmlformats.org/officeDocument/2006/relationships/hyperlink" Target="https://pearsoneducationinc.sharepoint.com/sites/PearsonBrandHub/" TargetMode="External"/><Relationship Id="rId16" Type="http://schemas.openxmlformats.org/officeDocument/2006/relationships/image" Target="../media/image150.png"/><Relationship Id="rId29" Type="http://schemas.openxmlformats.org/officeDocument/2006/relationships/image" Target="../media/image163.png"/><Relationship Id="rId11" Type="http://schemas.openxmlformats.org/officeDocument/2006/relationships/image" Target="../media/image145.png"/><Relationship Id="rId24" Type="http://schemas.openxmlformats.org/officeDocument/2006/relationships/image" Target="../media/image158.png"/><Relationship Id="rId32" Type="http://schemas.openxmlformats.org/officeDocument/2006/relationships/image" Target="../media/image166.png"/><Relationship Id="rId37" Type="http://schemas.openxmlformats.org/officeDocument/2006/relationships/image" Target="../media/image171.png"/><Relationship Id="rId40" Type="http://schemas.openxmlformats.org/officeDocument/2006/relationships/image" Target="../media/image174.png"/><Relationship Id="rId45" Type="http://schemas.openxmlformats.org/officeDocument/2006/relationships/image" Target="../media/image179.png"/><Relationship Id="rId5" Type="http://schemas.openxmlformats.org/officeDocument/2006/relationships/image" Target="../media/image92.png"/><Relationship Id="rId15" Type="http://schemas.openxmlformats.org/officeDocument/2006/relationships/image" Target="../media/image149.png"/><Relationship Id="rId23" Type="http://schemas.openxmlformats.org/officeDocument/2006/relationships/image" Target="../media/image157.png"/><Relationship Id="rId28" Type="http://schemas.openxmlformats.org/officeDocument/2006/relationships/image" Target="../media/image162.png"/><Relationship Id="rId36" Type="http://schemas.openxmlformats.org/officeDocument/2006/relationships/image" Target="../media/image170.png"/><Relationship Id="rId49" Type="http://schemas.openxmlformats.org/officeDocument/2006/relationships/image" Target="../media/image183.png"/><Relationship Id="rId10" Type="http://schemas.openxmlformats.org/officeDocument/2006/relationships/image" Target="../media/image144.png"/><Relationship Id="rId19" Type="http://schemas.openxmlformats.org/officeDocument/2006/relationships/image" Target="../media/image153.png"/><Relationship Id="rId31" Type="http://schemas.openxmlformats.org/officeDocument/2006/relationships/image" Target="../media/image165.png"/><Relationship Id="rId44" Type="http://schemas.openxmlformats.org/officeDocument/2006/relationships/image" Target="../media/image178.png"/><Relationship Id="rId52" Type="http://schemas.openxmlformats.org/officeDocument/2006/relationships/image" Target="../media/image186.png"/><Relationship Id="rId4" Type="http://schemas.openxmlformats.org/officeDocument/2006/relationships/image" Target="../media/image91.png"/><Relationship Id="rId9" Type="http://schemas.openxmlformats.org/officeDocument/2006/relationships/image" Target="../media/image143.png"/><Relationship Id="rId14" Type="http://schemas.openxmlformats.org/officeDocument/2006/relationships/image" Target="../media/image148.png"/><Relationship Id="rId22" Type="http://schemas.openxmlformats.org/officeDocument/2006/relationships/image" Target="../media/image156.png"/><Relationship Id="rId27" Type="http://schemas.openxmlformats.org/officeDocument/2006/relationships/image" Target="../media/image161.png"/><Relationship Id="rId30" Type="http://schemas.openxmlformats.org/officeDocument/2006/relationships/image" Target="../media/image164.png"/><Relationship Id="rId35" Type="http://schemas.openxmlformats.org/officeDocument/2006/relationships/image" Target="../media/image169.png"/><Relationship Id="rId43" Type="http://schemas.openxmlformats.org/officeDocument/2006/relationships/image" Target="../media/image177.png"/><Relationship Id="rId48" Type="http://schemas.openxmlformats.org/officeDocument/2006/relationships/image" Target="../media/image182.png"/><Relationship Id="rId8" Type="http://schemas.openxmlformats.org/officeDocument/2006/relationships/image" Target="../media/image142.png"/><Relationship Id="rId51" Type="http://schemas.openxmlformats.org/officeDocument/2006/relationships/image" Target="../media/image185.png"/><Relationship Id="rId3" Type="http://schemas.openxmlformats.org/officeDocument/2006/relationships/image" Target="../media/image90.png"/><Relationship Id="rId12" Type="http://schemas.openxmlformats.org/officeDocument/2006/relationships/image" Target="../media/image146.png"/><Relationship Id="rId17" Type="http://schemas.openxmlformats.org/officeDocument/2006/relationships/image" Target="../media/image151.png"/><Relationship Id="rId25" Type="http://schemas.openxmlformats.org/officeDocument/2006/relationships/image" Target="../media/image159.png"/><Relationship Id="rId33" Type="http://schemas.openxmlformats.org/officeDocument/2006/relationships/image" Target="../media/image167.png"/><Relationship Id="rId38" Type="http://schemas.openxmlformats.org/officeDocument/2006/relationships/image" Target="../media/image172.png"/><Relationship Id="rId46" Type="http://schemas.openxmlformats.org/officeDocument/2006/relationships/image" Target="../media/image180.png"/><Relationship Id="rId20" Type="http://schemas.openxmlformats.org/officeDocument/2006/relationships/image" Target="../media/image154.png"/><Relationship Id="rId41" Type="http://schemas.openxmlformats.org/officeDocument/2006/relationships/image" Target="../media/image175.png"/><Relationship Id="rId1" Type="http://schemas.openxmlformats.org/officeDocument/2006/relationships/slideMaster" Target="../slideMasters/slideMaster1.xml"/><Relationship Id="rId6" Type="http://schemas.openxmlformats.org/officeDocument/2006/relationships/image" Target="../media/image140.png"/></Relationships>
</file>

<file path=ppt/slideLayouts/_rels/slideLayout79.xml.rels><?xml version="1.0" encoding="UTF-8" standalone="yes"?>
<Relationships xmlns="http://schemas.openxmlformats.org/package/2006/relationships"><Relationship Id="rId117" Type="http://schemas.openxmlformats.org/officeDocument/2006/relationships/image" Target="../media/image299.png"/><Relationship Id="rId21" Type="http://schemas.openxmlformats.org/officeDocument/2006/relationships/image" Target="../media/image204.png"/><Relationship Id="rId63" Type="http://schemas.openxmlformats.org/officeDocument/2006/relationships/image" Target="../media/image245.png"/><Relationship Id="rId159" Type="http://schemas.openxmlformats.org/officeDocument/2006/relationships/image" Target="../media/image341.png"/><Relationship Id="rId170" Type="http://schemas.openxmlformats.org/officeDocument/2006/relationships/image" Target="../media/image352.svg"/><Relationship Id="rId226" Type="http://schemas.openxmlformats.org/officeDocument/2006/relationships/image" Target="../media/image407.svg"/><Relationship Id="rId107" Type="http://schemas.openxmlformats.org/officeDocument/2006/relationships/image" Target="../media/image289.png"/><Relationship Id="rId11" Type="http://schemas.openxmlformats.org/officeDocument/2006/relationships/image" Target="../media/image194.png"/><Relationship Id="rId32" Type="http://schemas.openxmlformats.org/officeDocument/2006/relationships/image" Target="../media/image214.svg"/><Relationship Id="rId53" Type="http://schemas.openxmlformats.org/officeDocument/2006/relationships/image" Target="../media/image235.png"/><Relationship Id="rId74" Type="http://schemas.openxmlformats.org/officeDocument/2006/relationships/image" Target="../media/image256.svg"/><Relationship Id="rId128" Type="http://schemas.openxmlformats.org/officeDocument/2006/relationships/image" Target="../media/image310.svg"/><Relationship Id="rId149" Type="http://schemas.openxmlformats.org/officeDocument/2006/relationships/image" Target="../media/image331.png"/><Relationship Id="rId5" Type="http://schemas.openxmlformats.org/officeDocument/2006/relationships/image" Target="../media/image39.png"/><Relationship Id="rId95" Type="http://schemas.openxmlformats.org/officeDocument/2006/relationships/image" Target="../media/image277.png"/><Relationship Id="rId160" Type="http://schemas.openxmlformats.org/officeDocument/2006/relationships/image" Target="../media/image342.svg"/><Relationship Id="rId181" Type="http://schemas.openxmlformats.org/officeDocument/2006/relationships/image" Target="../media/image363.png"/><Relationship Id="rId216" Type="http://schemas.openxmlformats.org/officeDocument/2006/relationships/image" Target="../media/image398.svg"/><Relationship Id="rId237" Type="http://schemas.openxmlformats.org/officeDocument/2006/relationships/image" Target="../media/image418.svg"/><Relationship Id="rId258" Type="http://schemas.openxmlformats.org/officeDocument/2006/relationships/image" Target="../media/image438.png"/><Relationship Id="rId22" Type="http://schemas.openxmlformats.org/officeDocument/2006/relationships/image" Target="../media/image205.svg"/><Relationship Id="rId43" Type="http://schemas.openxmlformats.org/officeDocument/2006/relationships/image" Target="../media/image225.png"/><Relationship Id="rId64" Type="http://schemas.openxmlformats.org/officeDocument/2006/relationships/image" Target="../media/image246.svg"/><Relationship Id="rId118" Type="http://schemas.openxmlformats.org/officeDocument/2006/relationships/image" Target="../media/image300.svg"/><Relationship Id="rId139" Type="http://schemas.openxmlformats.org/officeDocument/2006/relationships/image" Target="../media/image321.png"/><Relationship Id="rId85" Type="http://schemas.openxmlformats.org/officeDocument/2006/relationships/image" Target="../media/image267.png"/><Relationship Id="rId150" Type="http://schemas.openxmlformats.org/officeDocument/2006/relationships/image" Target="../media/image332.svg"/><Relationship Id="rId171" Type="http://schemas.openxmlformats.org/officeDocument/2006/relationships/image" Target="../media/image353.png"/><Relationship Id="rId192" Type="http://schemas.openxmlformats.org/officeDocument/2006/relationships/image" Target="../media/image374.svg"/><Relationship Id="rId206" Type="http://schemas.openxmlformats.org/officeDocument/2006/relationships/image" Target="../media/image388.svg"/><Relationship Id="rId227" Type="http://schemas.openxmlformats.org/officeDocument/2006/relationships/image" Target="../media/image408.png"/><Relationship Id="rId248" Type="http://schemas.openxmlformats.org/officeDocument/2006/relationships/image" Target="../media/image429.png"/><Relationship Id="rId12" Type="http://schemas.openxmlformats.org/officeDocument/2006/relationships/image" Target="../media/image195.svg"/><Relationship Id="rId33" Type="http://schemas.openxmlformats.org/officeDocument/2006/relationships/image" Target="../media/image215.png"/><Relationship Id="rId108" Type="http://schemas.openxmlformats.org/officeDocument/2006/relationships/image" Target="../media/image290.svg"/><Relationship Id="rId129" Type="http://schemas.openxmlformats.org/officeDocument/2006/relationships/image" Target="../media/image311.png"/><Relationship Id="rId54" Type="http://schemas.openxmlformats.org/officeDocument/2006/relationships/image" Target="../media/image236.svg"/><Relationship Id="rId75" Type="http://schemas.openxmlformats.org/officeDocument/2006/relationships/image" Target="../media/image257.png"/><Relationship Id="rId96" Type="http://schemas.openxmlformats.org/officeDocument/2006/relationships/image" Target="../media/image278.svg"/><Relationship Id="rId140" Type="http://schemas.openxmlformats.org/officeDocument/2006/relationships/image" Target="../media/image322.svg"/><Relationship Id="rId161" Type="http://schemas.openxmlformats.org/officeDocument/2006/relationships/image" Target="../media/image343.png"/><Relationship Id="rId182" Type="http://schemas.openxmlformats.org/officeDocument/2006/relationships/image" Target="../media/image364.svg"/><Relationship Id="rId217" Type="http://schemas.openxmlformats.org/officeDocument/2006/relationships/image" Target="../media/image399.png"/><Relationship Id="rId6" Type="http://schemas.openxmlformats.org/officeDocument/2006/relationships/image" Target="../media/image40.svg"/><Relationship Id="rId238" Type="http://schemas.openxmlformats.org/officeDocument/2006/relationships/image" Target="../media/image419.png"/><Relationship Id="rId259" Type="http://schemas.openxmlformats.org/officeDocument/2006/relationships/image" Target="../media/image439.svg"/><Relationship Id="rId23" Type="http://schemas.openxmlformats.org/officeDocument/2006/relationships/image" Target="../media/image35.png"/><Relationship Id="rId119" Type="http://schemas.openxmlformats.org/officeDocument/2006/relationships/image" Target="../media/image301.png"/><Relationship Id="rId44" Type="http://schemas.openxmlformats.org/officeDocument/2006/relationships/image" Target="../media/image226.svg"/><Relationship Id="rId65" Type="http://schemas.openxmlformats.org/officeDocument/2006/relationships/image" Target="../media/image247.png"/><Relationship Id="rId86" Type="http://schemas.openxmlformats.org/officeDocument/2006/relationships/image" Target="../media/image268.svg"/><Relationship Id="rId130" Type="http://schemas.openxmlformats.org/officeDocument/2006/relationships/image" Target="../media/image312.svg"/><Relationship Id="rId151" Type="http://schemas.openxmlformats.org/officeDocument/2006/relationships/image" Target="../media/image333.png"/><Relationship Id="rId172" Type="http://schemas.openxmlformats.org/officeDocument/2006/relationships/image" Target="../media/image354.svg"/><Relationship Id="rId193" Type="http://schemas.openxmlformats.org/officeDocument/2006/relationships/image" Target="../media/image375.png"/><Relationship Id="rId207" Type="http://schemas.openxmlformats.org/officeDocument/2006/relationships/image" Target="../media/image389.png"/><Relationship Id="rId228" Type="http://schemas.openxmlformats.org/officeDocument/2006/relationships/image" Target="../media/image409.svg"/><Relationship Id="rId249" Type="http://schemas.openxmlformats.org/officeDocument/2006/relationships/image" Target="../media/image430.svg"/><Relationship Id="rId13" Type="http://schemas.openxmlformats.org/officeDocument/2006/relationships/image" Target="../media/image196.png"/><Relationship Id="rId109" Type="http://schemas.openxmlformats.org/officeDocument/2006/relationships/image" Target="../media/image291.png"/><Relationship Id="rId260" Type="http://schemas.openxmlformats.org/officeDocument/2006/relationships/image" Target="../media/image440.png"/><Relationship Id="rId34" Type="http://schemas.openxmlformats.org/officeDocument/2006/relationships/image" Target="../media/image216.svg"/><Relationship Id="rId55" Type="http://schemas.openxmlformats.org/officeDocument/2006/relationships/image" Target="../media/image237.png"/><Relationship Id="rId76" Type="http://schemas.openxmlformats.org/officeDocument/2006/relationships/image" Target="../media/image258.svg"/><Relationship Id="rId97" Type="http://schemas.openxmlformats.org/officeDocument/2006/relationships/image" Target="../media/image279.png"/><Relationship Id="rId120" Type="http://schemas.openxmlformats.org/officeDocument/2006/relationships/image" Target="../media/image302.svg"/><Relationship Id="rId141" Type="http://schemas.openxmlformats.org/officeDocument/2006/relationships/image" Target="../media/image323.png"/><Relationship Id="rId7" Type="http://schemas.openxmlformats.org/officeDocument/2006/relationships/image" Target="../media/image190.png"/><Relationship Id="rId162" Type="http://schemas.openxmlformats.org/officeDocument/2006/relationships/image" Target="../media/image344.svg"/><Relationship Id="rId183" Type="http://schemas.openxmlformats.org/officeDocument/2006/relationships/image" Target="../media/image365.png"/><Relationship Id="rId218" Type="http://schemas.openxmlformats.org/officeDocument/2006/relationships/image" Target="../media/image400.svg"/><Relationship Id="rId239" Type="http://schemas.openxmlformats.org/officeDocument/2006/relationships/image" Target="../media/image420.svg"/><Relationship Id="rId250" Type="http://schemas.openxmlformats.org/officeDocument/2006/relationships/image" Target="../media/image431.png"/><Relationship Id="rId24" Type="http://schemas.openxmlformats.org/officeDocument/2006/relationships/image" Target="../media/image206.svg"/><Relationship Id="rId45" Type="http://schemas.openxmlformats.org/officeDocument/2006/relationships/image" Target="../media/image227.png"/><Relationship Id="rId66" Type="http://schemas.openxmlformats.org/officeDocument/2006/relationships/image" Target="../media/image248.svg"/><Relationship Id="rId87" Type="http://schemas.openxmlformats.org/officeDocument/2006/relationships/image" Target="../media/image269.png"/><Relationship Id="rId110" Type="http://schemas.openxmlformats.org/officeDocument/2006/relationships/image" Target="../media/image292.svg"/><Relationship Id="rId131" Type="http://schemas.openxmlformats.org/officeDocument/2006/relationships/image" Target="../media/image313.png"/><Relationship Id="rId152" Type="http://schemas.openxmlformats.org/officeDocument/2006/relationships/image" Target="../media/image334.svg"/><Relationship Id="rId173" Type="http://schemas.openxmlformats.org/officeDocument/2006/relationships/image" Target="../media/image355.png"/><Relationship Id="rId194" Type="http://schemas.openxmlformats.org/officeDocument/2006/relationships/image" Target="../media/image376.svg"/><Relationship Id="rId208" Type="http://schemas.openxmlformats.org/officeDocument/2006/relationships/image" Target="../media/image390.svg"/><Relationship Id="rId229" Type="http://schemas.openxmlformats.org/officeDocument/2006/relationships/image" Target="../media/image410.png"/><Relationship Id="rId240" Type="http://schemas.openxmlformats.org/officeDocument/2006/relationships/image" Target="../media/image421.png"/><Relationship Id="rId261" Type="http://schemas.openxmlformats.org/officeDocument/2006/relationships/image" Target="../media/image441.svg"/><Relationship Id="rId14" Type="http://schemas.openxmlformats.org/officeDocument/2006/relationships/image" Target="../media/image197.svg"/><Relationship Id="rId35" Type="http://schemas.openxmlformats.org/officeDocument/2006/relationships/image" Target="../media/image217.png"/><Relationship Id="rId56" Type="http://schemas.openxmlformats.org/officeDocument/2006/relationships/image" Target="../media/image238.svg"/><Relationship Id="rId77" Type="http://schemas.openxmlformats.org/officeDocument/2006/relationships/image" Target="../media/image259.png"/><Relationship Id="rId100" Type="http://schemas.openxmlformats.org/officeDocument/2006/relationships/image" Target="../media/image282.svg"/><Relationship Id="rId8" Type="http://schemas.openxmlformats.org/officeDocument/2006/relationships/image" Target="../media/image191.svg"/><Relationship Id="rId98" Type="http://schemas.openxmlformats.org/officeDocument/2006/relationships/image" Target="../media/image280.svg"/><Relationship Id="rId121" Type="http://schemas.openxmlformats.org/officeDocument/2006/relationships/image" Target="../media/image303.png"/><Relationship Id="rId142" Type="http://schemas.openxmlformats.org/officeDocument/2006/relationships/image" Target="../media/image324.svg"/><Relationship Id="rId163" Type="http://schemas.openxmlformats.org/officeDocument/2006/relationships/image" Target="../media/image345.png"/><Relationship Id="rId184" Type="http://schemas.openxmlformats.org/officeDocument/2006/relationships/image" Target="../media/image366.svg"/><Relationship Id="rId219" Type="http://schemas.openxmlformats.org/officeDocument/2006/relationships/image" Target="../media/image401.png"/><Relationship Id="rId230" Type="http://schemas.openxmlformats.org/officeDocument/2006/relationships/image" Target="../media/image411.svg"/><Relationship Id="rId251" Type="http://schemas.openxmlformats.org/officeDocument/2006/relationships/image" Target="../media/image432.svg"/><Relationship Id="rId25" Type="http://schemas.openxmlformats.org/officeDocument/2006/relationships/image" Target="../media/image207.png"/><Relationship Id="rId46" Type="http://schemas.openxmlformats.org/officeDocument/2006/relationships/image" Target="../media/image228.svg"/><Relationship Id="rId67" Type="http://schemas.openxmlformats.org/officeDocument/2006/relationships/image" Target="../media/image249.png"/><Relationship Id="rId88" Type="http://schemas.openxmlformats.org/officeDocument/2006/relationships/image" Target="../media/image270.svg"/><Relationship Id="rId111" Type="http://schemas.openxmlformats.org/officeDocument/2006/relationships/image" Target="../media/image293.png"/><Relationship Id="rId132" Type="http://schemas.openxmlformats.org/officeDocument/2006/relationships/image" Target="../media/image314.svg"/><Relationship Id="rId153" Type="http://schemas.openxmlformats.org/officeDocument/2006/relationships/image" Target="../media/image335.png"/><Relationship Id="rId174" Type="http://schemas.openxmlformats.org/officeDocument/2006/relationships/image" Target="../media/image356.svg"/><Relationship Id="rId195" Type="http://schemas.openxmlformats.org/officeDocument/2006/relationships/image" Target="../media/image377.png"/><Relationship Id="rId209" Type="http://schemas.openxmlformats.org/officeDocument/2006/relationships/image" Target="../media/image391.png"/><Relationship Id="rId220" Type="http://schemas.openxmlformats.org/officeDocument/2006/relationships/image" Target="../media/image402.svg"/><Relationship Id="rId241" Type="http://schemas.openxmlformats.org/officeDocument/2006/relationships/image" Target="../media/image422.svg"/><Relationship Id="rId15" Type="http://schemas.openxmlformats.org/officeDocument/2006/relationships/image" Target="../media/image198.png"/><Relationship Id="rId36" Type="http://schemas.openxmlformats.org/officeDocument/2006/relationships/image" Target="../media/image218.svg"/><Relationship Id="rId57" Type="http://schemas.openxmlformats.org/officeDocument/2006/relationships/image" Target="../media/image239.png"/><Relationship Id="rId262" Type="http://schemas.openxmlformats.org/officeDocument/2006/relationships/image" Target="../media/image442.png"/><Relationship Id="rId78" Type="http://schemas.openxmlformats.org/officeDocument/2006/relationships/image" Target="../media/image260.svg"/><Relationship Id="rId99" Type="http://schemas.openxmlformats.org/officeDocument/2006/relationships/image" Target="../media/image281.png"/><Relationship Id="rId101" Type="http://schemas.openxmlformats.org/officeDocument/2006/relationships/image" Target="../media/image283.png"/><Relationship Id="rId122" Type="http://schemas.openxmlformats.org/officeDocument/2006/relationships/image" Target="../media/image304.svg"/><Relationship Id="rId143" Type="http://schemas.openxmlformats.org/officeDocument/2006/relationships/image" Target="../media/image325.png"/><Relationship Id="rId164" Type="http://schemas.openxmlformats.org/officeDocument/2006/relationships/image" Target="../media/image346.svg"/><Relationship Id="rId185" Type="http://schemas.openxmlformats.org/officeDocument/2006/relationships/image" Target="../media/image367.png"/><Relationship Id="rId9" Type="http://schemas.openxmlformats.org/officeDocument/2006/relationships/image" Target="../media/image192.png"/><Relationship Id="rId210" Type="http://schemas.openxmlformats.org/officeDocument/2006/relationships/image" Target="../media/image392.svg"/><Relationship Id="rId26" Type="http://schemas.openxmlformats.org/officeDocument/2006/relationships/image" Target="../media/image208.svg"/><Relationship Id="rId231" Type="http://schemas.openxmlformats.org/officeDocument/2006/relationships/image" Target="../media/image412.png"/><Relationship Id="rId252" Type="http://schemas.openxmlformats.org/officeDocument/2006/relationships/image" Target="../media/image433.png"/><Relationship Id="rId47" Type="http://schemas.openxmlformats.org/officeDocument/2006/relationships/image" Target="../media/image229.png"/><Relationship Id="rId68" Type="http://schemas.openxmlformats.org/officeDocument/2006/relationships/image" Target="../media/image250.svg"/><Relationship Id="rId89" Type="http://schemas.openxmlformats.org/officeDocument/2006/relationships/image" Target="../media/image271.png"/><Relationship Id="rId112" Type="http://schemas.openxmlformats.org/officeDocument/2006/relationships/image" Target="../media/image294.svg"/><Relationship Id="rId133" Type="http://schemas.openxmlformats.org/officeDocument/2006/relationships/image" Target="../media/image315.png"/><Relationship Id="rId154" Type="http://schemas.openxmlformats.org/officeDocument/2006/relationships/image" Target="../media/image336.svg"/><Relationship Id="rId175" Type="http://schemas.openxmlformats.org/officeDocument/2006/relationships/image" Target="../media/image357.png"/><Relationship Id="rId196" Type="http://schemas.openxmlformats.org/officeDocument/2006/relationships/image" Target="../media/image378.svg"/><Relationship Id="rId200" Type="http://schemas.openxmlformats.org/officeDocument/2006/relationships/image" Target="../media/image382.svg"/><Relationship Id="rId16" Type="http://schemas.openxmlformats.org/officeDocument/2006/relationships/image" Target="../media/image199.svg"/><Relationship Id="rId221" Type="http://schemas.openxmlformats.org/officeDocument/2006/relationships/image" Target="../media/image403.png"/><Relationship Id="rId242" Type="http://schemas.openxmlformats.org/officeDocument/2006/relationships/image" Target="../media/image423.png"/><Relationship Id="rId263" Type="http://schemas.openxmlformats.org/officeDocument/2006/relationships/image" Target="../media/image443.svg"/><Relationship Id="rId37" Type="http://schemas.openxmlformats.org/officeDocument/2006/relationships/image" Target="../media/image219.png"/><Relationship Id="rId58" Type="http://schemas.openxmlformats.org/officeDocument/2006/relationships/image" Target="../media/image240.svg"/><Relationship Id="rId79" Type="http://schemas.openxmlformats.org/officeDocument/2006/relationships/image" Target="../media/image261.png"/><Relationship Id="rId102" Type="http://schemas.openxmlformats.org/officeDocument/2006/relationships/image" Target="../media/image284.svg"/><Relationship Id="rId123" Type="http://schemas.openxmlformats.org/officeDocument/2006/relationships/image" Target="../media/image305.png"/><Relationship Id="rId144" Type="http://schemas.openxmlformats.org/officeDocument/2006/relationships/image" Target="../media/image326.svg"/><Relationship Id="rId90" Type="http://schemas.openxmlformats.org/officeDocument/2006/relationships/image" Target="../media/image272.svg"/><Relationship Id="rId165" Type="http://schemas.openxmlformats.org/officeDocument/2006/relationships/image" Target="../media/image347.png"/><Relationship Id="rId186" Type="http://schemas.openxmlformats.org/officeDocument/2006/relationships/image" Target="../media/image368.svg"/><Relationship Id="rId211" Type="http://schemas.openxmlformats.org/officeDocument/2006/relationships/image" Target="../media/image393.png"/><Relationship Id="rId232" Type="http://schemas.openxmlformats.org/officeDocument/2006/relationships/image" Target="../media/image413.svg"/><Relationship Id="rId253" Type="http://schemas.openxmlformats.org/officeDocument/2006/relationships/image" Target="../media/image434.svg"/><Relationship Id="rId27" Type="http://schemas.openxmlformats.org/officeDocument/2006/relationships/image" Target="../media/image209.png"/><Relationship Id="rId48" Type="http://schemas.openxmlformats.org/officeDocument/2006/relationships/image" Target="../media/image230.svg"/><Relationship Id="rId69" Type="http://schemas.openxmlformats.org/officeDocument/2006/relationships/image" Target="../media/image251.png"/><Relationship Id="rId113" Type="http://schemas.openxmlformats.org/officeDocument/2006/relationships/image" Target="../media/image295.png"/><Relationship Id="rId134" Type="http://schemas.openxmlformats.org/officeDocument/2006/relationships/image" Target="../media/image316.svg"/><Relationship Id="rId80" Type="http://schemas.openxmlformats.org/officeDocument/2006/relationships/image" Target="../media/image262.svg"/><Relationship Id="rId155" Type="http://schemas.openxmlformats.org/officeDocument/2006/relationships/image" Target="../media/image337.png"/><Relationship Id="rId176" Type="http://schemas.openxmlformats.org/officeDocument/2006/relationships/image" Target="../media/image358.svg"/><Relationship Id="rId197" Type="http://schemas.openxmlformats.org/officeDocument/2006/relationships/image" Target="../media/image379.png"/><Relationship Id="rId201" Type="http://schemas.openxmlformats.org/officeDocument/2006/relationships/image" Target="../media/image383.png"/><Relationship Id="rId222" Type="http://schemas.openxmlformats.org/officeDocument/2006/relationships/image" Target="../media/image404.svg"/><Relationship Id="rId243" Type="http://schemas.openxmlformats.org/officeDocument/2006/relationships/image" Target="../media/image424.svg"/><Relationship Id="rId264" Type="http://schemas.openxmlformats.org/officeDocument/2006/relationships/image" Target="../media/image41.png"/><Relationship Id="rId17" Type="http://schemas.openxmlformats.org/officeDocument/2006/relationships/image" Target="../media/image200.png"/><Relationship Id="rId38" Type="http://schemas.openxmlformats.org/officeDocument/2006/relationships/image" Target="../media/image220.svg"/><Relationship Id="rId59" Type="http://schemas.openxmlformats.org/officeDocument/2006/relationships/image" Target="../media/image241.png"/><Relationship Id="rId103" Type="http://schemas.openxmlformats.org/officeDocument/2006/relationships/image" Target="../media/image285.png"/><Relationship Id="rId124" Type="http://schemas.openxmlformats.org/officeDocument/2006/relationships/image" Target="../media/image306.svg"/><Relationship Id="rId70" Type="http://schemas.openxmlformats.org/officeDocument/2006/relationships/image" Target="../media/image252.svg"/><Relationship Id="rId91" Type="http://schemas.openxmlformats.org/officeDocument/2006/relationships/image" Target="../media/image273.png"/><Relationship Id="rId145" Type="http://schemas.openxmlformats.org/officeDocument/2006/relationships/image" Target="../media/image327.png"/><Relationship Id="rId166" Type="http://schemas.openxmlformats.org/officeDocument/2006/relationships/image" Target="../media/image348.svg"/><Relationship Id="rId187" Type="http://schemas.openxmlformats.org/officeDocument/2006/relationships/image" Target="../media/image369.png"/><Relationship Id="rId1" Type="http://schemas.openxmlformats.org/officeDocument/2006/relationships/slideMaster" Target="../slideMasters/slideMaster1.xml"/><Relationship Id="rId212" Type="http://schemas.openxmlformats.org/officeDocument/2006/relationships/image" Target="../media/image394.svg"/><Relationship Id="rId233" Type="http://schemas.openxmlformats.org/officeDocument/2006/relationships/image" Target="../media/image414.png"/><Relationship Id="rId254" Type="http://schemas.openxmlformats.org/officeDocument/2006/relationships/image" Target="../media/image37.png"/><Relationship Id="rId28" Type="http://schemas.openxmlformats.org/officeDocument/2006/relationships/image" Target="../media/image210.svg"/><Relationship Id="rId49" Type="http://schemas.openxmlformats.org/officeDocument/2006/relationships/image" Target="../media/image231.png"/><Relationship Id="rId114" Type="http://schemas.openxmlformats.org/officeDocument/2006/relationships/image" Target="../media/image296.svg"/><Relationship Id="rId60" Type="http://schemas.openxmlformats.org/officeDocument/2006/relationships/image" Target="../media/image242.svg"/><Relationship Id="rId81" Type="http://schemas.openxmlformats.org/officeDocument/2006/relationships/image" Target="../media/image263.png"/><Relationship Id="rId135" Type="http://schemas.openxmlformats.org/officeDocument/2006/relationships/image" Target="../media/image317.png"/><Relationship Id="rId156" Type="http://schemas.openxmlformats.org/officeDocument/2006/relationships/image" Target="../media/image338.svg"/><Relationship Id="rId177" Type="http://schemas.openxmlformats.org/officeDocument/2006/relationships/image" Target="../media/image359.png"/><Relationship Id="rId198" Type="http://schemas.openxmlformats.org/officeDocument/2006/relationships/image" Target="../media/image380.svg"/><Relationship Id="rId202" Type="http://schemas.openxmlformats.org/officeDocument/2006/relationships/image" Target="../media/image384.svg"/><Relationship Id="rId223" Type="http://schemas.openxmlformats.org/officeDocument/2006/relationships/image" Target="../media/image405.png"/><Relationship Id="rId244" Type="http://schemas.openxmlformats.org/officeDocument/2006/relationships/image" Target="../media/image425.png"/><Relationship Id="rId18" Type="http://schemas.openxmlformats.org/officeDocument/2006/relationships/image" Target="../media/image201.svg"/><Relationship Id="rId39" Type="http://schemas.openxmlformats.org/officeDocument/2006/relationships/image" Target="../media/image221.png"/><Relationship Id="rId265" Type="http://schemas.openxmlformats.org/officeDocument/2006/relationships/image" Target="../media/image444.svg"/><Relationship Id="rId50" Type="http://schemas.openxmlformats.org/officeDocument/2006/relationships/image" Target="../media/image232.svg"/><Relationship Id="rId104" Type="http://schemas.openxmlformats.org/officeDocument/2006/relationships/image" Target="../media/image286.svg"/><Relationship Id="rId125" Type="http://schemas.openxmlformats.org/officeDocument/2006/relationships/image" Target="../media/image307.png"/><Relationship Id="rId146" Type="http://schemas.openxmlformats.org/officeDocument/2006/relationships/image" Target="../media/image328.svg"/><Relationship Id="rId167" Type="http://schemas.openxmlformats.org/officeDocument/2006/relationships/image" Target="../media/image349.png"/><Relationship Id="rId188" Type="http://schemas.openxmlformats.org/officeDocument/2006/relationships/image" Target="../media/image370.svg"/><Relationship Id="rId71" Type="http://schemas.openxmlformats.org/officeDocument/2006/relationships/image" Target="../media/image253.png"/><Relationship Id="rId92" Type="http://schemas.openxmlformats.org/officeDocument/2006/relationships/image" Target="../media/image274.svg"/><Relationship Id="rId213" Type="http://schemas.openxmlformats.org/officeDocument/2006/relationships/image" Target="../media/image395.png"/><Relationship Id="rId234" Type="http://schemas.openxmlformats.org/officeDocument/2006/relationships/image" Target="../media/image415.svg"/><Relationship Id="rId2" Type="http://schemas.openxmlformats.org/officeDocument/2006/relationships/image" Target="../media/image187.png"/><Relationship Id="rId29" Type="http://schemas.openxmlformats.org/officeDocument/2006/relationships/image" Target="../media/image211.png"/><Relationship Id="rId255" Type="http://schemas.openxmlformats.org/officeDocument/2006/relationships/image" Target="../media/image435.svg"/><Relationship Id="rId40" Type="http://schemas.openxmlformats.org/officeDocument/2006/relationships/image" Target="../media/image222.svg"/><Relationship Id="rId115" Type="http://schemas.openxmlformats.org/officeDocument/2006/relationships/image" Target="../media/image297.png"/><Relationship Id="rId136" Type="http://schemas.openxmlformats.org/officeDocument/2006/relationships/image" Target="../media/image318.svg"/><Relationship Id="rId157" Type="http://schemas.openxmlformats.org/officeDocument/2006/relationships/image" Target="../media/image339.png"/><Relationship Id="rId178" Type="http://schemas.openxmlformats.org/officeDocument/2006/relationships/image" Target="../media/image360.svg"/><Relationship Id="rId61" Type="http://schemas.openxmlformats.org/officeDocument/2006/relationships/image" Target="../media/image243.png"/><Relationship Id="rId82" Type="http://schemas.openxmlformats.org/officeDocument/2006/relationships/image" Target="../media/image264.svg"/><Relationship Id="rId199" Type="http://schemas.openxmlformats.org/officeDocument/2006/relationships/image" Target="../media/image381.png"/><Relationship Id="rId203" Type="http://schemas.openxmlformats.org/officeDocument/2006/relationships/image" Target="../media/image385.png"/><Relationship Id="rId19" Type="http://schemas.openxmlformats.org/officeDocument/2006/relationships/image" Target="../media/image202.png"/><Relationship Id="rId224" Type="http://schemas.openxmlformats.org/officeDocument/2006/relationships/image" Target="../media/image406.svg"/><Relationship Id="rId245" Type="http://schemas.openxmlformats.org/officeDocument/2006/relationships/image" Target="../media/image426.svg"/><Relationship Id="rId266" Type="http://schemas.openxmlformats.org/officeDocument/2006/relationships/image" Target="../media/image445.png"/><Relationship Id="rId30" Type="http://schemas.openxmlformats.org/officeDocument/2006/relationships/image" Target="../media/image212.svg"/><Relationship Id="rId105" Type="http://schemas.openxmlformats.org/officeDocument/2006/relationships/image" Target="../media/image287.png"/><Relationship Id="rId126" Type="http://schemas.openxmlformats.org/officeDocument/2006/relationships/image" Target="../media/image308.svg"/><Relationship Id="rId147" Type="http://schemas.openxmlformats.org/officeDocument/2006/relationships/image" Target="../media/image329.png"/><Relationship Id="rId168" Type="http://schemas.openxmlformats.org/officeDocument/2006/relationships/image" Target="../media/image350.svg"/><Relationship Id="rId51" Type="http://schemas.openxmlformats.org/officeDocument/2006/relationships/image" Target="../media/image233.png"/><Relationship Id="rId72" Type="http://schemas.openxmlformats.org/officeDocument/2006/relationships/image" Target="../media/image254.svg"/><Relationship Id="rId93" Type="http://schemas.openxmlformats.org/officeDocument/2006/relationships/image" Target="../media/image275.png"/><Relationship Id="rId189" Type="http://schemas.openxmlformats.org/officeDocument/2006/relationships/image" Target="../media/image371.png"/><Relationship Id="rId3" Type="http://schemas.openxmlformats.org/officeDocument/2006/relationships/image" Target="../media/image188.png"/><Relationship Id="rId214" Type="http://schemas.openxmlformats.org/officeDocument/2006/relationships/image" Target="../media/image396.svg"/><Relationship Id="rId235" Type="http://schemas.openxmlformats.org/officeDocument/2006/relationships/image" Target="../media/image416.svg"/><Relationship Id="rId256" Type="http://schemas.openxmlformats.org/officeDocument/2006/relationships/image" Target="../media/image436.png"/><Relationship Id="rId116" Type="http://schemas.openxmlformats.org/officeDocument/2006/relationships/image" Target="../media/image298.svg"/><Relationship Id="rId137" Type="http://schemas.openxmlformats.org/officeDocument/2006/relationships/image" Target="../media/image319.png"/><Relationship Id="rId158" Type="http://schemas.openxmlformats.org/officeDocument/2006/relationships/image" Target="../media/image340.svg"/><Relationship Id="rId20" Type="http://schemas.openxmlformats.org/officeDocument/2006/relationships/image" Target="../media/image203.svg"/><Relationship Id="rId41" Type="http://schemas.openxmlformats.org/officeDocument/2006/relationships/image" Target="../media/image223.png"/><Relationship Id="rId62" Type="http://schemas.openxmlformats.org/officeDocument/2006/relationships/image" Target="../media/image244.svg"/><Relationship Id="rId83" Type="http://schemas.openxmlformats.org/officeDocument/2006/relationships/image" Target="../media/image265.png"/><Relationship Id="rId179" Type="http://schemas.openxmlformats.org/officeDocument/2006/relationships/image" Target="../media/image361.png"/><Relationship Id="rId190" Type="http://schemas.openxmlformats.org/officeDocument/2006/relationships/image" Target="../media/image372.svg"/><Relationship Id="rId204" Type="http://schemas.openxmlformats.org/officeDocument/2006/relationships/image" Target="../media/image386.svg"/><Relationship Id="rId225" Type="http://schemas.openxmlformats.org/officeDocument/2006/relationships/image" Target="../media/image33.png"/><Relationship Id="rId246" Type="http://schemas.openxmlformats.org/officeDocument/2006/relationships/image" Target="../media/image427.png"/><Relationship Id="rId267" Type="http://schemas.openxmlformats.org/officeDocument/2006/relationships/image" Target="../media/image446.svg"/><Relationship Id="rId106" Type="http://schemas.openxmlformats.org/officeDocument/2006/relationships/image" Target="../media/image288.svg"/><Relationship Id="rId127" Type="http://schemas.openxmlformats.org/officeDocument/2006/relationships/image" Target="../media/image309.png"/><Relationship Id="rId10" Type="http://schemas.openxmlformats.org/officeDocument/2006/relationships/image" Target="../media/image193.svg"/><Relationship Id="rId31" Type="http://schemas.openxmlformats.org/officeDocument/2006/relationships/image" Target="../media/image213.png"/><Relationship Id="rId52" Type="http://schemas.openxmlformats.org/officeDocument/2006/relationships/image" Target="../media/image234.svg"/><Relationship Id="rId73" Type="http://schemas.openxmlformats.org/officeDocument/2006/relationships/image" Target="../media/image255.png"/><Relationship Id="rId94" Type="http://schemas.openxmlformats.org/officeDocument/2006/relationships/image" Target="../media/image276.svg"/><Relationship Id="rId148" Type="http://schemas.openxmlformats.org/officeDocument/2006/relationships/image" Target="../media/image330.svg"/><Relationship Id="rId169" Type="http://schemas.openxmlformats.org/officeDocument/2006/relationships/image" Target="../media/image351.png"/><Relationship Id="rId4" Type="http://schemas.openxmlformats.org/officeDocument/2006/relationships/image" Target="../media/image189.svg"/><Relationship Id="rId180" Type="http://schemas.openxmlformats.org/officeDocument/2006/relationships/image" Target="../media/image362.svg"/><Relationship Id="rId215" Type="http://schemas.openxmlformats.org/officeDocument/2006/relationships/image" Target="../media/image397.png"/><Relationship Id="rId236" Type="http://schemas.openxmlformats.org/officeDocument/2006/relationships/image" Target="../media/image417.png"/><Relationship Id="rId257" Type="http://schemas.openxmlformats.org/officeDocument/2006/relationships/image" Target="../media/image437.svg"/><Relationship Id="rId42" Type="http://schemas.openxmlformats.org/officeDocument/2006/relationships/image" Target="../media/image224.svg"/><Relationship Id="rId84" Type="http://schemas.openxmlformats.org/officeDocument/2006/relationships/image" Target="../media/image266.svg"/><Relationship Id="rId138" Type="http://schemas.openxmlformats.org/officeDocument/2006/relationships/image" Target="../media/image320.svg"/><Relationship Id="rId191" Type="http://schemas.openxmlformats.org/officeDocument/2006/relationships/image" Target="../media/image373.png"/><Relationship Id="rId205" Type="http://schemas.openxmlformats.org/officeDocument/2006/relationships/image" Target="../media/image387.png"/><Relationship Id="rId247" Type="http://schemas.openxmlformats.org/officeDocument/2006/relationships/image" Target="../media/image428.sv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jpeg"/><Relationship Id="rId1" Type="http://schemas.openxmlformats.org/officeDocument/2006/relationships/slideMaster" Target="../slideMasters/slideMaster1.xml"/><Relationship Id="rId4" Type="http://schemas.openxmlformats.org/officeDocument/2006/relationships/image" Target="../media/image8.svg"/></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448.png"/><Relationship Id="rId2" Type="http://schemas.openxmlformats.org/officeDocument/2006/relationships/image" Target="../media/image447.png"/><Relationship Id="rId1" Type="http://schemas.openxmlformats.org/officeDocument/2006/relationships/slideMaster" Target="../slideMasters/slideMaster1.xml"/><Relationship Id="rId5" Type="http://schemas.openxmlformats.org/officeDocument/2006/relationships/image" Target="../media/image450.png"/><Relationship Id="rId4" Type="http://schemas.openxmlformats.org/officeDocument/2006/relationships/image" Target="../media/image449.png"/></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448.png"/><Relationship Id="rId2" Type="http://schemas.openxmlformats.org/officeDocument/2006/relationships/image" Target="../media/image447.png"/><Relationship Id="rId1" Type="http://schemas.openxmlformats.org/officeDocument/2006/relationships/slideMaster" Target="../slideMasters/slideMaster1.xml"/><Relationship Id="rId5" Type="http://schemas.openxmlformats.org/officeDocument/2006/relationships/image" Target="../media/image450.png"/><Relationship Id="rId4" Type="http://schemas.openxmlformats.org/officeDocument/2006/relationships/image" Target="../media/image449.png"/></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452.png"/><Relationship Id="rId2" Type="http://schemas.openxmlformats.org/officeDocument/2006/relationships/image" Target="../media/image451.png"/><Relationship Id="rId1" Type="http://schemas.openxmlformats.org/officeDocument/2006/relationships/slideMaster" Target="../slideMasters/slideMaster1.xml"/><Relationship Id="rId4" Type="http://schemas.openxmlformats.org/officeDocument/2006/relationships/image" Target="../media/image453.png"/></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Logo Slide Amethyst Dark">
    <p:bg>
      <p:bgRef idx="1001">
        <a:schemeClr val="bg2"/>
      </p:bgRef>
    </p:bg>
    <p:spTree>
      <p:nvGrpSpPr>
        <p:cNvPr id="1" name=""/>
        <p:cNvGrpSpPr/>
        <p:nvPr/>
      </p:nvGrpSpPr>
      <p:grpSpPr>
        <a:xfrm>
          <a:off x="0" y="0"/>
          <a:ext cx="0" cy="0"/>
          <a:chOff x="0" y="0"/>
          <a:chExt cx="0" cy="0"/>
        </a:xfrm>
      </p:grpSpPr>
      <p:pic>
        <p:nvPicPr>
          <p:cNvPr id="2" name="Graphic Waves">
            <a:extLst>
              <a:ext uri="{FF2B5EF4-FFF2-40B4-BE49-F238E27FC236}">
                <a16:creationId xmlns:a16="http://schemas.microsoft.com/office/drawing/2014/main" id="{DCC379B8-0966-0DD1-6B09-232B9987163E}"/>
              </a:ext>
              <a:ext uri="{C183D7F6-B498-43B3-948B-1728B52AA6E4}">
                <adec:decorative xmlns:adec="http://schemas.microsoft.com/office/drawing/2017/decorative" val="1"/>
              </a:ext>
            </a:extLst>
          </p:cNvPr>
          <p:cNvPicPr>
            <a:picLocks noGrp="1" noRot="1" noMove="1" noResize="1" noEditPoints="1" noAdjustHandles="1" noChangeArrowheads="1" noChangeShapeType="1" noCrop="1"/>
          </p:cNvPicPr>
          <p:nvPr userDrawn="1"/>
        </p:nvPicPr>
        <p:blipFill>
          <a:blip r:embed="rId2" cstate="screen">
            <a:extLst>
              <a:ext uri="{28A0092B-C50C-407E-A947-70E740481C1C}">
                <a14:useLocalDpi xmlns:a14="http://schemas.microsoft.com/office/drawing/2010/main"/>
              </a:ext>
            </a:extLst>
          </a:blip>
          <a:srcRect/>
          <a:stretch/>
        </p:blipFill>
        <p:spPr bwMode="auto">
          <a:xfrm>
            <a:off x="0" y="-1"/>
            <a:ext cx="12192000" cy="6858001"/>
          </a:xfrm>
          <a:prstGeom prst="rect">
            <a:avLst/>
          </a:prstGeom>
        </p:spPr>
      </p:pic>
      <p:sp>
        <p:nvSpPr>
          <p:cNvPr id="5" name="Title">
            <a:extLst>
              <a:ext uri="{FF2B5EF4-FFF2-40B4-BE49-F238E27FC236}">
                <a16:creationId xmlns:a16="http://schemas.microsoft.com/office/drawing/2014/main" id="{A9999ED2-B4EC-91C1-8870-112A583C2C2F}"/>
              </a:ext>
            </a:extLst>
          </p:cNvPr>
          <p:cNvSpPr>
            <a:spLocks noGrp="1"/>
          </p:cNvSpPr>
          <p:nvPr>
            <p:ph type="title" hasCustomPrompt="1"/>
          </p:nvPr>
        </p:nvSpPr>
        <p:spPr>
          <a:xfrm>
            <a:off x="0" y="-457200"/>
            <a:ext cx="12188952" cy="457200"/>
          </a:xfrm>
        </p:spPr>
        <p:txBody>
          <a:bodyPr/>
          <a:lstStyle>
            <a:lvl1pPr>
              <a:defRPr>
                <a:solidFill>
                  <a:schemeClr val="accent6"/>
                </a:solidFill>
              </a:defRPr>
            </a:lvl1pPr>
          </a:lstStyle>
          <a:p>
            <a:r>
              <a:rPr lang="en-US" noProof="0"/>
              <a:t>Insert offscreen slide title here</a:t>
            </a:r>
            <a:endParaRPr lang="en-US"/>
          </a:p>
        </p:txBody>
      </p:sp>
      <p:pic>
        <p:nvPicPr>
          <p:cNvPr id="4" name="Pearson Logo" descr="Pearson Logo">
            <a:extLst>
              <a:ext uri="{FF2B5EF4-FFF2-40B4-BE49-F238E27FC236}">
                <a16:creationId xmlns:a16="http://schemas.microsoft.com/office/drawing/2014/main" id="{E50B1C9F-D910-9F11-0CB0-95564F44BBFC}"/>
              </a:ext>
              <a:ext uri="{C183D7F6-B498-43B3-948B-1728B52AA6E4}">
                <adec:decorative xmlns:adec="http://schemas.microsoft.com/office/drawing/2017/decorative" val="0"/>
              </a:ext>
            </a:extLst>
          </p:cNvPr>
          <p:cNvPicPr>
            <a:picLocks noGrp="1" noRot="1" noChangeAspect="1" noMove="1" noResize="1" noEditPoints="1" noAdjustHandles="1" noChangeArrowheads="1" noChangeShapeType="1" noCrop="1"/>
          </p:cNvPicPr>
          <p:nvPr userDrawn="1"/>
        </p:nvPicPr>
        <p:blipFill>
          <a:blip r:embed="rId3">
            <a:extLst>
              <a:ext uri="{96DAC541-7B7A-43D3-8B79-37D633B846F1}">
                <asvg:svgBlip xmlns:asvg="http://schemas.microsoft.com/office/drawing/2016/SVG/main" r:embed="rId4"/>
              </a:ext>
            </a:extLst>
          </a:blip>
          <a:stretch>
            <a:fillRect/>
          </a:stretch>
        </p:blipFill>
        <p:spPr bwMode="auto">
          <a:xfrm>
            <a:off x="534621" y="2958745"/>
            <a:ext cx="4702542" cy="940510"/>
          </a:xfrm>
          <a:prstGeom prst="rect">
            <a:avLst/>
          </a:prstGeom>
        </p:spPr>
      </p:pic>
      <p:sp>
        <p:nvSpPr>
          <p:cNvPr id="13" name="Subtitle">
            <a:extLst>
              <a:ext uri="{FF2B5EF4-FFF2-40B4-BE49-F238E27FC236}">
                <a16:creationId xmlns:a16="http://schemas.microsoft.com/office/drawing/2014/main" id="{02262E5B-30DE-51B1-4D28-8D134EBCB723}"/>
              </a:ext>
            </a:extLst>
          </p:cNvPr>
          <p:cNvSpPr>
            <a:spLocks noGrp="1"/>
          </p:cNvSpPr>
          <p:nvPr>
            <p:ph type="body" sz="quarter" idx="13" hasCustomPrompt="1"/>
          </p:nvPr>
        </p:nvSpPr>
        <p:spPr bwMode="white">
          <a:xfrm>
            <a:off x="542925" y="5156200"/>
            <a:ext cx="4686299" cy="1154113"/>
          </a:xfrm>
        </p:spPr>
        <p:txBody>
          <a:bodyPr anchor="b"/>
          <a:lstStyle>
            <a:lvl1pPr marL="0" indent="0">
              <a:buNone/>
              <a:defRPr sz="1600"/>
            </a:lvl1pPr>
          </a:lstStyle>
          <a:p>
            <a:pPr lvl="0"/>
            <a:r>
              <a:rPr lang="en-US"/>
              <a:t>Optional subtitle content here</a:t>
            </a:r>
          </a:p>
        </p:txBody>
      </p:sp>
    </p:spTree>
    <p:extLst>
      <p:ext uri="{BB962C8B-B14F-4D97-AF65-F5344CB8AC3E}">
        <p14:creationId xmlns:p14="http://schemas.microsoft.com/office/powerpoint/2010/main" val="503222885"/>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_Title Slide with Image">
    <p:bg>
      <p:bgPr>
        <a:solidFill>
          <a:srgbClr val="EDECF6"/>
        </a:solidFill>
        <a:effectLst/>
      </p:bgPr>
    </p:bg>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F08166A-83F0-2554-8E7D-B4BAD344F028}"/>
              </a:ext>
            </a:extLst>
          </p:cNvPr>
          <p:cNvSpPr>
            <a:spLocks noGrp="1"/>
          </p:cNvSpPr>
          <p:nvPr>
            <p:ph type="ctrTitle" hasCustomPrompt="1"/>
          </p:nvPr>
        </p:nvSpPr>
        <p:spPr>
          <a:xfrm>
            <a:off x="542924" y="1646237"/>
            <a:ext cx="6419088" cy="3187020"/>
          </a:xfrm>
        </p:spPr>
        <p:txBody>
          <a:bodyPr anchor="b"/>
          <a:lstStyle>
            <a:lvl1pPr algn="l">
              <a:defRPr sz="6000" b="1">
                <a:solidFill>
                  <a:srgbClr val="0D004D"/>
                </a:solidFill>
                <a:latin typeface="+mn-lt"/>
              </a:defRPr>
            </a:lvl1pPr>
          </a:lstStyle>
          <a:p>
            <a:r>
              <a:rPr lang="en-US" noProof="0"/>
              <a:t>Place title here, maximum three lines lorem</a:t>
            </a:r>
          </a:p>
        </p:txBody>
      </p:sp>
      <p:sp>
        <p:nvSpPr>
          <p:cNvPr id="3" name="Subtitle">
            <a:extLst>
              <a:ext uri="{FF2B5EF4-FFF2-40B4-BE49-F238E27FC236}">
                <a16:creationId xmlns:a16="http://schemas.microsoft.com/office/drawing/2014/main" id="{8879E363-BBA4-E8FB-32B0-B30CAED83B60}"/>
              </a:ext>
            </a:extLst>
          </p:cNvPr>
          <p:cNvSpPr>
            <a:spLocks noGrp="1"/>
          </p:cNvSpPr>
          <p:nvPr>
            <p:ph type="subTitle" idx="1" hasCustomPrompt="1"/>
          </p:nvPr>
        </p:nvSpPr>
        <p:spPr>
          <a:xfrm>
            <a:off x="542926" y="5212670"/>
            <a:ext cx="5484812" cy="1097643"/>
          </a:xfrm>
        </p:spPr>
        <p:txBody>
          <a:bodyPr anchor="b">
            <a:normAutofit/>
          </a:bodyPr>
          <a:lstStyle>
            <a:lvl1pPr marL="0" indent="0" algn="l">
              <a:spcBef>
                <a:spcPts val="0"/>
              </a:spcBef>
              <a:buNone/>
              <a:defRPr sz="1600">
                <a:solidFill>
                  <a:srgbClr val="0D004D"/>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Place subtitle here</a:t>
            </a:r>
          </a:p>
        </p:txBody>
      </p:sp>
    </p:spTree>
    <p:extLst>
      <p:ext uri="{BB962C8B-B14F-4D97-AF65-F5344CB8AC3E}">
        <p14:creationId xmlns:p14="http://schemas.microsoft.com/office/powerpoint/2010/main" val="2023797019"/>
      </p:ext>
    </p:extLst>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ection Header with Graphic Waves Amethyst Dark">
    <p:bg>
      <p:bgRef idx="1001">
        <a:schemeClr val="bg2"/>
      </p:bgRef>
    </p:bg>
    <p:spTree>
      <p:nvGrpSpPr>
        <p:cNvPr id="1" name=""/>
        <p:cNvGrpSpPr/>
        <p:nvPr/>
      </p:nvGrpSpPr>
      <p:grpSpPr>
        <a:xfrm>
          <a:off x="0" y="0"/>
          <a:ext cx="0" cy="0"/>
          <a:chOff x="0" y="0"/>
          <a:chExt cx="0" cy="0"/>
        </a:xfrm>
      </p:grpSpPr>
      <p:pic>
        <p:nvPicPr>
          <p:cNvPr id="11" name="Graphic Waves">
            <a:extLst>
              <a:ext uri="{FF2B5EF4-FFF2-40B4-BE49-F238E27FC236}">
                <a16:creationId xmlns:a16="http://schemas.microsoft.com/office/drawing/2014/main" id="{5997948A-E038-FCB1-BE36-09033590934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2"/>
          <a:srcRect/>
          <a:stretch/>
        </p:blipFill>
        <p:spPr>
          <a:xfrm>
            <a:off x="0" y="414"/>
            <a:ext cx="12192000" cy="6857172"/>
          </a:xfrm>
          <a:prstGeom prst="rect">
            <a:avLst/>
          </a:prstGeom>
        </p:spPr>
      </p:pic>
      <p:sp>
        <p:nvSpPr>
          <p:cNvPr id="9" name="Section Number">
            <a:extLst>
              <a:ext uri="{FF2B5EF4-FFF2-40B4-BE49-F238E27FC236}">
                <a16:creationId xmlns:a16="http://schemas.microsoft.com/office/drawing/2014/main" id="{FCD94A32-78F2-A63D-7C24-AF6A53F37206}"/>
              </a:ext>
            </a:extLst>
          </p:cNvPr>
          <p:cNvSpPr>
            <a:spLocks noGrp="1"/>
          </p:cNvSpPr>
          <p:nvPr>
            <p:ph type="body" sz="quarter" idx="21" hasCustomPrompt="1"/>
          </p:nvPr>
        </p:nvSpPr>
        <p:spPr bwMode="gray">
          <a:xfrm>
            <a:off x="548639" y="548640"/>
            <a:ext cx="8287200" cy="792000"/>
          </a:xfrm>
        </p:spPr>
        <p:txBody>
          <a:bodyPr/>
          <a:lstStyle>
            <a:lvl1pPr marL="0" indent="0">
              <a:lnSpc>
                <a:spcPct val="90000"/>
              </a:lnSpc>
              <a:spcAft>
                <a:spcPts val="0"/>
              </a:spcAft>
              <a:buNone/>
              <a:defRPr sz="6000">
                <a:solidFill>
                  <a:srgbClr val="C1BFFF"/>
                </a:solidFill>
                <a:latin typeface="+mj-lt"/>
              </a:defRPr>
            </a:lvl1pPr>
            <a:lvl2pPr>
              <a:spcAft>
                <a:spcPts val="0"/>
              </a:spcAft>
              <a:defRPr/>
            </a:lvl2pPr>
            <a:lvl3pPr>
              <a:spcAft>
                <a:spcPts val="0"/>
              </a:spcAft>
              <a:defRPr/>
            </a:lvl3pPr>
            <a:lvl4pPr>
              <a:spcAft>
                <a:spcPts val="0"/>
              </a:spcAft>
              <a:defRPr/>
            </a:lvl4pPr>
            <a:lvl5pPr>
              <a:spcAft>
                <a:spcPts val="0"/>
              </a:spcAft>
              <a:defRPr/>
            </a:lvl5pPr>
          </a:lstStyle>
          <a:p>
            <a:pPr lvl="0"/>
            <a:r>
              <a:rPr lang="en-US" noProof="0"/>
              <a:t>##</a:t>
            </a:r>
          </a:p>
        </p:txBody>
      </p:sp>
      <p:sp>
        <p:nvSpPr>
          <p:cNvPr id="2" name="Title">
            <a:extLst>
              <a:ext uri="{FF2B5EF4-FFF2-40B4-BE49-F238E27FC236}">
                <a16:creationId xmlns:a16="http://schemas.microsoft.com/office/drawing/2014/main" id="{E113FFA6-9595-1E30-ED76-C513EFDE2F10}"/>
              </a:ext>
            </a:extLst>
          </p:cNvPr>
          <p:cNvSpPr>
            <a:spLocks noGrp="1"/>
          </p:cNvSpPr>
          <p:nvPr>
            <p:ph type="title" hasCustomPrompt="1"/>
          </p:nvPr>
        </p:nvSpPr>
        <p:spPr bwMode="gray">
          <a:xfrm>
            <a:off x="548639" y="1340640"/>
            <a:ext cx="8287385" cy="2674131"/>
          </a:xfrm>
        </p:spPr>
        <p:txBody>
          <a:bodyPr anchor="b"/>
          <a:lstStyle>
            <a:lvl1pPr>
              <a:defRPr sz="6000" b="1">
                <a:solidFill>
                  <a:schemeClr val="tx2"/>
                </a:solidFill>
                <a:latin typeface="+mn-lt"/>
              </a:defRPr>
            </a:lvl1pPr>
          </a:lstStyle>
          <a:p>
            <a:r>
              <a:rPr lang="en-US" noProof="0"/>
              <a:t>Place section title here lorem ipsum</a:t>
            </a:r>
          </a:p>
        </p:txBody>
      </p:sp>
      <p:sp>
        <p:nvSpPr>
          <p:cNvPr id="3" name="Text">
            <a:extLst>
              <a:ext uri="{FF2B5EF4-FFF2-40B4-BE49-F238E27FC236}">
                <a16:creationId xmlns:a16="http://schemas.microsoft.com/office/drawing/2014/main" id="{97D52407-3A49-208D-1DE9-9DEDE426D128}"/>
              </a:ext>
            </a:extLst>
          </p:cNvPr>
          <p:cNvSpPr>
            <a:spLocks noGrp="1"/>
          </p:cNvSpPr>
          <p:nvPr>
            <p:ph type="body" idx="1" hasCustomPrompt="1"/>
          </p:nvPr>
        </p:nvSpPr>
        <p:spPr bwMode="gray">
          <a:xfrm>
            <a:off x="548640" y="4541628"/>
            <a:ext cx="6414136" cy="1220997"/>
          </a:xfrm>
        </p:spPr>
        <p:txBody>
          <a:bodyPr anchor="t">
            <a:normAutofit/>
          </a:bodyPr>
          <a:lstStyle>
            <a:lvl1pPr marL="0" indent="0">
              <a:buNone/>
              <a:defRPr sz="1600">
                <a:solidFill>
                  <a:schemeClr val="tx2"/>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noProof="0"/>
              <a:t>Optional section details here</a:t>
            </a:r>
          </a:p>
        </p:txBody>
      </p:sp>
      <p:sp>
        <p:nvSpPr>
          <p:cNvPr id="5" name="Footer">
            <a:extLst>
              <a:ext uri="{FF2B5EF4-FFF2-40B4-BE49-F238E27FC236}">
                <a16:creationId xmlns:a16="http://schemas.microsoft.com/office/drawing/2014/main" id="{1E524CCA-7C46-4DEA-B730-32ED3CEA7274}"/>
              </a:ext>
            </a:extLst>
          </p:cNvPr>
          <p:cNvSpPr>
            <a:spLocks noGrp="1" noRot="1" noMove="1" noResize="1" noEditPoints="1" noAdjustHandles="1" noChangeArrowheads="1" noChangeShapeType="1"/>
          </p:cNvSpPr>
          <p:nvPr>
            <p:ph type="ftr" sz="quarter" idx="11"/>
          </p:nvPr>
        </p:nvSpPr>
        <p:spPr bwMode="gray"/>
        <p:txBody>
          <a:bodyPr/>
          <a:lstStyle>
            <a:lvl1pPr>
              <a:defRPr>
                <a:solidFill>
                  <a:srgbClr val="C1BFFF"/>
                </a:solidFill>
              </a:defRPr>
            </a:lvl1pPr>
          </a:lstStyle>
          <a:p>
            <a:r>
              <a:rPr lang="en-US" noProof="0"/>
              <a:t>Copyright 2025 Pearson. All rights reserved.</a:t>
            </a:r>
          </a:p>
        </p:txBody>
      </p:sp>
      <p:sp>
        <p:nvSpPr>
          <p:cNvPr id="6" name="Slide Number">
            <a:extLst>
              <a:ext uri="{FF2B5EF4-FFF2-40B4-BE49-F238E27FC236}">
                <a16:creationId xmlns:a16="http://schemas.microsoft.com/office/drawing/2014/main" id="{F57F0963-D31B-514C-DDF5-CA9BD8863768}"/>
              </a:ext>
            </a:extLst>
          </p:cNvPr>
          <p:cNvSpPr>
            <a:spLocks noGrp="1" noRot="1" noMove="1" noResize="1" noEditPoints="1" noAdjustHandles="1" noChangeArrowheads="1" noChangeShapeType="1"/>
          </p:cNvSpPr>
          <p:nvPr>
            <p:ph type="sldNum" sz="quarter" idx="12"/>
          </p:nvPr>
        </p:nvSpPr>
        <p:spPr bwMode="gray"/>
        <p:txBody>
          <a:bodyPr/>
          <a:lstStyle>
            <a:lvl1pPr>
              <a:defRPr>
                <a:solidFill>
                  <a:srgbClr val="C1BFFF"/>
                </a:solidFill>
              </a:defRPr>
            </a:lvl1pPr>
          </a:lstStyle>
          <a:p>
            <a:fld id="{27BB625B-AB5A-C845-B50B-ED205C3DDF7A}" type="slidenum">
              <a:rPr lang="en-US" noProof="0" smtClean="0"/>
              <a:pPr/>
              <a:t>‹N›</a:t>
            </a:fld>
            <a:endParaRPr lang="en-US" noProof="0"/>
          </a:p>
        </p:txBody>
      </p:sp>
    </p:spTree>
    <p:extLst>
      <p:ext uri="{BB962C8B-B14F-4D97-AF65-F5344CB8AC3E}">
        <p14:creationId xmlns:p14="http://schemas.microsoft.com/office/powerpoint/2010/main" val="2813290792"/>
      </p:ext>
    </p:extLst>
  </p:cSld>
  <p:clrMapOvr>
    <a:overrideClrMapping bg1="dk1" tx1="lt1" bg2="dk2" tx2="lt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ection Header with Graphic Waves Fuchsia Dark">
    <p:bg>
      <p:bgRef idx="1001">
        <a:schemeClr val="bg2"/>
      </p:bgRef>
    </p:bg>
    <p:spTree>
      <p:nvGrpSpPr>
        <p:cNvPr id="1" name=""/>
        <p:cNvGrpSpPr/>
        <p:nvPr/>
      </p:nvGrpSpPr>
      <p:grpSpPr>
        <a:xfrm>
          <a:off x="0" y="0"/>
          <a:ext cx="0" cy="0"/>
          <a:chOff x="0" y="0"/>
          <a:chExt cx="0" cy="0"/>
        </a:xfrm>
      </p:grpSpPr>
      <p:pic>
        <p:nvPicPr>
          <p:cNvPr id="7" name="Graphic Waves">
            <a:extLst>
              <a:ext uri="{FF2B5EF4-FFF2-40B4-BE49-F238E27FC236}">
                <a16:creationId xmlns:a16="http://schemas.microsoft.com/office/drawing/2014/main" id="{06B89F87-16D8-93B9-CB41-785CB9F4CEA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2"/>
          <a:srcRect/>
          <a:stretch/>
        </p:blipFill>
        <p:spPr>
          <a:xfrm>
            <a:off x="0" y="414"/>
            <a:ext cx="12192000" cy="6857172"/>
          </a:xfrm>
          <a:prstGeom prst="rect">
            <a:avLst/>
          </a:prstGeom>
        </p:spPr>
      </p:pic>
      <p:sp>
        <p:nvSpPr>
          <p:cNvPr id="9" name="Section Number">
            <a:extLst>
              <a:ext uri="{FF2B5EF4-FFF2-40B4-BE49-F238E27FC236}">
                <a16:creationId xmlns:a16="http://schemas.microsoft.com/office/drawing/2014/main" id="{FCD94A32-78F2-A63D-7C24-AF6A53F37206}"/>
              </a:ext>
            </a:extLst>
          </p:cNvPr>
          <p:cNvSpPr>
            <a:spLocks noGrp="1"/>
          </p:cNvSpPr>
          <p:nvPr>
            <p:ph type="body" sz="quarter" idx="21" hasCustomPrompt="1"/>
          </p:nvPr>
        </p:nvSpPr>
        <p:spPr bwMode="ltGray">
          <a:xfrm>
            <a:off x="548639" y="548641"/>
            <a:ext cx="8287200" cy="792000"/>
          </a:xfrm>
        </p:spPr>
        <p:txBody>
          <a:bodyPr/>
          <a:lstStyle>
            <a:lvl1pPr marL="0" indent="0">
              <a:lnSpc>
                <a:spcPct val="90000"/>
              </a:lnSpc>
              <a:spcAft>
                <a:spcPts val="0"/>
              </a:spcAft>
              <a:buNone/>
              <a:defRPr sz="6000">
                <a:solidFill>
                  <a:srgbClr val="DF41CF"/>
                </a:solidFill>
                <a:latin typeface="+mj-lt"/>
              </a:defRPr>
            </a:lvl1pPr>
            <a:lvl2pPr>
              <a:spcAft>
                <a:spcPts val="0"/>
              </a:spcAft>
              <a:defRPr/>
            </a:lvl2pPr>
            <a:lvl3pPr>
              <a:spcAft>
                <a:spcPts val="0"/>
              </a:spcAft>
              <a:defRPr/>
            </a:lvl3pPr>
            <a:lvl4pPr>
              <a:spcAft>
                <a:spcPts val="0"/>
              </a:spcAft>
              <a:defRPr/>
            </a:lvl4pPr>
            <a:lvl5pPr>
              <a:spcAft>
                <a:spcPts val="0"/>
              </a:spcAft>
              <a:defRPr/>
            </a:lvl5pPr>
          </a:lstStyle>
          <a:p>
            <a:pPr lvl="0"/>
            <a:r>
              <a:rPr lang="en-US" noProof="0"/>
              <a:t>##</a:t>
            </a:r>
          </a:p>
        </p:txBody>
      </p:sp>
      <p:sp>
        <p:nvSpPr>
          <p:cNvPr id="2" name="Title">
            <a:extLst>
              <a:ext uri="{FF2B5EF4-FFF2-40B4-BE49-F238E27FC236}">
                <a16:creationId xmlns:a16="http://schemas.microsoft.com/office/drawing/2014/main" id="{E113FFA6-9595-1E30-ED76-C513EFDE2F10}"/>
              </a:ext>
            </a:extLst>
          </p:cNvPr>
          <p:cNvSpPr>
            <a:spLocks noGrp="1"/>
          </p:cNvSpPr>
          <p:nvPr>
            <p:ph type="title" hasCustomPrompt="1"/>
          </p:nvPr>
        </p:nvSpPr>
        <p:spPr bwMode="ltGray">
          <a:xfrm>
            <a:off x="548639" y="1340641"/>
            <a:ext cx="8287385" cy="2674130"/>
          </a:xfrm>
        </p:spPr>
        <p:txBody>
          <a:bodyPr anchor="b"/>
          <a:lstStyle>
            <a:lvl1pPr>
              <a:defRPr sz="6000" b="1">
                <a:solidFill>
                  <a:schemeClr val="tx2"/>
                </a:solidFill>
                <a:latin typeface="+mn-lt"/>
              </a:defRPr>
            </a:lvl1pPr>
          </a:lstStyle>
          <a:p>
            <a:r>
              <a:rPr lang="en-US" noProof="0"/>
              <a:t>Place section title here lorem ipsum</a:t>
            </a:r>
          </a:p>
        </p:txBody>
      </p:sp>
      <p:sp>
        <p:nvSpPr>
          <p:cNvPr id="3" name="Text">
            <a:extLst>
              <a:ext uri="{FF2B5EF4-FFF2-40B4-BE49-F238E27FC236}">
                <a16:creationId xmlns:a16="http://schemas.microsoft.com/office/drawing/2014/main" id="{97D52407-3A49-208D-1DE9-9DEDE426D128}"/>
              </a:ext>
            </a:extLst>
          </p:cNvPr>
          <p:cNvSpPr>
            <a:spLocks noGrp="1"/>
          </p:cNvSpPr>
          <p:nvPr>
            <p:ph type="body" idx="1" hasCustomPrompt="1"/>
          </p:nvPr>
        </p:nvSpPr>
        <p:spPr bwMode="ltGray">
          <a:xfrm>
            <a:off x="548640" y="4541628"/>
            <a:ext cx="6414136" cy="1220997"/>
          </a:xfrm>
        </p:spPr>
        <p:txBody>
          <a:bodyPr anchor="t">
            <a:normAutofit/>
          </a:bodyPr>
          <a:lstStyle>
            <a:lvl1pPr marL="0" indent="0">
              <a:buNone/>
              <a:defRPr sz="1600">
                <a:solidFill>
                  <a:schemeClr val="tx2"/>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noProof="0"/>
              <a:t>Optional section details here</a:t>
            </a:r>
          </a:p>
        </p:txBody>
      </p:sp>
      <p:sp>
        <p:nvSpPr>
          <p:cNvPr id="5" name="Footer">
            <a:extLst>
              <a:ext uri="{FF2B5EF4-FFF2-40B4-BE49-F238E27FC236}">
                <a16:creationId xmlns:a16="http://schemas.microsoft.com/office/drawing/2014/main" id="{1E524CCA-7C46-4DEA-B730-32ED3CEA7274}"/>
              </a:ext>
            </a:extLst>
          </p:cNvPr>
          <p:cNvSpPr>
            <a:spLocks noGrp="1" noRot="1" noMove="1" noResize="1" noEditPoints="1" noAdjustHandles="1" noChangeArrowheads="1" noChangeShapeType="1"/>
          </p:cNvSpPr>
          <p:nvPr>
            <p:ph type="ftr" sz="quarter" idx="11"/>
          </p:nvPr>
        </p:nvSpPr>
        <p:spPr bwMode="ltGray"/>
        <p:txBody>
          <a:bodyPr/>
          <a:lstStyle>
            <a:lvl1pPr>
              <a:defRPr>
                <a:solidFill>
                  <a:srgbClr val="C1BFFF"/>
                </a:solidFill>
              </a:defRPr>
            </a:lvl1pPr>
          </a:lstStyle>
          <a:p>
            <a:r>
              <a:rPr lang="en-US" noProof="0"/>
              <a:t>Copyright 2025 Pearson. All rights reserved.</a:t>
            </a:r>
          </a:p>
        </p:txBody>
      </p:sp>
      <p:sp>
        <p:nvSpPr>
          <p:cNvPr id="6" name="Slide Number">
            <a:extLst>
              <a:ext uri="{FF2B5EF4-FFF2-40B4-BE49-F238E27FC236}">
                <a16:creationId xmlns:a16="http://schemas.microsoft.com/office/drawing/2014/main" id="{F57F0963-D31B-514C-DDF5-CA9BD8863768}"/>
              </a:ext>
            </a:extLst>
          </p:cNvPr>
          <p:cNvSpPr>
            <a:spLocks noGrp="1" noRot="1" noMove="1" noResize="1" noEditPoints="1" noAdjustHandles="1" noChangeArrowheads="1" noChangeShapeType="1"/>
          </p:cNvSpPr>
          <p:nvPr>
            <p:ph type="sldNum" sz="quarter" idx="12"/>
          </p:nvPr>
        </p:nvSpPr>
        <p:spPr bwMode="ltGray"/>
        <p:txBody>
          <a:bodyPr/>
          <a:lstStyle>
            <a:lvl1pPr>
              <a:defRPr>
                <a:solidFill>
                  <a:srgbClr val="C1BFFF"/>
                </a:solidFill>
              </a:defRPr>
            </a:lvl1pPr>
          </a:lstStyle>
          <a:p>
            <a:fld id="{27BB625B-AB5A-C845-B50B-ED205C3DDF7A}" type="slidenum">
              <a:rPr lang="en-US" noProof="0" smtClean="0"/>
              <a:pPr/>
              <a:t>‹N›</a:t>
            </a:fld>
            <a:endParaRPr lang="en-US" noProof="0"/>
          </a:p>
        </p:txBody>
      </p:sp>
    </p:spTree>
    <p:extLst>
      <p:ext uri="{BB962C8B-B14F-4D97-AF65-F5344CB8AC3E}">
        <p14:creationId xmlns:p14="http://schemas.microsoft.com/office/powerpoint/2010/main" val="1558708782"/>
      </p:ext>
    </p:extLst>
  </p:cSld>
  <p:clrMapOvr>
    <a:overrideClrMapping bg1="dk1" tx1="lt1" bg2="dk2" tx2="lt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ection Header with Graphic Waves Amber Dark">
    <p:bg>
      <p:bgRef idx="1001">
        <a:schemeClr val="bg2"/>
      </p:bgRef>
    </p:bg>
    <p:spTree>
      <p:nvGrpSpPr>
        <p:cNvPr id="1" name=""/>
        <p:cNvGrpSpPr/>
        <p:nvPr/>
      </p:nvGrpSpPr>
      <p:grpSpPr>
        <a:xfrm>
          <a:off x="0" y="0"/>
          <a:ext cx="0" cy="0"/>
          <a:chOff x="0" y="0"/>
          <a:chExt cx="0" cy="0"/>
        </a:xfrm>
      </p:grpSpPr>
      <p:pic>
        <p:nvPicPr>
          <p:cNvPr id="7" name="Graphic Waves">
            <a:extLst>
              <a:ext uri="{FF2B5EF4-FFF2-40B4-BE49-F238E27FC236}">
                <a16:creationId xmlns:a16="http://schemas.microsoft.com/office/drawing/2014/main" id="{0A569563-DF0A-5BE2-8E50-25051532302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2"/>
          <a:srcRect/>
          <a:stretch/>
        </p:blipFill>
        <p:spPr>
          <a:xfrm>
            <a:off x="0" y="414"/>
            <a:ext cx="12192000" cy="6857172"/>
          </a:xfrm>
          <a:prstGeom prst="rect">
            <a:avLst/>
          </a:prstGeom>
        </p:spPr>
      </p:pic>
      <p:sp>
        <p:nvSpPr>
          <p:cNvPr id="9" name="Section Number">
            <a:extLst>
              <a:ext uri="{FF2B5EF4-FFF2-40B4-BE49-F238E27FC236}">
                <a16:creationId xmlns:a16="http://schemas.microsoft.com/office/drawing/2014/main" id="{FCD94A32-78F2-A63D-7C24-AF6A53F37206}"/>
              </a:ext>
            </a:extLst>
          </p:cNvPr>
          <p:cNvSpPr>
            <a:spLocks noGrp="1"/>
          </p:cNvSpPr>
          <p:nvPr>
            <p:ph type="body" sz="quarter" idx="21" hasCustomPrompt="1"/>
          </p:nvPr>
        </p:nvSpPr>
        <p:spPr bwMode="ltGray">
          <a:xfrm>
            <a:off x="548639" y="548641"/>
            <a:ext cx="8287200" cy="792000"/>
          </a:xfrm>
        </p:spPr>
        <p:txBody>
          <a:bodyPr/>
          <a:lstStyle>
            <a:lvl1pPr marL="0" indent="0">
              <a:lnSpc>
                <a:spcPct val="90000"/>
              </a:lnSpc>
              <a:spcAft>
                <a:spcPts val="0"/>
              </a:spcAft>
              <a:buNone/>
              <a:defRPr sz="6000">
                <a:solidFill>
                  <a:srgbClr val="FFCE00"/>
                </a:solidFill>
                <a:latin typeface="+mj-lt"/>
              </a:defRPr>
            </a:lvl1pPr>
            <a:lvl2pPr>
              <a:spcAft>
                <a:spcPts val="0"/>
              </a:spcAft>
              <a:defRPr/>
            </a:lvl2pPr>
            <a:lvl3pPr>
              <a:spcAft>
                <a:spcPts val="0"/>
              </a:spcAft>
              <a:defRPr/>
            </a:lvl3pPr>
            <a:lvl4pPr>
              <a:spcAft>
                <a:spcPts val="0"/>
              </a:spcAft>
              <a:defRPr/>
            </a:lvl4pPr>
            <a:lvl5pPr>
              <a:spcAft>
                <a:spcPts val="0"/>
              </a:spcAft>
              <a:defRPr/>
            </a:lvl5pPr>
          </a:lstStyle>
          <a:p>
            <a:pPr lvl="0"/>
            <a:r>
              <a:rPr lang="en-US" noProof="0"/>
              <a:t>##</a:t>
            </a:r>
          </a:p>
        </p:txBody>
      </p:sp>
      <p:sp>
        <p:nvSpPr>
          <p:cNvPr id="2" name="Title">
            <a:extLst>
              <a:ext uri="{FF2B5EF4-FFF2-40B4-BE49-F238E27FC236}">
                <a16:creationId xmlns:a16="http://schemas.microsoft.com/office/drawing/2014/main" id="{E113FFA6-9595-1E30-ED76-C513EFDE2F10}"/>
              </a:ext>
            </a:extLst>
          </p:cNvPr>
          <p:cNvSpPr>
            <a:spLocks noGrp="1"/>
          </p:cNvSpPr>
          <p:nvPr>
            <p:ph type="title" hasCustomPrompt="1"/>
          </p:nvPr>
        </p:nvSpPr>
        <p:spPr bwMode="ltGray">
          <a:xfrm>
            <a:off x="548639" y="1340641"/>
            <a:ext cx="8287385" cy="2674130"/>
          </a:xfrm>
        </p:spPr>
        <p:txBody>
          <a:bodyPr anchor="b"/>
          <a:lstStyle>
            <a:lvl1pPr>
              <a:defRPr sz="6000" b="1">
                <a:solidFill>
                  <a:schemeClr val="tx2"/>
                </a:solidFill>
                <a:latin typeface="+mn-lt"/>
              </a:defRPr>
            </a:lvl1pPr>
          </a:lstStyle>
          <a:p>
            <a:r>
              <a:rPr lang="en-US" noProof="0"/>
              <a:t>Place section title here lorem ipsum</a:t>
            </a:r>
          </a:p>
        </p:txBody>
      </p:sp>
      <p:sp>
        <p:nvSpPr>
          <p:cNvPr id="3" name="Text">
            <a:extLst>
              <a:ext uri="{FF2B5EF4-FFF2-40B4-BE49-F238E27FC236}">
                <a16:creationId xmlns:a16="http://schemas.microsoft.com/office/drawing/2014/main" id="{97D52407-3A49-208D-1DE9-9DEDE426D128}"/>
              </a:ext>
            </a:extLst>
          </p:cNvPr>
          <p:cNvSpPr>
            <a:spLocks noGrp="1"/>
          </p:cNvSpPr>
          <p:nvPr>
            <p:ph type="body" idx="1" hasCustomPrompt="1"/>
          </p:nvPr>
        </p:nvSpPr>
        <p:spPr bwMode="ltGray">
          <a:xfrm>
            <a:off x="548640" y="4541628"/>
            <a:ext cx="6414136" cy="1220997"/>
          </a:xfrm>
        </p:spPr>
        <p:txBody>
          <a:bodyPr anchor="t">
            <a:normAutofit/>
          </a:bodyPr>
          <a:lstStyle>
            <a:lvl1pPr marL="0" indent="0">
              <a:buNone/>
              <a:defRPr sz="1600">
                <a:solidFill>
                  <a:schemeClr val="tx2"/>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noProof="0"/>
              <a:t>Optional section details here</a:t>
            </a:r>
          </a:p>
        </p:txBody>
      </p:sp>
      <p:sp>
        <p:nvSpPr>
          <p:cNvPr id="5" name="Footer">
            <a:extLst>
              <a:ext uri="{FF2B5EF4-FFF2-40B4-BE49-F238E27FC236}">
                <a16:creationId xmlns:a16="http://schemas.microsoft.com/office/drawing/2014/main" id="{1E524CCA-7C46-4DEA-B730-32ED3CEA7274}"/>
              </a:ext>
            </a:extLst>
          </p:cNvPr>
          <p:cNvSpPr>
            <a:spLocks noGrp="1" noRot="1" noMove="1" noResize="1" noEditPoints="1" noAdjustHandles="1" noChangeArrowheads="1" noChangeShapeType="1"/>
          </p:cNvSpPr>
          <p:nvPr>
            <p:ph type="ftr" sz="quarter" idx="11"/>
          </p:nvPr>
        </p:nvSpPr>
        <p:spPr bwMode="ltGray"/>
        <p:txBody>
          <a:bodyPr/>
          <a:lstStyle>
            <a:lvl1pPr>
              <a:defRPr>
                <a:solidFill>
                  <a:srgbClr val="C1BFFF"/>
                </a:solidFill>
              </a:defRPr>
            </a:lvl1pPr>
          </a:lstStyle>
          <a:p>
            <a:r>
              <a:rPr lang="en-US" noProof="0" dirty="0"/>
              <a:t>Copyright 2025 Pearson. All rights reserved.</a:t>
            </a:r>
          </a:p>
        </p:txBody>
      </p:sp>
      <p:sp>
        <p:nvSpPr>
          <p:cNvPr id="6" name="Slide Number">
            <a:extLst>
              <a:ext uri="{FF2B5EF4-FFF2-40B4-BE49-F238E27FC236}">
                <a16:creationId xmlns:a16="http://schemas.microsoft.com/office/drawing/2014/main" id="{F57F0963-D31B-514C-DDF5-CA9BD8863768}"/>
              </a:ext>
            </a:extLst>
          </p:cNvPr>
          <p:cNvSpPr>
            <a:spLocks noGrp="1" noRot="1" noMove="1" noResize="1" noEditPoints="1" noAdjustHandles="1" noChangeArrowheads="1" noChangeShapeType="1"/>
          </p:cNvSpPr>
          <p:nvPr>
            <p:ph type="sldNum" sz="quarter" idx="12"/>
          </p:nvPr>
        </p:nvSpPr>
        <p:spPr bwMode="ltGray"/>
        <p:txBody>
          <a:bodyPr/>
          <a:lstStyle>
            <a:lvl1pPr>
              <a:defRPr>
                <a:solidFill>
                  <a:srgbClr val="C1BFFF"/>
                </a:solidFill>
              </a:defRPr>
            </a:lvl1pPr>
          </a:lstStyle>
          <a:p>
            <a:fld id="{27BB625B-AB5A-C845-B50B-ED205C3DDF7A}" type="slidenum">
              <a:rPr lang="en-US" noProof="0" smtClean="0"/>
              <a:pPr/>
              <a:t>‹N›</a:t>
            </a:fld>
            <a:endParaRPr lang="en-US" noProof="0"/>
          </a:p>
        </p:txBody>
      </p:sp>
    </p:spTree>
    <p:extLst>
      <p:ext uri="{BB962C8B-B14F-4D97-AF65-F5344CB8AC3E}">
        <p14:creationId xmlns:p14="http://schemas.microsoft.com/office/powerpoint/2010/main" val="2113992614"/>
      </p:ext>
    </p:extLst>
  </p:cSld>
  <p:clrMapOvr>
    <a:overrideClrMapping bg1="dk1" tx1="lt1" bg2="dk2" tx2="lt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 Header with Graphic Waves Turquoise Dark">
    <p:bg>
      <p:bgRef idx="1001">
        <a:schemeClr val="bg2"/>
      </p:bgRef>
    </p:bg>
    <p:spTree>
      <p:nvGrpSpPr>
        <p:cNvPr id="1" name=""/>
        <p:cNvGrpSpPr/>
        <p:nvPr/>
      </p:nvGrpSpPr>
      <p:grpSpPr>
        <a:xfrm>
          <a:off x="0" y="0"/>
          <a:ext cx="0" cy="0"/>
          <a:chOff x="0" y="0"/>
          <a:chExt cx="0" cy="0"/>
        </a:xfrm>
      </p:grpSpPr>
      <p:pic>
        <p:nvPicPr>
          <p:cNvPr id="7" name="Graphic Waves">
            <a:extLst>
              <a:ext uri="{FF2B5EF4-FFF2-40B4-BE49-F238E27FC236}">
                <a16:creationId xmlns:a16="http://schemas.microsoft.com/office/drawing/2014/main" id="{5EBFF7B9-25B5-4107-523D-BB596418CAC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2"/>
          <a:srcRect/>
          <a:stretch/>
        </p:blipFill>
        <p:spPr>
          <a:xfrm>
            <a:off x="0" y="414"/>
            <a:ext cx="12192000" cy="6857172"/>
          </a:xfrm>
          <a:prstGeom prst="rect">
            <a:avLst/>
          </a:prstGeom>
        </p:spPr>
      </p:pic>
      <p:sp>
        <p:nvSpPr>
          <p:cNvPr id="9" name="Section Number">
            <a:extLst>
              <a:ext uri="{FF2B5EF4-FFF2-40B4-BE49-F238E27FC236}">
                <a16:creationId xmlns:a16="http://schemas.microsoft.com/office/drawing/2014/main" id="{FCD94A32-78F2-A63D-7C24-AF6A53F37206}"/>
              </a:ext>
            </a:extLst>
          </p:cNvPr>
          <p:cNvSpPr>
            <a:spLocks noGrp="1"/>
          </p:cNvSpPr>
          <p:nvPr>
            <p:ph type="body" sz="quarter" idx="21" hasCustomPrompt="1"/>
          </p:nvPr>
        </p:nvSpPr>
        <p:spPr bwMode="ltGray">
          <a:xfrm>
            <a:off x="548639" y="548641"/>
            <a:ext cx="8287200" cy="792000"/>
          </a:xfrm>
        </p:spPr>
        <p:txBody>
          <a:bodyPr/>
          <a:lstStyle>
            <a:lvl1pPr marL="0" indent="0">
              <a:lnSpc>
                <a:spcPct val="90000"/>
              </a:lnSpc>
              <a:spcAft>
                <a:spcPts val="0"/>
              </a:spcAft>
              <a:buNone/>
              <a:defRPr sz="6000">
                <a:solidFill>
                  <a:srgbClr val="56E2E1"/>
                </a:solidFill>
                <a:latin typeface="+mj-lt"/>
              </a:defRPr>
            </a:lvl1pPr>
            <a:lvl2pPr>
              <a:spcAft>
                <a:spcPts val="0"/>
              </a:spcAft>
              <a:defRPr/>
            </a:lvl2pPr>
            <a:lvl3pPr>
              <a:spcAft>
                <a:spcPts val="0"/>
              </a:spcAft>
              <a:defRPr/>
            </a:lvl3pPr>
            <a:lvl4pPr>
              <a:spcAft>
                <a:spcPts val="0"/>
              </a:spcAft>
              <a:defRPr/>
            </a:lvl4pPr>
            <a:lvl5pPr>
              <a:spcAft>
                <a:spcPts val="0"/>
              </a:spcAft>
              <a:defRPr/>
            </a:lvl5pPr>
          </a:lstStyle>
          <a:p>
            <a:pPr lvl="0"/>
            <a:r>
              <a:rPr lang="en-US" noProof="0" dirty="0"/>
              <a:t>##</a:t>
            </a:r>
          </a:p>
        </p:txBody>
      </p:sp>
      <p:sp>
        <p:nvSpPr>
          <p:cNvPr id="2" name="Title">
            <a:extLst>
              <a:ext uri="{FF2B5EF4-FFF2-40B4-BE49-F238E27FC236}">
                <a16:creationId xmlns:a16="http://schemas.microsoft.com/office/drawing/2014/main" id="{E113FFA6-9595-1E30-ED76-C513EFDE2F10}"/>
              </a:ext>
            </a:extLst>
          </p:cNvPr>
          <p:cNvSpPr>
            <a:spLocks noGrp="1"/>
          </p:cNvSpPr>
          <p:nvPr>
            <p:ph type="title" hasCustomPrompt="1"/>
          </p:nvPr>
        </p:nvSpPr>
        <p:spPr bwMode="ltGray">
          <a:xfrm>
            <a:off x="548639" y="1344723"/>
            <a:ext cx="8287385" cy="2670048"/>
          </a:xfrm>
        </p:spPr>
        <p:txBody>
          <a:bodyPr anchor="b"/>
          <a:lstStyle>
            <a:lvl1pPr>
              <a:defRPr sz="6000" b="1">
                <a:solidFill>
                  <a:schemeClr val="tx2"/>
                </a:solidFill>
                <a:latin typeface="+mn-lt"/>
              </a:defRPr>
            </a:lvl1pPr>
          </a:lstStyle>
          <a:p>
            <a:r>
              <a:rPr lang="en-US" noProof="0"/>
              <a:t>Place section title here lorem ipsum</a:t>
            </a:r>
          </a:p>
        </p:txBody>
      </p:sp>
      <p:sp>
        <p:nvSpPr>
          <p:cNvPr id="3" name="Text">
            <a:extLst>
              <a:ext uri="{FF2B5EF4-FFF2-40B4-BE49-F238E27FC236}">
                <a16:creationId xmlns:a16="http://schemas.microsoft.com/office/drawing/2014/main" id="{97D52407-3A49-208D-1DE9-9DEDE426D128}"/>
              </a:ext>
            </a:extLst>
          </p:cNvPr>
          <p:cNvSpPr>
            <a:spLocks noGrp="1"/>
          </p:cNvSpPr>
          <p:nvPr>
            <p:ph type="body" idx="1" hasCustomPrompt="1"/>
          </p:nvPr>
        </p:nvSpPr>
        <p:spPr bwMode="ltGray">
          <a:xfrm>
            <a:off x="548640" y="4541628"/>
            <a:ext cx="6414136" cy="1220997"/>
          </a:xfrm>
        </p:spPr>
        <p:txBody>
          <a:bodyPr anchor="t">
            <a:normAutofit/>
          </a:bodyPr>
          <a:lstStyle>
            <a:lvl1pPr marL="0" indent="0">
              <a:buNone/>
              <a:defRPr sz="1600">
                <a:solidFill>
                  <a:schemeClr val="tx2"/>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noProof="0"/>
              <a:t>Optional section details here</a:t>
            </a:r>
          </a:p>
        </p:txBody>
      </p:sp>
      <p:sp>
        <p:nvSpPr>
          <p:cNvPr id="5" name="Footer">
            <a:extLst>
              <a:ext uri="{FF2B5EF4-FFF2-40B4-BE49-F238E27FC236}">
                <a16:creationId xmlns:a16="http://schemas.microsoft.com/office/drawing/2014/main" id="{1E524CCA-7C46-4DEA-B730-32ED3CEA7274}"/>
              </a:ext>
            </a:extLst>
          </p:cNvPr>
          <p:cNvSpPr>
            <a:spLocks noGrp="1" noRot="1" noMove="1" noResize="1" noEditPoints="1" noAdjustHandles="1" noChangeArrowheads="1" noChangeShapeType="1"/>
          </p:cNvSpPr>
          <p:nvPr>
            <p:ph type="ftr" sz="quarter" idx="11"/>
          </p:nvPr>
        </p:nvSpPr>
        <p:spPr bwMode="ltGray"/>
        <p:txBody>
          <a:bodyPr/>
          <a:lstStyle>
            <a:lvl1pPr>
              <a:defRPr>
                <a:solidFill>
                  <a:srgbClr val="C1BFFF"/>
                </a:solidFill>
              </a:defRPr>
            </a:lvl1pPr>
          </a:lstStyle>
          <a:p>
            <a:r>
              <a:rPr lang="en-US" noProof="0"/>
              <a:t>Copyright 2025 Pearson. All rights reserved.</a:t>
            </a:r>
          </a:p>
        </p:txBody>
      </p:sp>
      <p:sp>
        <p:nvSpPr>
          <p:cNvPr id="6" name="Slide Number">
            <a:extLst>
              <a:ext uri="{FF2B5EF4-FFF2-40B4-BE49-F238E27FC236}">
                <a16:creationId xmlns:a16="http://schemas.microsoft.com/office/drawing/2014/main" id="{F57F0963-D31B-514C-DDF5-CA9BD8863768}"/>
              </a:ext>
            </a:extLst>
          </p:cNvPr>
          <p:cNvSpPr>
            <a:spLocks noGrp="1" noRot="1" noMove="1" noResize="1" noEditPoints="1" noAdjustHandles="1" noChangeArrowheads="1" noChangeShapeType="1"/>
          </p:cNvSpPr>
          <p:nvPr>
            <p:ph type="sldNum" sz="quarter" idx="12"/>
          </p:nvPr>
        </p:nvSpPr>
        <p:spPr bwMode="ltGray"/>
        <p:txBody>
          <a:bodyPr/>
          <a:lstStyle>
            <a:lvl1pPr>
              <a:defRPr>
                <a:solidFill>
                  <a:srgbClr val="C1BFFF"/>
                </a:solidFill>
              </a:defRPr>
            </a:lvl1pPr>
          </a:lstStyle>
          <a:p>
            <a:fld id="{27BB625B-AB5A-C845-B50B-ED205C3DDF7A}" type="slidenum">
              <a:rPr lang="en-US" noProof="0" smtClean="0"/>
              <a:pPr/>
              <a:t>‹N›</a:t>
            </a:fld>
            <a:endParaRPr lang="en-US" noProof="0"/>
          </a:p>
        </p:txBody>
      </p:sp>
    </p:spTree>
    <p:extLst>
      <p:ext uri="{BB962C8B-B14F-4D97-AF65-F5344CB8AC3E}">
        <p14:creationId xmlns:p14="http://schemas.microsoft.com/office/powerpoint/2010/main" val="1990177640"/>
      </p:ext>
    </p:extLst>
  </p:cSld>
  <p:clrMapOvr>
    <a:overrideClrMapping bg1="dk1" tx1="lt1" bg2="dk2" tx2="lt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ubsection Header with Graphic Waves Amethyst">
    <p:bg>
      <p:bgRef idx="1001">
        <a:schemeClr val="bg1"/>
      </p:bgRef>
    </p:bg>
    <p:spTree>
      <p:nvGrpSpPr>
        <p:cNvPr id="1" name=""/>
        <p:cNvGrpSpPr/>
        <p:nvPr/>
      </p:nvGrpSpPr>
      <p:grpSpPr>
        <a:xfrm>
          <a:off x="0" y="0"/>
          <a:ext cx="0" cy="0"/>
          <a:chOff x="0" y="0"/>
          <a:chExt cx="0" cy="0"/>
        </a:xfrm>
      </p:grpSpPr>
      <p:pic>
        <p:nvPicPr>
          <p:cNvPr id="10" name="Graphic Waves">
            <a:extLst>
              <a:ext uri="{FF2B5EF4-FFF2-40B4-BE49-F238E27FC236}">
                <a16:creationId xmlns:a16="http://schemas.microsoft.com/office/drawing/2014/main" id="{22EA634D-31CA-5693-2F00-2D8355911E5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2"/>
          <a:srcRect/>
          <a:stretch/>
        </p:blipFill>
        <p:spPr>
          <a:xfrm>
            <a:off x="0" y="414"/>
            <a:ext cx="12192000" cy="6857172"/>
          </a:xfrm>
          <a:prstGeom prst="rect">
            <a:avLst/>
          </a:prstGeom>
        </p:spPr>
      </p:pic>
      <p:sp>
        <p:nvSpPr>
          <p:cNvPr id="2" name="Title">
            <a:extLst>
              <a:ext uri="{FF2B5EF4-FFF2-40B4-BE49-F238E27FC236}">
                <a16:creationId xmlns:a16="http://schemas.microsoft.com/office/drawing/2014/main" id="{E113FFA6-9595-1E30-ED76-C513EFDE2F10}"/>
              </a:ext>
            </a:extLst>
          </p:cNvPr>
          <p:cNvSpPr>
            <a:spLocks noGrp="1"/>
          </p:cNvSpPr>
          <p:nvPr>
            <p:ph type="title" hasCustomPrompt="1"/>
          </p:nvPr>
        </p:nvSpPr>
        <p:spPr bwMode="gray">
          <a:xfrm>
            <a:off x="548639" y="548640"/>
            <a:ext cx="8287385" cy="3466131"/>
          </a:xfrm>
        </p:spPr>
        <p:txBody>
          <a:bodyPr anchor="b"/>
          <a:lstStyle>
            <a:lvl1pPr>
              <a:defRPr sz="6000" b="1">
                <a:solidFill>
                  <a:schemeClr val="tx2"/>
                </a:solidFill>
                <a:latin typeface="+mn-lt"/>
              </a:defRPr>
            </a:lvl1pPr>
          </a:lstStyle>
          <a:p>
            <a:r>
              <a:rPr lang="en-US" noProof="0"/>
              <a:t>Place subsection title here lorem ipsum</a:t>
            </a:r>
          </a:p>
        </p:txBody>
      </p:sp>
      <p:sp>
        <p:nvSpPr>
          <p:cNvPr id="3" name="Text">
            <a:extLst>
              <a:ext uri="{FF2B5EF4-FFF2-40B4-BE49-F238E27FC236}">
                <a16:creationId xmlns:a16="http://schemas.microsoft.com/office/drawing/2014/main" id="{97D52407-3A49-208D-1DE9-9DEDE426D128}"/>
              </a:ext>
            </a:extLst>
          </p:cNvPr>
          <p:cNvSpPr>
            <a:spLocks noGrp="1"/>
          </p:cNvSpPr>
          <p:nvPr>
            <p:ph type="body" idx="1" hasCustomPrompt="1"/>
          </p:nvPr>
        </p:nvSpPr>
        <p:spPr bwMode="gray">
          <a:xfrm>
            <a:off x="548640" y="4541628"/>
            <a:ext cx="6414136" cy="1220997"/>
          </a:xfrm>
        </p:spPr>
        <p:txBody>
          <a:bodyPr anchor="t">
            <a:normAutofit/>
          </a:bodyPr>
          <a:lstStyle>
            <a:lvl1pPr marL="0" indent="0">
              <a:buNone/>
              <a:defRPr sz="1600">
                <a:solidFill>
                  <a:schemeClr val="tx2"/>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noProof="0"/>
              <a:t>Optional subsection details here</a:t>
            </a:r>
          </a:p>
        </p:txBody>
      </p:sp>
      <p:sp>
        <p:nvSpPr>
          <p:cNvPr id="5" name="Footer">
            <a:extLst>
              <a:ext uri="{FF2B5EF4-FFF2-40B4-BE49-F238E27FC236}">
                <a16:creationId xmlns:a16="http://schemas.microsoft.com/office/drawing/2014/main" id="{1E524CCA-7C46-4DEA-B730-32ED3CEA7274}"/>
              </a:ext>
            </a:extLst>
          </p:cNvPr>
          <p:cNvSpPr>
            <a:spLocks noGrp="1" noRot="1" noMove="1" noResize="1" noEditPoints="1" noAdjustHandles="1" noChangeArrowheads="1" noChangeShapeType="1"/>
          </p:cNvSpPr>
          <p:nvPr>
            <p:ph type="ftr" sz="quarter" idx="11"/>
          </p:nvPr>
        </p:nvSpPr>
        <p:spPr bwMode="gray"/>
        <p:txBody>
          <a:bodyPr/>
          <a:lstStyle>
            <a:lvl1pPr>
              <a:defRPr>
                <a:solidFill>
                  <a:schemeClr val="tx2"/>
                </a:solidFill>
              </a:defRPr>
            </a:lvl1pPr>
          </a:lstStyle>
          <a:p>
            <a:r>
              <a:rPr lang="en-US" noProof="0"/>
              <a:t>Copyright 2025 Pearson. All rights reserved.</a:t>
            </a:r>
          </a:p>
        </p:txBody>
      </p:sp>
      <p:sp>
        <p:nvSpPr>
          <p:cNvPr id="6" name="Slide Number">
            <a:extLst>
              <a:ext uri="{FF2B5EF4-FFF2-40B4-BE49-F238E27FC236}">
                <a16:creationId xmlns:a16="http://schemas.microsoft.com/office/drawing/2014/main" id="{F57F0963-D31B-514C-DDF5-CA9BD8863768}"/>
              </a:ext>
            </a:extLst>
          </p:cNvPr>
          <p:cNvSpPr>
            <a:spLocks noGrp="1" noRot="1" noMove="1" noResize="1" noEditPoints="1" noAdjustHandles="1" noChangeArrowheads="1" noChangeShapeType="1"/>
          </p:cNvSpPr>
          <p:nvPr>
            <p:ph type="sldNum" sz="quarter" idx="12"/>
          </p:nvPr>
        </p:nvSpPr>
        <p:spPr bwMode="gray"/>
        <p:txBody>
          <a:bodyPr/>
          <a:lstStyle>
            <a:lvl1pPr>
              <a:defRPr>
                <a:solidFill>
                  <a:schemeClr val="tx2"/>
                </a:solidFill>
              </a:defRPr>
            </a:lvl1pPr>
          </a:lstStyle>
          <a:p>
            <a:fld id="{27BB625B-AB5A-C845-B50B-ED205C3DDF7A}" type="slidenum">
              <a:rPr lang="en-US" noProof="0" smtClean="0"/>
              <a:pPr/>
              <a:t>‹N›</a:t>
            </a:fld>
            <a:endParaRPr lang="en-US" noProof="0"/>
          </a:p>
        </p:txBody>
      </p:sp>
    </p:spTree>
    <p:extLst>
      <p:ext uri="{BB962C8B-B14F-4D97-AF65-F5344CB8AC3E}">
        <p14:creationId xmlns:p14="http://schemas.microsoft.com/office/powerpoint/2010/main" val="826777449"/>
      </p:ext>
    </p:extLst>
  </p:cSld>
  <p:clrMapOvr>
    <a:overrideClrMapping bg1="lt1" tx1="dk1" bg2="lt2" tx2="dk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ubsection Header with Graphic Waves Fuchsia">
    <p:bg>
      <p:bgRef idx="1001">
        <a:schemeClr val="bg1"/>
      </p:bgRef>
    </p:bg>
    <p:spTree>
      <p:nvGrpSpPr>
        <p:cNvPr id="1" name=""/>
        <p:cNvGrpSpPr/>
        <p:nvPr/>
      </p:nvGrpSpPr>
      <p:grpSpPr>
        <a:xfrm>
          <a:off x="0" y="0"/>
          <a:ext cx="0" cy="0"/>
          <a:chOff x="0" y="0"/>
          <a:chExt cx="0" cy="0"/>
        </a:xfrm>
      </p:grpSpPr>
      <p:pic>
        <p:nvPicPr>
          <p:cNvPr id="7" name="Graphic Waves">
            <a:extLst>
              <a:ext uri="{FF2B5EF4-FFF2-40B4-BE49-F238E27FC236}">
                <a16:creationId xmlns:a16="http://schemas.microsoft.com/office/drawing/2014/main" id="{5A3671E5-6CAB-36F7-E9D5-B8B9BB49225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2"/>
          <a:srcRect/>
          <a:stretch/>
        </p:blipFill>
        <p:spPr>
          <a:xfrm>
            <a:off x="0" y="414"/>
            <a:ext cx="12192000" cy="6857172"/>
          </a:xfrm>
          <a:prstGeom prst="rect">
            <a:avLst/>
          </a:prstGeom>
        </p:spPr>
      </p:pic>
      <p:sp>
        <p:nvSpPr>
          <p:cNvPr id="2" name="Title">
            <a:extLst>
              <a:ext uri="{FF2B5EF4-FFF2-40B4-BE49-F238E27FC236}">
                <a16:creationId xmlns:a16="http://schemas.microsoft.com/office/drawing/2014/main" id="{E113FFA6-9595-1E30-ED76-C513EFDE2F10}"/>
              </a:ext>
            </a:extLst>
          </p:cNvPr>
          <p:cNvSpPr>
            <a:spLocks noGrp="1"/>
          </p:cNvSpPr>
          <p:nvPr>
            <p:ph type="title" hasCustomPrompt="1"/>
          </p:nvPr>
        </p:nvSpPr>
        <p:spPr>
          <a:xfrm>
            <a:off x="548639" y="548640"/>
            <a:ext cx="8287385" cy="3466131"/>
          </a:xfrm>
        </p:spPr>
        <p:txBody>
          <a:bodyPr anchor="b"/>
          <a:lstStyle>
            <a:lvl1pPr>
              <a:defRPr sz="6000" b="1">
                <a:solidFill>
                  <a:schemeClr val="tx2"/>
                </a:solidFill>
                <a:latin typeface="+mn-lt"/>
              </a:defRPr>
            </a:lvl1pPr>
          </a:lstStyle>
          <a:p>
            <a:r>
              <a:rPr lang="en-US" noProof="0"/>
              <a:t>Place subsection title here lorem ipsum</a:t>
            </a:r>
          </a:p>
        </p:txBody>
      </p:sp>
      <p:sp>
        <p:nvSpPr>
          <p:cNvPr id="3" name="Text">
            <a:extLst>
              <a:ext uri="{FF2B5EF4-FFF2-40B4-BE49-F238E27FC236}">
                <a16:creationId xmlns:a16="http://schemas.microsoft.com/office/drawing/2014/main" id="{97D52407-3A49-208D-1DE9-9DEDE426D128}"/>
              </a:ext>
            </a:extLst>
          </p:cNvPr>
          <p:cNvSpPr>
            <a:spLocks noGrp="1"/>
          </p:cNvSpPr>
          <p:nvPr>
            <p:ph type="body" idx="1" hasCustomPrompt="1"/>
          </p:nvPr>
        </p:nvSpPr>
        <p:spPr>
          <a:xfrm>
            <a:off x="548640" y="4541628"/>
            <a:ext cx="6414136" cy="1220997"/>
          </a:xfrm>
        </p:spPr>
        <p:txBody>
          <a:bodyPr anchor="t">
            <a:normAutofit/>
          </a:bodyPr>
          <a:lstStyle>
            <a:lvl1pPr marL="0" indent="0">
              <a:buNone/>
              <a:defRPr sz="1600">
                <a:solidFill>
                  <a:schemeClr val="tx2"/>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noProof="0"/>
              <a:t>Optional subsection details here</a:t>
            </a:r>
          </a:p>
        </p:txBody>
      </p:sp>
      <p:sp>
        <p:nvSpPr>
          <p:cNvPr id="5" name="Footer">
            <a:extLst>
              <a:ext uri="{FF2B5EF4-FFF2-40B4-BE49-F238E27FC236}">
                <a16:creationId xmlns:a16="http://schemas.microsoft.com/office/drawing/2014/main" id="{1E524CCA-7C46-4DEA-B730-32ED3CEA7274}"/>
              </a:ext>
            </a:extLst>
          </p:cNvPr>
          <p:cNvSpPr>
            <a:spLocks noGrp="1" noRot="1" noMove="1" noResize="1" noEditPoints="1" noAdjustHandles="1" noChangeArrowheads="1" noChangeShapeType="1"/>
          </p:cNvSpPr>
          <p:nvPr>
            <p:ph type="ftr" sz="quarter" idx="11"/>
          </p:nvPr>
        </p:nvSpPr>
        <p:spPr/>
        <p:txBody>
          <a:bodyPr/>
          <a:lstStyle>
            <a:lvl1pPr>
              <a:defRPr>
                <a:solidFill>
                  <a:schemeClr val="tx2"/>
                </a:solidFill>
              </a:defRPr>
            </a:lvl1pPr>
          </a:lstStyle>
          <a:p>
            <a:r>
              <a:rPr lang="en-US" noProof="0" dirty="0"/>
              <a:t>Copyright 2025 Pearson. All rights reserved.</a:t>
            </a:r>
          </a:p>
        </p:txBody>
      </p:sp>
      <p:sp>
        <p:nvSpPr>
          <p:cNvPr id="6" name="Slide Number">
            <a:extLst>
              <a:ext uri="{FF2B5EF4-FFF2-40B4-BE49-F238E27FC236}">
                <a16:creationId xmlns:a16="http://schemas.microsoft.com/office/drawing/2014/main" id="{F57F0963-D31B-514C-DDF5-CA9BD8863768}"/>
              </a:ext>
            </a:extLst>
          </p:cNvPr>
          <p:cNvSpPr>
            <a:spLocks noGrp="1" noRot="1" noMove="1" noResize="1" noEditPoints="1" noAdjustHandles="1" noChangeArrowheads="1" noChangeShapeType="1"/>
          </p:cNvSpPr>
          <p:nvPr>
            <p:ph type="sldNum" sz="quarter" idx="12"/>
          </p:nvPr>
        </p:nvSpPr>
        <p:spPr/>
        <p:txBody>
          <a:bodyPr/>
          <a:lstStyle>
            <a:lvl1pPr>
              <a:defRPr>
                <a:solidFill>
                  <a:schemeClr val="tx2"/>
                </a:solidFill>
              </a:defRPr>
            </a:lvl1pPr>
          </a:lstStyle>
          <a:p>
            <a:fld id="{27BB625B-AB5A-C845-B50B-ED205C3DDF7A}" type="slidenum">
              <a:rPr lang="en-US" noProof="0" smtClean="0"/>
              <a:pPr/>
              <a:t>‹N›</a:t>
            </a:fld>
            <a:endParaRPr lang="en-US" noProof="0"/>
          </a:p>
        </p:txBody>
      </p:sp>
    </p:spTree>
    <p:extLst>
      <p:ext uri="{BB962C8B-B14F-4D97-AF65-F5344CB8AC3E}">
        <p14:creationId xmlns:p14="http://schemas.microsoft.com/office/powerpoint/2010/main" val="1859763919"/>
      </p:ext>
    </p:extLst>
  </p:cSld>
  <p:clrMapOvr>
    <a:overrideClrMapping bg1="lt1" tx1="dk1" bg2="lt2" tx2="dk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ubsection Header with Graphic Waves Amber">
    <p:bg>
      <p:bgRef idx="1001">
        <a:schemeClr val="bg1"/>
      </p:bgRef>
    </p:bg>
    <p:spTree>
      <p:nvGrpSpPr>
        <p:cNvPr id="1" name=""/>
        <p:cNvGrpSpPr/>
        <p:nvPr/>
      </p:nvGrpSpPr>
      <p:grpSpPr>
        <a:xfrm>
          <a:off x="0" y="0"/>
          <a:ext cx="0" cy="0"/>
          <a:chOff x="0" y="0"/>
          <a:chExt cx="0" cy="0"/>
        </a:xfrm>
      </p:grpSpPr>
      <p:pic>
        <p:nvPicPr>
          <p:cNvPr id="8" name="Graphic Waves">
            <a:extLst>
              <a:ext uri="{FF2B5EF4-FFF2-40B4-BE49-F238E27FC236}">
                <a16:creationId xmlns:a16="http://schemas.microsoft.com/office/drawing/2014/main" id="{EE74D381-DF75-01D8-8E77-D9DDB8EDCC8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2"/>
          <a:srcRect/>
          <a:stretch/>
        </p:blipFill>
        <p:spPr>
          <a:xfrm>
            <a:off x="0" y="414"/>
            <a:ext cx="12192000" cy="6857172"/>
          </a:xfrm>
          <a:prstGeom prst="rect">
            <a:avLst/>
          </a:prstGeom>
        </p:spPr>
      </p:pic>
      <p:sp>
        <p:nvSpPr>
          <p:cNvPr id="2" name="Title">
            <a:extLst>
              <a:ext uri="{FF2B5EF4-FFF2-40B4-BE49-F238E27FC236}">
                <a16:creationId xmlns:a16="http://schemas.microsoft.com/office/drawing/2014/main" id="{E113FFA6-9595-1E30-ED76-C513EFDE2F10}"/>
              </a:ext>
            </a:extLst>
          </p:cNvPr>
          <p:cNvSpPr>
            <a:spLocks noGrp="1"/>
          </p:cNvSpPr>
          <p:nvPr>
            <p:ph type="title" hasCustomPrompt="1"/>
          </p:nvPr>
        </p:nvSpPr>
        <p:spPr>
          <a:xfrm>
            <a:off x="548639" y="548640"/>
            <a:ext cx="8287385" cy="3466131"/>
          </a:xfrm>
        </p:spPr>
        <p:txBody>
          <a:bodyPr anchor="b"/>
          <a:lstStyle>
            <a:lvl1pPr>
              <a:defRPr sz="6000" b="1">
                <a:solidFill>
                  <a:schemeClr val="tx2"/>
                </a:solidFill>
                <a:latin typeface="+mn-lt"/>
              </a:defRPr>
            </a:lvl1pPr>
          </a:lstStyle>
          <a:p>
            <a:r>
              <a:rPr lang="en-US" noProof="0"/>
              <a:t>Place subsection title here lorem ipsum</a:t>
            </a:r>
          </a:p>
        </p:txBody>
      </p:sp>
      <p:sp>
        <p:nvSpPr>
          <p:cNvPr id="3" name="Text">
            <a:extLst>
              <a:ext uri="{FF2B5EF4-FFF2-40B4-BE49-F238E27FC236}">
                <a16:creationId xmlns:a16="http://schemas.microsoft.com/office/drawing/2014/main" id="{97D52407-3A49-208D-1DE9-9DEDE426D128}"/>
              </a:ext>
            </a:extLst>
          </p:cNvPr>
          <p:cNvSpPr>
            <a:spLocks noGrp="1"/>
          </p:cNvSpPr>
          <p:nvPr>
            <p:ph type="body" idx="1" hasCustomPrompt="1"/>
          </p:nvPr>
        </p:nvSpPr>
        <p:spPr>
          <a:xfrm>
            <a:off x="548640" y="4541628"/>
            <a:ext cx="6414136" cy="1220997"/>
          </a:xfrm>
        </p:spPr>
        <p:txBody>
          <a:bodyPr anchor="t">
            <a:normAutofit/>
          </a:bodyPr>
          <a:lstStyle>
            <a:lvl1pPr marL="0" indent="0">
              <a:buNone/>
              <a:defRPr sz="1600">
                <a:solidFill>
                  <a:schemeClr val="tx2"/>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noProof="0"/>
              <a:t>Optional subsection details here</a:t>
            </a:r>
          </a:p>
        </p:txBody>
      </p:sp>
      <p:sp>
        <p:nvSpPr>
          <p:cNvPr id="5" name="Footer">
            <a:extLst>
              <a:ext uri="{FF2B5EF4-FFF2-40B4-BE49-F238E27FC236}">
                <a16:creationId xmlns:a16="http://schemas.microsoft.com/office/drawing/2014/main" id="{1E524CCA-7C46-4DEA-B730-32ED3CEA7274}"/>
              </a:ext>
            </a:extLst>
          </p:cNvPr>
          <p:cNvSpPr>
            <a:spLocks noGrp="1" noRot="1" noMove="1" noResize="1" noEditPoints="1" noAdjustHandles="1" noChangeArrowheads="1" noChangeShapeType="1"/>
          </p:cNvSpPr>
          <p:nvPr>
            <p:ph type="ftr" sz="quarter" idx="11"/>
          </p:nvPr>
        </p:nvSpPr>
        <p:spPr/>
        <p:txBody>
          <a:bodyPr/>
          <a:lstStyle>
            <a:lvl1pPr>
              <a:defRPr>
                <a:solidFill>
                  <a:schemeClr val="tx2"/>
                </a:solidFill>
              </a:defRPr>
            </a:lvl1pPr>
          </a:lstStyle>
          <a:p>
            <a:r>
              <a:rPr lang="en-US" noProof="0"/>
              <a:t>Copyright 2025 Pearson. All rights reserved.</a:t>
            </a:r>
          </a:p>
        </p:txBody>
      </p:sp>
      <p:sp>
        <p:nvSpPr>
          <p:cNvPr id="6" name="Slide Number">
            <a:extLst>
              <a:ext uri="{FF2B5EF4-FFF2-40B4-BE49-F238E27FC236}">
                <a16:creationId xmlns:a16="http://schemas.microsoft.com/office/drawing/2014/main" id="{F57F0963-D31B-514C-DDF5-CA9BD8863768}"/>
              </a:ext>
            </a:extLst>
          </p:cNvPr>
          <p:cNvSpPr>
            <a:spLocks noGrp="1" noRot="1" noMove="1" noResize="1" noEditPoints="1" noAdjustHandles="1" noChangeArrowheads="1" noChangeShapeType="1"/>
          </p:cNvSpPr>
          <p:nvPr>
            <p:ph type="sldNum" sz="quarter" idx="12"/>
          </p:nvPr>
        </p:nvSpPr>
        <p:spPr/>
        <p:txBody>
          <a:bodyPr/>
          <a:lstStyle>
            <a:lvl1pPr>
              <a:defRPr>
                <a:solidFill>
                  <a:schemeClr val="tx2"/>
                </a:solidFill>
              </a:defRPr>
            </a:lvl1pPr>
          </a:lstStyle>
          <a:p>
            <a:fld id="{27BB625B-AB5A-C845-B50B-ED205C3DDF7A}" type="slidenum">
              <a:rPr lang="en-US" noProof="0" smtClean="0"/>
              <a:pPr/>
              <a:t>‹N›</a:t>
            </a:fld>
            <a:endParaRPr lang="en-US" noProof="0"/>
          </a:p>
        </p:txBody>
      </p:sp>
    </p:spTree>
    <p:extLst>
      <p:ext uri="{BB962C8B-B14F-4D97-AF65-F5344CB8AC3E}">
        <p14:creationId xmlns:p14="http://schemas.microsoft.com/office/powerpoint/2010/main" val="423755086"/>
      </p:ext>
    </p:extLst>
  </p:cSld>
  <p:clrMapOvr>
    <a:overrideClrMapping bg1="lt1" tx1="dk1" bg2="lt2" tx2="dk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ubsection Header with Graphic Waves Turquoise">
    <p:bg>
      <p:bgRef idx="1001">
        <a:schemeClr val="bg1"/>
      </p:bgRef>
    </p:bg>
    <p:spTree>
      <p:nvGrpSpPr>
        <p:cNvPr id="1" name=""/>
        <p:cNvGrpSpPr/>
        <p:nvPr/>
      </p:nvGrpSpPr>
      <p:grpSpPr>
        <a:xfrm>
          <a:off x="0" y="0"/>
          <a:ext cx="0" cy="0"/>
          <a:chOff x="0" y="0"/>
          <a:chExt cx="0" cy="0"/>
        </a:xfrm>
      </p:grpSpPr>
      <p:pic>
        <p:nvPicPr>
          <p:cNvPr id="7" name="Graphic Waves">
            <a:extLst>
              <a:ext uri="{FF2B5EF4-FFF2-40B4-BE49-F238E27FC236}">
                <a16:creationId xmlns:a16="http://schemas.microsoft.com/office/drawing/2014/main" id="{A82B7F0E-E0CE-F4BD-6F07-67287409D72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2"/>
          <a:srcRect/>
          <a:stretch/>
        </p:blipFill>
        <p:spPr>
          <a:xfrm>
            <a:off x="0" y="414"/>
            <a:ext cx="12192000" cy="6857172"/>
          </a:xfrm>
          <a:prstGeom prst="rect">
            <a:avLst/>
          </a:prstGeom>
        </p:spPr>
      </p:pic>
      <p:sp>
        <p:nvSpPr>
          <p:cNvPr id="2" name="Title">
            <a:extLst>
              <a:ext uri="{FF2B5EF4-FFF2-40B4-BE49-F238E27FC236}">
                <a16:creationId xmlns:a16="http://schemas.microsoft.com/office/drawing/2014/main" id="{E113FFA6-9595-1E30-ED76-C513EFDE2F10}"/>
              </a:ext>
            </a:extLst>
          </p:cNvPr>
          <p:cNvSpPr>
            <a:spLocks noGrp="1"/>
          </p:cNvSpPr>
          <p:nvPr>
            <p:ph type="title" hasCustomPrompt="1"/>
          </p:nvPr>
        </p:nvSpPr>
        <p:spPr>
          <a:xfrm>
            <a:off x="548639" y="548640"/>
            <a:ext cx="8287385" cy="3466131"/>
          </a:xfrm>
        </p:spPr>
        <p:txBody>
          <a:bodyPr anchor="b"/>
          <a:lstStyle>
            <a:lvl1pPr>
              <a:defRPr sz="6000" b="1">
                <a:solidFill>
                  <a:schemeClr val="tx2"/>
                </a:solidFill>
                <a:latin typeface="+mn-lt"/>
              </a:defRPr>
            </a:lvl1pPr>
          </a:lstStyle>
          <a:p>
            <a:r>
              <a:rPr lang="en-US" noProof="0"/>
              <a:t>Place subsection title here lorem ipsum</a:t>
            </a:r>
          </a:p>
        </p:txBody>
      </p:sp>
      <p:sp>
        <p:nvSpPr>
          <p:cNvPr id="3" name="Text">
            <a:extLst>
              <a:ext uri="{FF2B5EF4-FFF2-40B4-BE49-F238E27FC236}">
                <a16:creationId xmlns:a16="http://schemas.microsoft.com/office/drawing/2014/main" id="{97D52407-3A49-208D-1DE9-9DEDE426D128}"/>
              </a:ext>
            </a:extLst>
          </p:cNvPr>
          <p:cNvSpPr>
            <a:spLocks noGrp="1"/>
          </p:cNvSpPr>
          <p:nvPr>
            <p:ph type="body" idx="1" hasCustomPrompt="1"/>
          </p:nvPr>
        </p:nvSpPr>
        <p:spPr>
          <a:xfrm>
            <a:off x="548640" y="4541628"/>
            <a:ext cx="6414136" cy="1220997"/>
          </a:xfrm>
        </p:spPr>
        <p:txBody>
          <a:bodyPr anchor="t">
            <a:normAutofit/>
          </a:bodyPr>
          <a:lstStyle>
            <a:lvl1pPr marL="0" indent="0">
              <a:buNone/>
              <a:defRPr sz="1600">
                <a:solidFill>
                  <a:schemeClr val="tx2"/>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noProof="0"/>
              <a:t>Optional subsection details here</a:t>
            </a:r>
          </a:p>
        </p:txBody>
      </p:sp>
      <p:sp>
        <p:nvSpPr>
          <p:cNvPr id="5" name="Footer">
            <a:extLst>
              <a:ext uri="{FF2B5EF4-FFF2-40B4-BE49-F238E27FC236}">
                <a16:creationId xmlns:a16="http://schemas.microsoft.com/office/drawing/2014/main" id="{1E524CCA-7C46-4DEA-B730-32ED3CEA7274}"/>
              </a:ext>
            </a:extLst>
          </p:cNvPr>
          <p:cNvSpPr>
            <a:spLocks noGrp="1" noRot="1" noMove="1" noResize="1" noEditPoints="1" noAdjustHandles="1" noChangeArrowheads="1" noChangeShapeType="1"/>
          </p:cNvSpPr>
          <p:nvPr>
            <p:ph type="ftr" sz="quarter" idx="11"/>
          </p:nvPr>
        </p:nvSpPr>
        <p:spPr/>
        <p:txBody>
          <a:bodyPr/>
          <a:lstStyle>
            <a:lvl1pPr>
              <a:defRPr>
                <a:solidFill>
                  <a:schemeClr val="tx2"/>
                </a:solidFill>
              </a:defRPr>
            </a:lvl1pPr>
          </a:lstStyle>
          <a:p>
            <a:r>
              <a:rPr lang="en-US" noProof="0"/>
              <a:t>Copyright 2025 Pearson. All rights reserved.</a:t>
            </a:r>
          </a:p>
        </p:txBody>
      </p:sp>
      <p:sp>
        <p:nvSpPr>
          <p:cNvPr id="6" name="Slide Number">
            <a:extLst>
              <a:ext uri="{FF2B5EF4-FFF2-40B4-BE49-F238E27FC236}">
                <a16:creationId xmlns:a16="http://schemas.microsoft.com/office/drawing/2014/main" id="{F57F0963-D31B-514C-DDF5-CA9BD8863768}"/>
              </a:ext>
            </a:extLst>
          </p:cNvPr>
          <p:cNvSpPr>
            <a:spLocks noGrp="1" noRot="1" noMove="1" noResize="1" noEditPoints="1" noAdjustHandles="1" noChangeArrowheads="1" noChangeShapeType="1"/>
          </p:cNvSpPr>
          <p:nvPr>
            <p:ph type="sldNum" sz="quarter" idx="12"/>
          </p:nvPr>
        </p:nvSpPr>
        <p:spPr/>
        <p:txBody>
          <a:bodyPr/>
          <a:lstStyle>
            <a:lvl1pPr>
              <a:defRPr>
                <a:solidFill>
                  <a:schemeClr val="tx2"/>
                </a:solidFill>
              </a:defRPr>
            </a:lvl1pPr>
          </a:lstStyle>
          <a:p>
            <a:fld id="{27BB625B-AB5A-C845-B50B-ED205C3DDF7A}" type="slidenum">
              <a:rPr lang="en-US" noProof="0" smtClean="0"/>
              <a:pPr/>
              <a:t>‹N›</a:t>
            </a:fld>
            <a:endParaRPr lang="en-US" noProof="0"/>
          </a:p>
        </p:txBody>
      </p:sp>
    </p:spTree>
    <p:extLst>
      <p:ext uri="{BB962C8B-B14F-4D97-AF65-F5344CB8AC3E}">
        <p14:creationId xmlns:p14="http://schemas.microsoft.com/office/powerpoint/2010/main" val="4142534536"/>
      </p:ext>
    </p:extLst>
  </p:cSld>
  <p:clrMapOvr>
    <a:overrideClrMapping bg1="lt1" tx1="dk1" bg2="lt2" tx2="dk2" accent1="accent1" accent2="accent2" accent3="accent3" accent4="accent4" accent5="accent5" accent6="accent6" hlink="hlink" folHlink="folHlink"/>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Agenda x6 Dark A">
    <p:bg bwMode="gray">
      <p:bgRef idx="1001">
        <a:schemeClr val="bg2"/>
      </p:bgRef>
    </p:bg>
    <p:spTree>
      <p:nvGrpSpPr>
        <p:cNvPr id="1" name=""/>
        <p:cNvGrpSpPr/>
        <p:nvPr/>
      </p:nvGrpSpPr>
      <p:grpSpPr>
        <a:xfrm>
          <a:off x="0" y="0"/>
          <a:ext cx="0" cy="0"/>
          <a:chOff x="0" y="0"/>
          <a:chExt cx="0" cy="0"/>
        </a:xfrm>
      </p:grpSpPr>
      <p:sp>
        <p:nvSpPr>
          <p:cNvPr id="60" name="Section">
            <a:extLst>
              <a:ext uri="{FF2B5EF4-FFF2-40B4-BE49-F238E27FC236}">
                <a16:creationId xmlns:a16="http://schemas.microsoft.com/office/drawing/2014/main" id="{ED6C1FA2-EB4F-746D-C24E-3FEC7581974D}"/>
              </a:ext>
            </a:extLst>
          </p:cNvPr>
          <p:cNvSpPr>
            <a:spLocks noGrp="1"/>
          </p:cNvSpPr>
          <p:nvPr>
            <p:ph type="body" sz="quarter" idx="27" hasCustomPrompt="1"/>
          </p:nvPr>
        </p:nvSpPr>
        <p:spPr bwMode="white">
          <a:xfrm>
            <a:off x="550164" y="0"/>
            <a:ext cx="3607200" cy="547200"/>
          </a:xfrm>
        </p:spPr>
        <p:txBody>
          <a:bodyPr anchor="ctr" anchorCtr="0"/>
          <a:lstStyle>
            <a:lvl1pPr marL="0" indent="0">
              <a:spcAft>
                <a:spcPts val="0"/>
              </a:spcAft>
              <a:buNone/>
              <a:defRPr sz="1000" cap="all" baseline="0">
                <a:solidFill>
                  <a:srgbClr val="C1BFFF"/>
                </a:solidFill>
              </a:defRPr>
            </a:lvl1pPr>
          </a:lstStyle>
          <a:p>
            <a:pPr lvl="0"/>
            <a:r>
              <a:rPr lang="en-US" noProof="0"/>
              <a:t>Section title</a:t>
            </a:r>
          </a:p>
        </p:txBody>
      </p:sp>
      <p:sp>
        <p:nvSpPr>
          <p:cNvPr id="2" name="Title">
            <a:extLst>
              <a:ext uri="{FF2B5EF4-FFF2-40B4-BE49-F238E27FC236}">
                <a16:creationId xmlns:a16="http://schemas.microsoft.com/office/drawing/2014/main" id="{F04BA9BF-E500-53B9-8CC6-1FFBDB0A2FFD}"/>
              </a:ext>
            </a:extLst>
          </p:cNvPr>
          <p:cNvSpPr>
            <a:spLocks noGrp="1"/>
          </p:cNvSpPr>
          <p:nvPr>
            <p:ph type="title" hasCustomPrompt="1"/>
          </p:nvPr>
        </p:nvSpPr>
        <p:spPr bwMode="white">
          <a:xfrm>
            <a:off x="1343278" y="1037992"/>
            <a:ext cx="2802636" cy="819150"/>
          </a:xfrm>
        </p:spPr>
        <p:txBody>
          <a:bodyPr/>
          <a:lstStyle>
            <a:lvl1pPr>
              <a:defRPr sz="4000"/>
            </a:lvl1pPr>
          </a:lstStyle>
          <a:p>
            <a:r>
              <a:rPr lang="en-US" noProof="0"/>
              <a:t>Agenda</a:t>
            </a:r>
          </a:p>
        </p:txBody>
      </p:sp>
      <p:cxnSp>
        <p:nvCxnSpPr>
          <p:cNvPr id="30" name="Line 1">
            <a:extLst>
              <a:ext uri="{FF2B5EF4-FFF2-40B4-BE49-F238E27FC236}">
                <a16:creationId xmlns:a16="http://schemas.microsoft.com/office/drawing/2014/main" id="{C2DD892F-6AA6-73AA-D362-42B6853E2395}"/>
              </a:ext>
              <a:ext uri="{C183D7F6-B498-43B3-948B-1728B52AA6E4}">
                <adec:decorative xmlns:adec="http://schemas.microsoft.com/office/drawing/2017/decorative" val="1"/>
              </a:ext>
            </a:extLst>
          </p:cNvPr>
          <p:cNvCxnSpPr>
            <a:cxnSpLocks/>
          </p:cNvCxnSpPr>
          <p:nvPr userDrawn="1"/>
        </p:nvCxnSpPr>
        <p:spPr bwMode="white">
          <a:xfrm>
            <a:off x="2430534" y="2143009"/>
            <a:ext cx="3593592"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52" name="Number 1">
            <a:extLst>
              <a:ext uri="{FF2B5EF4-FFF2-40B4-BE49-F238E27FC236}">
                <a16:creationId xmlns:a16="http://schemas.microsoft.com/office/drawing/2014/main" id="{61F8C6E0-C459-C5D8-2315-952BB1E8F9E3}"/>
              </a:ext>
            </a:extLst>
          </p:cNvPr>
          <p:cNvSpPr>
            <a:spLocks noGrp="1"/>
          </p:cNvSpPr>
          <p:nvPr>
            <p:ph type="body" sz="quarter" idx="21" hasCustomPrompt="1"/>
          </p:nvPr>
        </p:nvSpPr>
        <p:spPr bwMode="white">
          <a:xfrm>
            <a:off x="2430778" y="2286509"/>
            <a:ext cx="1207008" cy="830997"/>
          </a:xfrm>
        </p:spPr>
        <p:txBody>
          <a:bodyPr>
            <a:noAutofit/>
          </a:bodyPr>
          <a:lstStyle>
            <a:lvl1pPr marL="0" indent="0">
              <a:spcAft>
                <a:spcPts val="0"/>
              </a:spcAft>
              <a:buNone/>
              <a:defRPr sz="5400">
                <a:solidFill>
                  <a:srgbClr val="C1BFFF"/>
                </a:solidFill>
                <a:latin typeface="+mj-lt"/>
              </a:defRPr>
            </a:lvl1pPr>
            <a:lvl2pPr>
              <a:spcAft>
                <a:spcPts val="0"/>
              </a:spcAft>
              <a:defRPr/>
            </a:lvl2pPr>
            <a:lvl3pPr>
              <a:spcAft>
                <a:spcPts val="0"/>
              </a:spcAft>
              <a:defRPr/>
            </a:lvl3pPr>
            <a:lvl4pPr>
              <a:spcAft>
                <a:spcPts val="0"/>
              </a:spcAft>
              <a:defRPr/>
            </a:lvl4pPr>
            <a:lvl5pPr>
              <a:spcAft>
                <a:spcPts val="0"/>
              </a:spcAft>
              <a:defRPr/>
            </a:lvl5pPr>
          </a:lstStyle>
          <a:p>
            <a:pPr lvl="0"/>
            <a:r>
              <a:rPr lang="en-US" noProof="0"/>
              <a:t>##</a:t>
            </a:r>
          </a:p>
        </p:txBody>
      </p:sp>
      <p:sp>
        <p:nvSpPr>
          <p:cNvPr id="43" name="Agenda Item 1">
            <a:extLst>
              <a:ext uri="{FF2B5EF4-FFF2-40B4-BE49-F238E27FC236}">
                <a16:creationId xmlns:a16="http://schemas.microsoft.com/office/drawing/2014/main" id="{3729F58B-5EE4-DA31-85B6-89AB67B46FFE}"/>
              </a:ext>
            </a:extLst>
          </p:cNvPr>
          <p:cNvSpPr>
            <a:spLocks noGrp="1"/>
          </p:cNvSpPr>
          <p:nvPr>
            <p:ph type="body" sz="quarter" idx="15" hasCustomPrompt="1"/>
          </p:nvPr>
        </p:nvSpPr>
        <p:spPr bwMode="white">
          <a:xfrm>
            <a:off x="3512494" y="2416049"/>
            <a:ext cx="2494321" cy="711056"/>
          </a:xfrm>
        </p:spPr>
        <p:txBody>
          <a:bodyPr/>
          <a:lstStyle>
            <a:lvl1pPr marL="0" indent="0">
              <a:spcAft>
                <a:spcPts val="0"/>
              </a:spcAft>
              <a:buNone/>
              <a:defRPr sz="1400">
                <a:solidFill>
                  <a:schemeClr val="tx1"/>
                </a:solidFill>
                <a:latin typeface="Plus Jakarta Sans Medium" pitchFamily="2" charset="0"/>
                <a:cs typeface="Plus Jakarta Sans Medium" pitchFamily="2" charset="0"/>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noProof="0"/>
              <a:t>Place agenda item here, </a:t>
            </a:r>
            <a:br>
              <a:rPr lang="en-US" noProof="0"/>
            </a:br>
            <a:r>
              <a:rPr lang="en-US" noProof="0"/>
              <a:t>maximum two lines</a:t>
            </a:r>
          </a:p>
        </p:txBody>
      </p:sp>
      <p:cxnSp>
        <p:nvCxnSpPr>
          <p:cNvPr id="31" name="Line 2">
            <a:extLst>
              <a:ext uri="{FF2B5EF4-FFF2-40B4-BE49-F238E27FC236}">
                <a16:creationId xmlns:a16="http://schemas.microsoft.com/office/drawing/2014/main" id="{95DA16EA-F947-1C8C-875B-5091D2996FF2}"/>
              </a:ext>
              <a:ext uri="{C183D7F6-B498-43B3-948B-1728B52AA6E4}">
                <adec:decorative xmlns:adec="http://schemas.microsoft.com/office/drawing/2017/decorative" val="1"/>
              </a:ext>
            </a:extLst>
          </p:cNvPr>
          <p:cNvCxnSpPr>
            <a:cxnSpLocks/>
          </p:cNvCxnSpPr>
          <p:nvPr userDrawn="1"/>
        </p:nvCxnSpPr>
        <p:spPr bwMode="white">
          <a:xfrm>
            <a:off x="2430534" y="3349548"/>
            <a:ext cx="3593592"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53" name="Number 2">
            <a:extLst>
              <a:ext uri="{FF2B5EF4-FFF2-40B4-BE49-F238E27FC236}">
                <a16:creationId xmlns:a16="http://schemas.microsoft.com/office/drawing/2014/main" id="{EE5B98F0-7396-A7D0-4BEC-3FB5489908E7}"/>
              </a:ext>
            </a:extLst>
          </p:cNvPr>
          <p:cNvSpPr>
            <a:spLocks noGrp="1"/>
          </p:cNvSpPr>
          <p:nvPr>
            <p:ph type="body" sz="quarter" idx="22" hasCustomPrompt="1"/>
          </p:nvPr>
        </p:nvSpPr>
        <p:spPr bwMode="white">
          <a:xfrm>
            <a:off x="2430778" y="3495896"/>
            <a:ext cx="1207008" cy="830997"/>
          </a:xfrm>
        </p:spPr>
        <p:txBody>
          <a:bodyPr>
            <a:noAutofit/>
          </a:bodyPr>
          <a:lstStyle>
            <a:lvl1pPr marL="0" indent="0">
              <a:spcAft>
                <a:spcPts val="0"/>
              </a:spcAft>
              <a:buNone/>
              <a:defRPr sz="5400">
                <a:solidFill>
                  <a:srgbClr val="C1BFFF"/>
                </a:solidFill>
                <a:latin typeface="+mj-lt"/>
              </a:defRPr>
            </a:lvl1pPr>
            <a:lvl2pPr>
              <a:spcAft>
                <a:spcPts val="0"/>
              </a:spcAft>
              <a:defRPr/>
            </a:lvl2pPr>
            <a:lvl3pPr>
              <a:spcAft>
                <a:spcPts val="0"/>
              </a:spcAft>
              <a:defRPr/>
            </a:lvl3pPr>
            <a:lvl4pPr>
              <a:spcAft>
                <a:spcPts val="0"/>
              </a:spcAft>
              <a:defRPr/>
            </a:lvl4pPr>
            <a:lvl5pPr>
              <a:spcAft>
                <a:spcPts val="0"/>
              </a:spcAft>
              <a:defRPr/>
            </a:lvl5pPr>
          </a:lstStyle>
          <a:p>
            <a:pPr lvl="0"/>
            <a:r>
              <a:rPr lang="en-US" noProof="0"/>
              <a:t>##</a:t>
            </a:r>
          </a:p>
        </p:txBody>
      </p:sp>
      <p:sp>
        <p:nvSpPr>
          <p:cNvPr id="47" name="Agenda Item 2">
            <a:extLst>
              <a:ext uri="{FF2B5EF4-FFF2-40B4-BE49-F238E27FC236}">
                <a16:creationId xmlns:a16="http://schemas.microsoft.com/office/drawing/2014/main" id="{318E99D0-3DE9-539D-2310-DE9BF6232CFA}"/>
              </a:ext>
            </a:extLst>
          </p:cNvPr>
          <p:cNvSpPr>
            <a:spLocks noGrp="1"/>
          </p:cNvSpPr>
          <p:nvPr>
            <p:ph type="body" sz="quarter" idx="17" hasCustomPrompt="1"/>
          </p:nvPr>
        </p:nvSpPr>
        <p:spPr bwMode="white">
          <a:xfrm>
            <a:off x="3512494" y="3616421"/>
            <a:ext cx="2494321" cy="711056"/>
          </a:xfrm>
        </p:spPr>
        <p:txBody>
          <a:bodyPr/>
          <a:lstStyle>
            <a:lvl1pPr marL="0" indent="0">
              <a:spcAft>
                <a:spcPts val="0"/>
              </a:spcAft>
              <a:buNone/>
              <a:defRPr sz="1400">
                <a:solidFill>
                  <a:schemeClr val="tx1"/>
                </a:solidFill>
                <a:latin typeface="Plus Jakarta Sans Medium" pitchFamily="2" charset="0"/>
                <a:cs typeface="Plus Jakarta Sans Medium" pitchFamily="2" charset="0"/>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noProof="0"/>
              <a:t>Place agenda item here, </a:t>
            </a:r>
            <a:br>
              <a:rPr lang="en-US" noProof="0"/>
            </a:br>
            <a:r>
              <a:rPr lang="en-US" noProof="0"/>
              <a:t>maximum two lines</a:t>
            </a:r>
          </a:p>
        </p:txBody>
      </p:sp>
      <p:cxnSp>
        <p:nvCxnSpPr>
          <p:cNvPr id="32" name="Line 3">
            <a:extLst>
              <a:ext uri="{FF2B5EF4-FFF2-40B4-BE49-F238E27FC236}">
                <a16:creationId xmlns:a16="http://schemas.microsoft.com/office/drawing/2014/main" id="{38CFA0BC-E5EA-860E-D373-F07D4C5E3770}"/>
              </a:ext>
              <a:ext uri="{C183D7F6-B498-43B3-948B-1728B52AA6E4}">
                <adec:decorative xmlns:adec="http://schemas.microsoft.com/office/drawing/2017/decorative" val="1"/>
              </a:ext>
            </a:extLst>
          </p:cNvPr>
          <p:cNvCxnSpPr>
            <a:cxnSpLocks/>
          </p:cNvCxnSpPr>
          <p:nvPr userDrawn="1"/>
        </p:nvCxnSpPr>
        <p:spPr bwMode="white">
          <a:xfrm>
            <a:off x="2430534" y="4556087"/>
            <a:ext cx="3593592"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54" name="Number 3">
            <a:extLst>
              <a:ext uri="{FF2B5EF4-FFF2-40B4-BE49-F238E27FC236}">
                <a16:creationId xmlns:a16="http://schemas.microsoft.com/office/drawing/2014/main" id="{AA7893B5-2902-7D29-BB67-AADC5122CC99}"/>
              </a:ext>
            </a:extLst>
          </p:cNvPr>
          <p:cNvSpPr>
            <a:spLocks noGrp="1"/>
          </p:cNvSpPr>
          <p:nvPr>
            <p:ph type="body" sz="quarter" idx="23" hasCustomPrompt="1"/>
          </p:nvPr>
        </p:nvSpPr>
        <p:spPr bwMode="white">
          <a:xfrm>
            <a:off x="2430778" y="4703131"/>
            <a:ext cx="1207008" cy="830997"/>
          </a:xfrm>
        </p:spPr>
        <p:txBody>
          <a:bodyPr>
            <a:noAutofit/>
          </a:bodyPr>
          <a:lstStyle>
            <a:lvl1pPr marL="0" indent="0">
              <a:spcAft>
                <a:spcPts val="0"/>
              </a:spcAft>
              <a:buNone/>
              <a:defRPr sz="5400">
                <a:solidFill>
                  <a:srgbClr val="C1BFFF"/>
                </a:solidFill>
                <a:latin typeface="+mj-lt"/>
              </a:defRPr>
            </a:lvl1pPr>
            <a:lvl2pPr>
              <a:spcAft>
                <a:spcPts val="0"/>
              </a:spcAft>
              <a:defRPr/>
            </a:lvl2pPr>
            <a:lvl3pPr>
              <a:spcAft>
                <a:spcPts val="0"/>
              </a:spcAft>
              <a:defRPr/>
            </a:lvl3pPr>
            <a:lvl4pPr>
              <a:spcAft>
                <a:spcPts val="0"/>
              </a:spcAft>
              <a:defRPr/>
            </a:lvl4pPr>
            <a:lvl5pPr>
              <a:spcAft>
                <a:spcPts val="0"/>
              </a:spcAft>
              <a:defRPr/>
            </a:lvl5pPr>
          </a:lstStyle>
          <a:p>
            <a:pPr lvl="0"/>
            <a:r>
              <a:rPr lang="en-US" noProof="0"/>
              <a:t>##</a:t>
            </a:r>
          </a:p>
        </p:txBody>
      </p:sp>
      <p:sp>
        <p:nvSpPr>
          <p:cNvPr id="49" name="Agenda Item 3">
            <a:extLst>
              <a:ext uri="{FF2B5EF4-FFF2-40B4-BE49-F238E27FC236}">
                <a16:creationId xmlns:a16="http://schemas.microsoft.com/office/drawing/2014/main" id="{1BCF9068-87E5-5465-1BFC-E6F96CE5CDCB}"/>
              </a:ext>
            </a:extLst>
          </p:cNvPr>
          <p:cNvSpPr>
            <a:spLocks noGrp="1"/>
          </p:cNvSpPr>
          <p:nvPr>
            <p:ph type="body" sz="quarter" idx="19" hasCustomPrompt="1"/>
          </p:nvPr>
        </p:nvSpPr>
        <p:spPr bwMode="white">
          <a:xfrm>
            <a:off x="3512494" y="4830692"/>
            <a:ext cx="2494321" cy="711056"/>
          </a:xfrm>
        </p:spPr>
        <p:txBody>
          <a:bodyPr/>
          <a:lstStyle>
            <a:lvl1pPr marL="0" indent="0">
              <a:spcAft>
                <a:spcPts val="0"/>
              </a:spcAft>
              <a:buNone/>
              <a:defRPr sz="1400">
                <a:solidFill>
                  <a:schemeClr val="tx1"/>
                </a:solidFill>
                <a:latin typeface="Plus Jakarta Sans Medium" pitchFamily="2" charset="0"/>
                <a:cs typeface="Plus Jakarta Sans Medium" pitchFamily="2" charset="0"/>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noProof="0"/>
              <a:t>Place agenda item here, </a:t>
            </a:r>
            <a:br>
              <a:rPr lang="en-US" noProof="0"/>
            </a:br>
            <a:r>
              <a:rPr lang="en-US" noProof="0"/>
              <a:t>maximum two lines</a:t>
            </a:r>
          </a:p>
        </p:txBody>
      </p:sp>
      <p:cxnSp>
        <p:nvCxnSpPr>
          <p:cNvPr id="33" name="Line 4">
            <a:extLst>
              <a:ext uri="{FF2B5EF4-FFF2-40B4-BE49-F238E27FC236}">
                <a16:creationId xmlns:a16="http://schemas.microsoft.com/office/drawing/2014/main" id="{A5D581C0-6E7E-9138-8A34-A33EA578304D}"/>
              </a:ext>
              <a:ext uri="{C183D7F6-B498-43B3-948B-1728B52AA6E4}">
                <adec:decorative xmlns:adec="http://schemas.microsoft.com/office/drawing/2017/decorative" val="1"/>
              </a:ext>
            </a:extLst>
          </p:cNvPr>
          <p:cNvCxnSpPr>
            <a:cxnSpLocks/>
          </p:cNvCxnSpPr>
          <p:nvPr userDrawn="1"/>
        </p:nvCxnSpPr>
        <p:spPr bwMode="white">
          <a:xfrm>
            <a:off x="2430534" y="5762625"/>
            <a:ext cx="3593592"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cxnSp>
        <p:nvCxnSpPr>
          <p:cNvPr id="34" name="Line 5">
            <a:extLst>
              <a:ext uri="{FF2B5EF4-FFF2-40B4-BE49-F238E27FC236}">
                <a16:creationId xmlns:a16="http://schemas.microsoft.com/office/drawing/2014/main" id="{4B4D5579-3682-A25D-07B7-42753BF9672E}"/>
              </a:ext>
              <a:ext uri="{C183D7F6-B498-43B3-948B-1728B52AA6E4}">
                <adec:decorative xmlns:adec="http://schemas.microsoft.com/office/drawing/2017/decorative" val="1"/>
              </a:ext>
            </a:extLst>
          </p:cNvPr>
          <p:cNvCxnSpPr>
            <a:cxnSpLocks/>
          </p:cNvCxnSpPr>
          <p:nvPr userDrawn="1"/>
        </p:nvCxnSpPr>
        <p:spPr bwMode="white">
          <a:xfrm>
            <a:off x="7105883" y="2143009"/>
            <a:ext cx="3593592"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55" name="Number 4">
            <a:extLst>
              <a:ext uri="{FF2B5EF4-FFF2-40B4-BE49-F238E27FC236}">
                <a16:creationId xmlns:a16="http://schemas.microsoft.com/office/drawing/2014/main" id="{69D6D5B3-25FB-1630-69AE-F67B3303C4A6}"/>
              </a:ext>
            </a:extLst>
          </p:cNvPr>
          <p:cNvSpPr>
            <a:spLocks noGrp="1"/>
          </p:cNvSpPr>
          <p:nvPr>
            <p:ph type="body" sz="quarter" idx="24" hasCustomPrompt="1"/>
          </p:nvPr>
        </p:nvSpPr>
        <p:spPr bwMode="white">
          <a:xfrm>
            <a:off x="7108198" y="2286509"/>
            <a:ext cx="1207008" cy="830997"/>
          </a:xfrm>
        </p:spPr>
        <p:txBody>
          <a:bodyPr>
            <a:noAutofit/>
          </a:bodyPr>
          <a:lstStyle>
            <a:lvl1pPr marL="0" indent="0">
              <a:spcAft>
                <a:spcPts val="0"/>
              </a:spcAft>
              <a:buNone/>
              <a:defRPr sz="5400">
                <a:solidFill>
                  <a:srgbClr val="C1BFFF"/>
                </a:solidFill>
                <a:latin typeface="+mj-lt"/>
              </a:defRPr>
            </a:lvl1pPr>
            <a:lvl2pPr>
              <a:spcAft>
                <a:spcPts val="0"/>
              </a:spcAft>
              <a:defRPr/>
            </a:lvl2pPr>
            <a:lvl3pPr>
              <a:spcAft>
                <a:spcPts val="0"/>
              </a:spcAft>
              <a:defRPr/>
            </a:lvl3pPr>
            <a:lvl4pPr>
              <a:spcAft>
                <a:spcPts val="0"/>
              </a:spcAft>
              <a:defRPr/>
            </a:lvl4pPr>
            <a:lvl5pPr>
              <a:spcAft>
                <a:spcPts val="0"/>
              </a:spcAft>
              <a:defRPr/>
            </a:lvl5pPr>
          </a:lstStyle>
          <a:p>
            <a:pPr lvl="0"/>
            <a:r>
              <a:rPr lang="en-US" noProof="0"/>
              <a:t>##</a:t>
            </a:r>
          </a:p>
        </p:txBody>
      </p:sp>
      <p:sp>
        <p:nvSpPr>
          <p:cNvPr id="44" name="Agenda Item 4">
            <a:extLst>
              <a:ext uri="{FF2B5EF4-FFF2-40B4-BE49-F238E27FC236}">
                <a16:creationId xmlns:a16="http://schemas.microsoft.com/office/drawing/2014/main" id="{98DAA687-5AA1-DA96-FF33-97B0992132D3}"/>
              </a:ext>
            </a:extLst>
          </p:cNvPr>
          <p:cNvSpPr>
            <a:spLocks noGrp="1"/>
          </p:cNvSpPr>
          <p:nvPr>
            <p:ph type="body" sz="quarter" idx="16" hasCustomPrompt="1"/>
          </p:nvPr>
        </p:nvSpPr>
        <p:spPr bwMode="white">
          <a:xfrm>
            <a:off x="8205154" y="2416049"/>
            <a:ext cx="2494321" cy="711056"/>
          </a:xfrm>
        </p:spPr>
        <p:txBody>
          <a:bodyPr/>
          <a:lstStyle>
            <a:lvl1pPr marL="0" indent="0">
              <a:spcAft>
                <a:spcPts val="0"/>
              </a:spcAft>
              <a:buNone/>
              <a:defRPr sz="1400">
                <a:solidFill>
                  <a:schemeClr val="tx1"/>
                </a:solidFill>
                <a:latin typeface="Plus Jakarta Sans Medium" pitchFamily="2" charset="0"/>
                <a:cs typeface="Plus Jakarta Sans Medium" pitchFamily="2" charset="0"/>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noProof="0"/>
              <a:t>Place agenda item here, </a:t>
            </a:r>
            <a:br>
              <a:rPr lang="en-US" noProof="0"/>
            </a:br>
            <a:r>
              <a:rPr lang="en-US" noProof="0"/>
              <a:t>maximum two lines</a:t>
            </a:r>
          </a:p>
        </p:txBody>
      </p:sp>
      <p:cxnSp>
        <p:nvCxnSpPr>
          <p:cNvPr id="35" name="Line 6">
            <a:extLst>
              <a:ext uri="{FF2B5EF4-FFF2-40B4-BE49-F238E27FC236}">
                <a16:creationId xmlns:a16="http://schemas.microsoft.com/office/drawing/2014/main" id="{D988BE76-817E-1E5E-F385-251A17640238}"/>
              </a:ext>
              <a:ext uri="{C183D7F6-B498-43B3-948B-1728B52AA6E4}">
                <adec:decorative xmlns:adec="http://schemas.microsoft.com/office/drawing/2017/decorative" val="1"/>
              </a:ext>
            </a:extLst>
          </p:cNvPr>
          <p:cNvCxnSpPr>
            <a:cxnSpLocks/>
          </p:cNvCxnSpPr>
          <p:nvPr userDrawn="1"/>
        </p:nvCxnSpPr>
        <p:spPr bwMode="white">
          <a:xfrm>
            <a:off x="7105883" y="3349548"/>
            <a:ext cx="3593592"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56" name="Number 5">
            <a:extLst>
              <a:ext uri="{FF2B5EF4-FFF2-40B4-BE49-F238E27FC236}">
                <a16:creationId xmlns:a16="http://schemas.microsoft.com/office/drawing/2014/main" id="{C88AACF1-C3AD-C0DD-8423-7EC6AA20A6CC}"/>
              </a:ext>
            </a:extLst>
          </p:cNvPr>
          <p:cNvSpPr>
            <a:spLocks noGrp="1"/>
          </p:cNvSpPr>
          <p:nvPr>
            <p:ph type="body" sz="quarter" idx="25" hasCustomPrompt="1"/>
          </p:nvPr>
        </p:nvSpPr>
        <p:spPr bwMode="white">
          <a:xfrm>
            <a:off x="7108198" y="3495896"/>
            <a:ext cx="1207008" cy="830997"/>
          </a:xfrm>
        </p:spPr>
        <p:txBody>
          <a:bodyPr>
            <a:noAutofit/>
          </a:bodyPr>
          <a:lstStyle>
            <a:lvl1pPr marL="0" indent="0">
              <a:spcAft>
                <a:spcPts val="0"/>
              </a:spcAft>
              <a:buNone/>
              <a:defRPr sz="5400">
                <a:solidFill>
                  <a:srgbClr val="C1BFFF"/>
                </a:solidFill>
                <a:latin typeface="+mj-lt"/>
              </a:defRPr>
            </a:lvl1pPr>
            <a:lvl2pPr>
              <a:spcAft>
                <a:spcPts val="0"/>
              </a:spcAft>
              <a:defRPr/>
            </a:lvl2pPr>
            <a:lvl3pPr>
              <a:spcAft>
                <a:spcPts val="0"/>
              </a:spcAft>
              <a:defRPr/>
            </a:lvl3pPr>
            <a:lvl4pPr>
              <a:spcAft>
                <a:spcPts val="0"/>
              </a:spcAft>
              <a:defRPr/>
            </a:lvl4pPr>
            <a:lvl5pPr>
              <a:spcAft>
                <a:spcPts val="0"/>
              </a:spcAft>
              <a:defRPr/>
            </a:lvl5pPr>
          </a:lstStyle>
          <a:p>
            <a:pPr lvl="0"/>
            <a:r>
              <a:rPr lang="en-US" noProof="0"/>
              <a:t>##</a:t>
            </a:r>
          </a:p>
        </p:txBody>
      </p:sp>
      <p:sp>
        <p:nvSpPr>
          <p:cNvPr id="48" name="Agenda Item 5">
            <a:extLst>
              <a:ext uri="{FF2B5EF4-FFF2-40B4-BE49-F238E27FC236}">
                <a16:creationId xmlns:a16="http://schemas.microsoft.com/office/drawing/2014/main" id="{C3CE3FA2-C136-61EF-59B6-5A3F97657204}"/>
              </a:ext>
            </a:extLst>
          </p:cNvPr>
          <p:cNvSpPr>
            <a:spLocks noGrp="1"/>
          </p:cNvSpPr>
          <p:nvPr>
            <p:ph type="body" sz="quarter" idx="18" hasCustomPrompt="1"/>
          </p:nvPr>
        </p:nvSpPr>
        <p:spPr bwMode="white">
          <a:xfrm>
            <a:off x="8205154" y="3616421"/>
            <a:ext cx="2494321" cy="711056"/>
          </a:xfrm>
        </p:spPr>
        <p:txBody>
          <a:bodyPr/>
          <a:lstStyle>
            <a:lvl1pPr marL="0" indent="0">
              <a:spcAft>
                <a:spcPts val="0"/>
              </a:spcAft>
              <a:buNone/>
              <a:defRPr sz="1400">
                <a:solidFill>
                  <a:schemeClr val="tx1"/>
                </a:solidFill>
                <a:latin typeface="Plus Jakarta Sans Medium" pitchFamily="2" charset="0"/>
                <a:cs typeface="Plus Jakarta Sans Medium" pitchFamily="2" charset="0"/>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noProof="0"/>
              <a:t>Place agenda item here, </a:t>
            </a:r>
            <a:br>
              <a:rPr lang="en-US" noProof="0"/>
            </a:br>
            <a:r>
              <a:rPr lang="en-US" noProof="0"/>
              <a:t>maximum two lines</a:t>
            </a:r>
          </a:p>
        </p:txBody>
      </p:sp>
      <p:cxnSp>
        <p:nvCxnSpPr>
          <p:cNvPr id="36" name="Line 7">
            <a:extLst>
              <a:ext uri="{FF2B5EF4-FFF2-40B4-BE49-F238E27FC236}">
                <a16:creationId xmlns:a16="http://schemas.microsoft.com/office/drawing/2014/main" id="{92998AC0-A552-1AF3-F173-2A563F3B5252}"/>
              </a:ext>
              <a:ext uri="{C183D7F6-B498-43B3-948B-1728B52AA6E4}">
                <adec:decorative xmlns:adec="http://schemas.microsoft.com/office/drawing/2017/decorative" val="1"/>
              </a:ext>
            </a:extLst>
          </p:cNvPr>
          <p:cNvCxnSpPr>
            <a:cxnSpLocks/>
          </p:cNvCxnSpPr>
          <p:nvPr userDrawn="1"/>
        </p:nvCxnSpPr>
        <p:spPr bwMode="white">
          <a:xfrm>
            <a:off x="7105883" y="4556086"/>
            <a:ext cx="3593592"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57" name="Number 6">
            <a:extLst>
              <a:ext uri="{FF2B5EF4-FFF2-40B4-BE49-F238E27FC236}">
                <a16:creationId xmlns:a16="http://schemas.microsoft.com/office/drawing/2014/main" id="{2B503F15-CA54-BE5C-5371-AB4DEBF926D0}"/>
              </a:ext>
            </a:extLst>
          </p:cNvPr>
          <p:cNvSpPr>
            <a:spLocks noGrp="1"/>
          </p:cNvSpPr>
          <p:nvPr>
            <p:ph type="body" sz="quarter" idx="26" hasCustomPrompt="1"/>
          </p:nvPr>
        </p:nvSpPr>
        <p:spPr bwMode="white">
          <a:xfrm>
            <a:off x="7108198" y="4703131"/>
            <a:ext cx="1207008" cy="830997"/>
          </a:xfrm>
        </p:spPr>
        <p:txBody>
          <a:bodyPr>
            <a:noAutofit/>
          </a:bodyPr>
          <a:lstStyle>
            <a:lvl1pPr marL="0" indent="0">
              <a:spcAft>
                <a:spcPts val="0"/>
              </a:spcAft>
              <a:buNone/>
              <a:defRPr sz="5400">
                <a:solidFill>
                  <a:srgbClr val="C1BFFF"/>
                </a:solidFill>
                <a:latin typeface="+mj-lt"/>
              </a:defRPr>
            </a:lvl1pPr>
            <a:lvl2pPr>
              <a:spcAft>
                <a:spcPts val="0"/>
              </a:spcAft>
              <a:defRPr/>
            </a:lvl2pPr>
            <a:lvl3pPr>
              <a:spcAft>
                <a:spcPts val="0"/>
              </a:spcAft>
              <a:defRPr/>
            </a:lvl3pPr>
            <a:lvl4pPr>
              <a:spcAft>
                <a:spcPts val="0"/>
              </a:spcAft>
              <a:defRPr/>
            </a:lvl4pPr>
            <a:lvl5pPr>
              <a:spcAft>
                <a:spcPts val="0"/>
              </a:spcAft>
              <a:defRPr/>
            </a:lvl5pPr>
          </a:lstStyle>
          <a:p>
            <a:pPr lvl="0"/>
            <a:r>
              <a:rPr lang="en-US" noProof="0"/>
              <a:t>##</a:t>
            </a:r>
          </a:p>
        </p:txBody>
      </p:sp>
      <p:sp>
        <p:nvSpPr>
          <p:cNvPr id="50" name="Agenda Item 6">
            <a:extLst>
              <a:ext uri="{FF2B5EF4-FFF2-40B4-BE49-F238E27FC236}">
                <a16:creationId xmlns:a16="http://schemas.microsoft.com/office/drawing/2014/main" id="{BC3C5305-F189-9C35-DC53-63B9A2A81C4F}"/>
              </a:ext>
            </a:extLst>
          </p:cNvPr>
          <p:cNvSpPr>
            <a:spLocks noGrp="1"/>
          </p:cNvSpPr>
          <p:nvPr>
            <p:ph type="body" sz="quarter" idx="20" hasCustomPrompt="1"/>
          </p:nvPr>
        </p:nvSpPr>
        <p:spPr bwMode="white">
          <a:xfrm>
            <a:off x="8205154" y="4830692"/>
            <a:ext cx="2494321" cy="711056"/>
          </a:xfrm>
        </p:spPr>
        <p:txBody>
          <a:bodyPr/>
          <a:lstStyle>
            <a:lvl1pPr marL="0" indent="0">
              <a:spcAft>
                <a:spcPts val="0"/>
              </a:spcAft>
              <a:buNone/>
              <a:defRPr sz="1400">
                <a:solidFill>
                  <a:schemeClr val="tx1"/>
                </a:solidFill>
                <a:latin typeface="Plus Jakarta Sans Medium" pitchFamily="2" charset="0"/>
                <a:cs typeface="Plus Jakarta Sans Medium" pitchFamily="2" charset="0"/>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noProof="0"/>
              <a:t>Place agenda item here, </a:t>
            </a:r>
            <a:br>
              <a:rPr lang="en-US" noProof="0"/>
            </a:br>
            <a:r>
              <a:rPr lang="en-US" noProof="0"/>
              <a:t>maximum two lines</a:t>
            </a:r>
          </a:p>
        </p:txBody>
      </p:sp>
      <p:cxnSp>
        <p:nvCxnSpPr>
          <p:cNvPr id="37" name="Line 8">
            <a:extLst>
              <a:ext uri="{FF2B5EF4-FFF2-40B4-BE49-F238E27FC236}">
                <a16:creationId xmlns:a16="http://schemas.microsoft.com/office/drawing/2014/main" id="{DA73E5C5-203A-DBE5-ABF8-04EDC584A412}"/>
              </a:ext>
              <a:ext uri="{C183D7F6-B498-43B3-948B-1728B52AA6E4}">
                <adec:decorative xmlns:adec="http://schemas.microsoft.com/office/drawing/2017/decorative" val="1"/>
              </a:ext>
            </a:extLst>
          </p:cNvPr>
          <p:cNvCxnSpPr>
            <a:cxnSpLocks/>
          </p:cNvCxnSpPr>
          <p:nvPr userDrawn="1"/>
        </p:nvCxnSpPr>
        <p:spPr bwMode="white">
          <a:xfrm>
            <a:off x="7105883" y="5762625"/>
            <a:ext cx="3593592"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5" name="Footer">
            <a:extLst>
              <a:ext uri="{FF2B5EF4-FFF2-40B4-BE49-F238E27FC236}">
                <a16:creationId xmlns:a16="http://schemas.microsoft.com/office/drawing/2014/main" id="{1B175E1B-1989-9922-4C9F-4E917949A65F}"/>
              </a:ext>
            </a:extLst>
          </p:cNvPr>
          <p:cNvSpPr>
            <a:spLocks noGrp="1" noRot="1" noMove="1" noResize="1" noEditPoints="1" noAdjustHandles="1" noChangeArrowheads="1" noChangeShapeType="1"/>
          </p:cNvSpPr>
          <p:nvPr>
            <p:ph type="ftr" sz="quarter" idx="12"/>
          </p:nvPr>
        </p:nvSpPr>
        <p:spPr bwMode="white"/>
        <p:txBody>
          <a:bodyPr/>
          <a:lstStyle>
            <a:lvl1pPr>
              <a:defRPr>
                <a:solidFill>
                  <a:srgbClr val="C1BFFF"/>
                </a:solidFill>
              </a:defRPr>
            </a:lvl1pPr>
          </a:lstStyle>
          <a:p>
            <a:r>
              <a:rPr lang="en-US" noProof="0"/>
              <a:t>Copyright 2025 Pearson. All rights reserved.</a:t>
            </a:r>
          </a:p>
        </p:txBody>
      </p:sp>
      <p:sp>
        <p:nvSpPr>
          <p:cNvPr id="3" name="Slide Number">
            <a:extLst>
              <a:ext uri="{FF2B5EF4-FFF2-40B4-BE49-F238E27FC236}">
                <a16:creationId xmlns:a16="http://schemas.microsoft.com/office/drawing/2014/main" id="{7A3119BF-1EDA-C737-9ADD-5D50B765B874}"/>
              </a:ext>
            </a:extLst>
          </p:cNvPr>
          <p:cNvSpPr>
            <a:spLocks noGrp="1" noRot="1" noMove="1" noResize="1" noEditPoints="1" noAdjustHandles="1" noChangeArrowheads="1" noChangeShapeType="1"/>
          </p:cNvSpPr>
          <p:nvPr>
            <p:ph type="sldNum" sz="quarter" idx="10"/>
          </p:nvPr>
        </p:nvSpPr>
        <p:spPr bwMode="white"/>
        <p:txBody>
          <a:bodyPr/>
          <a:lstStyle>
            <a:lvl1pPr>
              <a:defRPr>
                <a:solidFill>
                  <a:srgbClr val="C1BFFF"/>
                </a:solidFill>
              </a:defRPr>
            </a:lvl1pPr>
          </a:lstStyle>
          <a:p>
            <a:fld id="{27BB625B-AB5A-C845-B50B-ED205C3DDF7A}" type="slidenum">
              <a:rPr lang="en-US" noProof="0" smtClean="0"/>
              <a:pPr/>
              <a:t>‹N›</a:t>
            </a:fld>
            <a:endParaRPr lang="en-US" noProof="0"/>
          </a:p>
        </p:txBody>
      </p:sp>
    </p:spTree>
    <p:extLst>
      <p:ext uri="{BB962C8B-B14F-4D97-AF65-F5344CB8AC3E}">
        <p14:creationId xmlns:p14="http://schemas.microsoft.com/office/powerpoint/2010/main" val="383218298"/>
      </p:ext>
    </p:extLst>
  </p:cSld>
  <p:clrMapOvr>
    <a:overrideClrMapping bg1="dk1" tx1="lt1" bg2="dk2" tx2="lt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Logo Slide Turquoise Dark">
    <p:bg>
      <p:bgRef idx="1001">
        <a:schemeClr val="bg2"/>
      </p:bgRef>
    </p:bg>
    <p:spTree>
      <p:nvGrpSpPr>
        <p:cNvPr id="1" name=""/>
        <p:cNvGrpSpPr/>
        <p:nvPr/>
      </p:nvGrpSpPr>
      <p:grpSpPr>
        <a:xfrm>
          <a:off x="0" y="0"/>
          <a:ext cx="0" cy="0"/>
          <a:chOff x="0" y="0"/>
          <a:chExt cx="0" cy="0"/>
        </a:xfrm>
      </p:grpSpPr>
      <p:pic>
        <p:nvPicPr>
          <p:cNvPr id="4" name="Graphic Waves">
            <a:extLst>
              <a:ext uri="{FF2B5EF4-FFF2-40B4-BE49-F238E27FC236}">
                <a16:creationId xmlns:a16="http://schemas.microsoft.com/office/drawing/2014/main" id="{C710F831-4B37-EC2D-5B63-AA10EE7F361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6" name="Title">
            <a:extLst>
              <a:ext uri="{FF2B5EF4-FFF2-40B4-BE49-F238E27FC236}">
                <a16:creationId xmlns:a16="http://schemas.microsoft.com/office/drawing/2014/main" id="{42EC52E7-879D-D0A9-51DD-236E9F67E5ED}"/>
              </a:ext>
            </a:extLst>
          </p:cNvPr>
          <p:cNvSpPr>
            <a:spLocks noGrp="1"/>
          </p:cNvSpPr>
          <p:nvPr>
            <p:ph type="title" hasCustomPrompt="1"/>
          </p:nvPr>
        </p:nvSpPr>
        <p:spPr>
          <a:xfrm>
            <a:off x="0" y="-457200"/>
            <a:ext cx="12188952" cy="457200"/>
          </a:xfrm>
        </p:spPr>
        <p:txBody>
          <a:bodyPr/>
          <a:lstStyle>
            <a:lvl1pPr>
              <a:defRPr>
                <a:solidFill>
                  <a:schemeClr val="accent6"/>
                </a:solidFill>
              </a:defRPr>
            </a:lvl1pPr>
          </a:lstStyle>
          <a:p>
            <a:r>
              <a:rPr lang="en-US" noProof="0"/>
              <a:t>Insert offscreen slide title here</a:t>
            </a:r>
            <a:endParaRPr lang="en-US"/>
          </a:p>
        </p:txBody>
      </p:sp>
      <p:pic>
        <p:nvPicPr>
          <p:cNvPr id="5" name="Pearson Logo" descr="Pearson Logo">
            <a:extLst>
              <a:ext uri="{FF2B5EF4-FFF2-40B4-BE49-F238E27FC236}">
                <a16:creationId xmlns:a16="http://schemas.microsoft.com/office/drawing/2014/main" id="{EECE6084-039F-72B9-1558-FAA0E5B9E164}"/>
              </a:ext>
              <a:ext uri="{C183D7F6-B498-43B3-948B-1728B52AA6E4}">
                <adec:decorative xmlns:adec="http://schemas.microsoft.com/office/drawing/2017/decorative" val="0"/>
              </a:ext>
            </a:extLst>
          </p:cNvPr>
          <p:cNvPicPr>
            <a:picLocks noGrp="1" noRot="1" noChangeAspect="1" noMove="1" noResize="1" noEditPoints="1" noAdjustHandles="1" noChangeArrowheads="1" noChangeShapeType="1" noCrop="1"/>
          </p:cNvPicPr>
          <p:nvPr userDrawn="1"/>
        </p:nvPicPr>
        <p:blipFill>
          <a:blip r:embed="rId3">
            <a:extLst>
              <a:ext uri="{96DAC541-7B7A-43D3-8B79-37D633B846F1}">
                <asvg:svgBlip xmlns:asvg="http://schemas.microsoft.com/office/drawing/2016/SVG/main" r:embed="rId4"/>
              </a:ext>
            </a:extLst>
          </a:blip>
          <a:stretch>
            <a:fillRect/>
          </a:stretch>
        </p:blipFill>
        <p:spPr>
          <a:xfrm>
            <a:off x="534621" y="2958745"/>
            <a:ext cx="4702542" cy="940510"/>
          </a:xfrm>
          <a:prstGeom prst="rect">
            <a:avLst/>
          </a:prstGeom>
        </p:spPr>
      </p:pic>
      <p:sp>
        <p:nvSpPr>
          <p:cNvPr id="13" name="Subtitle">
            <a:extLst>
              <a:ext uri="{FF2B5EF4-FFF2-40B4-BE49-F238E27FC236}">
                <a16:creationId xmlns:a16="http://schemas.microsoft.com/office/drawing/2014/main" id="{02262E5B-30DE-51B1-4D28-8D134EBCB723}"/>
              </a:ext>
            </a:extLst>
          </p:cNvPr>
          <p:cNvSpPr>
            <a:spLocks noGrp="1"/>
          </p:cNvSpPr>
          <p:nvPr>
            <p:ph type="body" sz="quarter" idx="13" hasCustomPrompt="1"/>
          </p:nvPr>
        </p:nvSpPr>
        <p:spPr bwMode="white">
          <a:xfrm>
            <a:off x="542926" y="5156200"/>
            <a:ext cx="4690872" cy="1154113"/>
          </a:xfrm>
        </p:spPr>
        <p:txBody>
          <a:bodyPr anchor="b"/>
          <a:lstStyle>
            <a:lvl1pPr marL="0" indent="0">
              <a:buNone/>
              <a:defRPr sz="1600"/>
            </a:lvl1pPr>
          </a:lstStyle>
          <a:p>
            <a:pPr lvl="0"/>
            <a:r>
              <a:rPr lang="en-US"/>
              <a:t>Optional subtitle content here</a:t>
            </a:r>
          </a:p>
        </p:txBody>
      </p:sp>
    </p:spTree>
    <p:extLst>
      <p:ext uri="{BB962C8B-B14F-4D97-AF65-F5344CB8AC3E}">
        <p14:creationId xmlns:p14="http://schemas.microsoft.com/office/powerpoint/2010/main" val="2515946137"/>
      </p:ext>
    </p:extLst>
  </p:cSld>
  <p:clrMapOvr>
    <a:overrideClrMapping bg1="dk1" tx1="lt1" bg2="dk2" tx2="lt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Agenda x6 Dark B">
    <p:bg bwMode="gray">
      <p:bgRef idx="1001">
        <a:schemeClr val="bg2"/>
      </p:bgRef>
    </p:bg>
    <p:spTree>
      <p:nvGrpSpPr>
        <p:cNvPr id="1" name=""/>
        <p:cNvGrpSpPr/>
        <p:nvPr/>
      </p:nvGrpSpPr>
      <p:grpSpPr>
        <a:xfrm>
          <a:off x="0" y="0"/>
          <a:ext cx="0" cy="0"/>
          <a:chOff x="0" y="0"/>
          <a:chExt cx="0" cy="0"/>
        </a:xfrm>
      </p:grpSpPr>
      <p:sp>
        <p:nvSpPr>
          <p:cNvPr id="60" name="Section">
            <a:extLst>
              <a:ext uri="{FF2B5EF4-FFF2-40B4-BE49-F238E27FC236}">
                <a16:creationId xmlns:a16="http://schemas.microsoft.com/office/drawing/2014/main" id="{ED6C1FA2-EB4F-746D-C24E-3FEC7581974D}"/>
              </a:ext>
            </a:extLst>
          </p:cNvPr>
          <p:cNvSpPr>
            <a:spLocks noGrp="1"/>
          </p:cNvSpPr>
          <p:nvPr>
            <p:ph type="body" sz="quarter" idx="27" hasCustomPrompt="1"/>
          </p:nvPr>
        </p:nvSpPr>
        <p:spPr bwMode="white">
          <a:xfrm>
            <a:off x="550164" y="0"/>
            <a:ext cx="3607200" cy="547200"/>
          </a:xfrm>
        </p:spPr>
        <p:txBody>
          <a:bodyPr anchor="ctr" anchorCtr="0"/>
          <a:lstStyle>
            <a:lvl1pPr marL="0" indent="0">
              <a:spcAft>
                <a:spcPts val="0"/>
              </a:spcAft>
              <a:buNone/>
              <a:defRPr sz="1000" cap="all" baseline="0">
                <a:solidFill>
                  <a:srgbClr val="C1BFFF"/>
                </a:solidFill>
              </a:defRPr>
            </a:lvl1pPr>
          </a:lstStyle>
          <a:p>
            <a:pPr lvl="0"/>
            <a:r>
              <a:rPr lang="en-US" noProof="0"/>
              <a:t>Section title</a:t>
            </a:r>
          </a:p>
        </p:txBody>
      </p:sp>
      <p:sp>
        <p:nvSpPr>
          <p:cNvPr id="4" name="Title">
            <a:extLst>
              <a:ext uri="{FF2B5EF4-FFF2-40B4-BE49-F238E27FC236}">
                <a16:creationId xmlns:a16="http://schemas.microsoft.com/office/drawing/2014/main" id="{C25A83DB-3BA8-94D2-B95A-781510A288F1}"/>
              </a:ext>
            </a:extLst>
          </p:cNvPr>
          <p:cNvSpPr>
            <a:spLocks noGrp="1"/>
          </p:cNvSpPr>
          <p:nvPr>
            <p:ph type="title" hasCustomPrompt="1"/>
          </p:nvPr>
        </p:nvSpPr>
        <p:spPr bwMode="white">
          <a:xfrm>
            <a:off x="550164" y="552450"/>
            <a:ext cx="2666111" cy="819150"/>
          </a:xfrm>
        </p:spPr>
        <p:txBody>
          <a:bodyPr/>
          <a:lstStyle>
            <a:lvl1pPr>
              <a:defRPr sz="4000"/>
            </a:lvl1pPr>
          </a:lstStyle>
          <a:p>
            <a:r>
              <a:rPr lang="en-US" noProof="0"/>
              <a:t>Agenda</a:t>
            </a:r>
          </a:p>
        </p:txBody>
      </p:sp>
      <p:cxnSp>
        <p:nvCxnSpPr>
          <p:cNvPr id="30" name="Line 1">
            <a:extLst>
              <a:ext uri="{FF2B5EF4-FFF2-40B4-BE49-F238E27FC236}">
                <a16:creationId xmlns:a16="http://schemas.microsoft.com/office/drawing/2014/main" id="{C2DD892F-6AA6-73AA-D362-42B6853E2395}"/>
              </a:ext>
              <a:ext uri="{C183D7F6-B498-43B3-948B-1728B52AA6E4}">
                <adec:decorative xmlns:adec="http://schemas.microsoft.com/office/drawing/2017/decorative" val="1"/>
              </a:ext>
            </a:extLst>
          </p:cNvPr>
          <p:cNvCxnSpPr>
            <a:cxnSpLocks/>
          </p:cNvCxnSpPr>
          <p:nvPr userDrawn="1"/>
        </p:nvCxnSpPr>
        <p:spPr bwMode="white">
          <a:xfrm>
            <a:off x="3382039" y="1371600"/>
            <a:ext cx="3593592"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52" name="Number 1">
            <a:extLst>
              <a:ext uri="{FF2B5EF4-FFF2-40B4-BE49-F238E27FC236}">
                <a16:creationId xmlns:a16="http://schemas.microsoft.com/office/drawing/2014/main" id="{61F8C6E0-C459-C5D8-2315-952BB1E8F9E3}"/>
              </a:ext>
            </a:extLst>
          </p:cNvPr>
          <p:cNvSpPr>
            <a:spLocks noGrp="1"/>
          </p:cNvSpPr>
          <p:nvPr>
            <p:ph type="body" sz="quarter" idx="21" hasCustomPrompt="1"/>
          </p:nvPr>
        </p:nvSpPr>
        <p:spPr bwMode="white">
          <a:xfrm>
            <a:off x="3382283" y="1515100"/>
            <a:ext cx="1209276" cy="830997"/>
          </a:xfrm>
        </p:spPr>
        <p:txBody>
          <a:bodyPr wrap="square">
            <a:noAutofit/>
          </a:bodyPr>
          <a:lstStyle>
            <a:lvl1pPr marL="0" indent="0">
              <a:spcAft>
                <a:spcPts val="0"/>
              </a:spcAft>
              <a:buNone/>
              <a:defRPr sz="5400">
                <a:solidFill>
                  <a:srgbClr val="C1BFFF"/>
                </a:solidFill>
                <a:latin typeface="+mj-lt"/>
              </a:defRPr>
            </a:lvl1pPr>
            <a:lvl2pPr>
              <a:spcAft>
                <a:spcPts val="0"/>
              </a:spcAft>
              <a:defRPr/>
            </a:lvl2pPr>
            <a:lvl3pPr>
              <a:spcAft>
                <a:spcPts val="0"/>
              </a:spcAft>
              <a:defRPr/>
            </a:lvl3pPr>
            <a:lvl4pPr>
              <a:spcAft>
                <a:spcPts val="0"/>
              </a:spcAft>
              <a:defRPr/>
            </a:lvl4pPr>
            <a:lvl5pPr>
              <a:spcAft>
                <a:spcPts val="0"/>
              </a:spcAft>
              <a:defRPr/>
            </a:lvl5pPr>
          </a:lstStyle>
          <a:p>
            <a:pPr lvl="0"/>
            <a:r>
              <a:rPr lang="en-US" noProof="0"/>
              <a:t>##</a:t>
            </a:r>
          </a:p>
        </p:txBody>
      </p:sp>
      <p:sp>
        <p:nvSpPr>
          <p:cNvPr id="43" name="Agenda Item 1">
            <a:extLst>
              <a:ext uri="{FF2B5EF4-FFF2-40B4-BE49-F238E27FC236}">
                <a16:creationId xmlns:a16="http://schemas.microsoft.com/office/drawing/2014/main" id="{3729F58B-5EE4-DA31-85B6-89AB67B46FFE}"/>
              </a:ext>
            </a:extLst>
          </p:cNvPr>
          <p:cNvSpPr>
            <a:spLocks noGrp="1"/>
          </p:cNvSpPr>
          <p:nvPr>
            <p:ph type="body" sz="quarter" idx="15" hasCustomPrompt="1"/>
          </p:nvPr>
        </p:nvSpPr>
        <p:spPr bwMode="white">
          <a:xfrm>
            <a:off x="4463999" y="1644640"/>
            <a:ext cx="2494321" cy="711056"/>
          </a:xfrm>
        </p:spPr>
        <p:txBody>
          <a:bodyPr/>
          <a:lstStyle>
            <a:lvl1pPr marL="0" indent="0">
              <a:spcAft>
                <a:spcPts val="0"/>
              </a:spcAft>
              <a:buNone/>
              <a:defRPr sz="1400">
                <a:solidFill>
                  <a:schemeClr val="tx1"/>
                </a:solidFill>
                <a:latin typeface="Plus Jakarta Sans Medium" pitchFamily="2" charset="0"/>
                <a:cs typeface="Plus Jakarta Sans Medium" pitchFamily="2" charset="0"/>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noProof="0"/>
              <a:t>Place agenda item here, </a:t>
            </a:r>
            <a:br>
              <a:rPr lang="en-US" noProof="0"/>
            </a:br>
            <a:r>
              <a:rPr lang="en-US" noProof="0"/>
              <a:t>maximum two lines</a:t>
            </a:r>
          </a:p>
        </p:txBody>
      </p:sp>
      <p:cxnSp>
        <p:nvCxnSpPr>
          <p:cNvPr id="31" name="Line 2">
            <a:extLst>
              <a:ext uri="{FF2B5EF4-FFF2-40B4-BE49-F238E27FC236}">
                <a16:creationId xmlns:a16="http://schemas.microsoft.com/office/drawing/2014/main" id="{95DA16EA-F947-1C8C-875B-5091D2996FF2}"/>
              </a:ext>
              <a:ext uri="{C183D7F6-B498-43B3-948B-1728B52AA6E4}">
                <adec:decorative xmlns:adec="http://schemas.microsoft.com/office/drawing/2017/decorative" val="1"/>
              </a:ext>
            </a:extLst>
          </p:cNvPr>
          <p:cNvCxnSpPr>
            <a:cxnSpLocks/>
          </p:cNvCxnSpPr>
          <p:nvPr userDrawn="1"/>
        </p:nvCxnSpPr>
        <p:spPr bwMode="white">
          <a:xfrm>
            <a:off x="3382039" y="2578139"/>
            <a:ext cx="3593592"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53" name="Number 2">
            <a:extLst>
              <a:ext uri="{FF2B5EF4-FFF2-40B4-BE49-F238E27FC236}">
                <a16:creationId xmlns:a16="http://schemas.microsoft.com/office/drawing/2014/main" id="{EE5B98F0-7396-A7D0-4BEC-3FB5489908E7}"/>
              </a:ext>
            </a:extLst>
          </p:cNvPr>
          <p:cNvSpPr>
            <a:spLocks noGrp="1"/>
          </p:cNvSpPr>
          <p:nvPr>
            <p:ph type="body" sz="quarter" idx="22" hasCustomPrompt="1"/>
          </p:nvPr>
        </p:nvSpPr>
        <p:spPr bwMode="white">
          <a:xfrm>
            <a:off x="3382283" y="2724487"/>
            <a:ext cx="1207008" cy="830997"/>
          </a:xfrm>
        </p:spPr>
        <p:txBody>
          <a:bodyPr>
            <a:noAutofit/>
          </a:bodyPr>
          <a:lstStyle>
            <a:lvl1pPr marL="0" indent="0">
              <a:spcAft>
                <a:spcPts val="0"/>
              </a:spcAft>
              <a:buNone/>
              <a:defRPr sz="5400">
                <a:solidFill>
                  <a:srgbClr val="C1BFFF"/>
                </a:solidFill>
                <a:latin typeface="+mj-lt"/>
              </a:defRPr>
            </a:lvl1pPr>
            <a:lvl2pPr>
              <a:spcAft>
                <a:spcPts val="0"/>
              </a:spcAft>
              <a:defRPr/>
            </a:lvl2pPr>
            <a:lvl3pPr>
              <a:spcAft>
                <a:spcPts val="0"/>
              </a:spcAft>
              <a:defRPr/>
            </a:lvl3pPr>
            <a:lvl4pPr>
              <a:spcAft>
                <a:spcPts val="0"/>
              </a:spcAft>
              <a:defRPr/>
            </a:lvl4pPr>
            <a:lvl5pPr>
              <a:spcAft>
                <a:spcPts val="0"/>
              </a:spcAft>
              <a:defRPr/>
            </a:lvl5pPr>
          </a:lstStyle>
          <a:p>
            <a:pPr lvl="0"/>
            <a:r>
              <a:rPr lang="en-US" noProof="0"/>
              <a:t>##</a:t>
            </a:r>
          </a:p>
        </p:txBody>
      </p:sp>
      <p:sp>
        <p:nvSpPr>
          <p:cNvPr id="47" name="Agenda Item 2">
            <a:extLst>
              <a:ext uri="{FF2B5EF4-FFF2-40B4-BE49-F238E27FC236}">
                <a16:creationId xmlns:a16="http://schemas.microsoft.com/office/drawing/2014/main" id="{318E99D0-3DE9-539D-2310-DE9BF6232CFA}"/>
              </a:ext>
            </a:extLst>
          </p:cNvPr>
          <p:cNvSpPr>
            <a:spLocks noGrp="1"/>
          </p:cNvSpPr>
          <p:nvPr>
            <p:ph type="body" sz="quarter" idx="17" hasCustomPrompt="1"/>
          </p:nvPr>
        </p:nvSpPr>
        <p:spPr bwMode="white">
          <a:xfrm>
            <a:off x="4463999" y="2845012"/>
            <a:ext cx="2494321" cy="711056"/>
          </a:xfrm>
        </p:spPr>
        <p:txBody>
          <a:bodyPr/>
          <a:lstStyle>
            <a:lvl1pPr marL="0" indent="0">
              <a:spcAft>
                <a:spcPts val="0"/>
              </a:spcAft>
              <a:buNone/>
              <a:defRPr sz="1400">
                <a:solidFill>
                  <a:schemeClr val="tx1"/>
                </a:solidFill>
                <a:latin typeface="Plus Jakarta Sans Medium" pitchFamily="2" charset="0"/>
                <a:cs typeface="Plus Jakarta Sans Medium" pitchFamily="2" charset="0"/>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noProof="0"/>
              <a:t>Place agenda item here, </a:t>
            </a:r>
            <a:br>
              <a:rPr lang="en-US" noProof="0"/>
            </a:br>
            <a:r>
              <a:rPr lang="en-US" noProof="0"/>
              <a:t>maximum two lines</a:t>
            </a:r>
          </a:p>
        </p:txBody>
      </p:sp>
      <p:cxnSp>
        <p:nvCxnSpPr>
          <p:cNvPr id="32" name="Line 3">
            <a:extLst>
              <a:ext uri="{FF2B5EF4-FFF2-40B4-BE49-F238E27FC236}">
                <a16:creationId xmlns:a16="http://schemas.microsoft.com/office/drawing/2014/main" id="{38CFA0BC-E5EA-860E-D373-F07D4C5E3770}"/>
              </a:ext>
              <a:ext uri="{C183D7F6-B498-43B3-948B-1728B52AA6E4}">
                <adec:decorative xmlns:adec="http://schemas.microsoft.com/office/drawing/2017/decorative" val="1"/>
              </a:ext>
            </a:extLst>
          </p:cNvPr>
          <p:cNvCxnSpPr>
            <a:cxnSpLocks/>
          </p:cNvCxnSpPr>
          <p:nvPr userDrawn="1"/>
        </p:nvCxnSpPr>
        <p:spPr bwMode="white">
          <a:xfrm>
            <a:off x="3382039" y="3784678"/>
            <a:ext cx="3593592"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54" name="Number 3">
            <a:extLst>
              <a:ext uri="{FF2B5EF4-FFF2-40B4-BE49-F238E27FC236}">
                <a16:creationId xmlns:a16="http://schemas.microsoft.com/office/drawing/2014/main" id="{AA7893B5-2902-7D29-BB67-AADC5122CC99}"/>
              </a:ext>
            </a:extLst>
          </p:cNvPr>
          <p:cNvSpPr>
            <a:spLocks noGrp="1"/>
          </p:cNvSpPr>
          <p:nvPr>
            <p:ph type="body" sz="quarter" idx="23" hasCustomPrompt="1"/>
          </p:nvPr>
        </p:nvSpPr>
        <p:spPr bwMode="white">
          <a:xfrm>
            <a:off x="3382283" y="3931722"/>
            <a:ext cx="1207008" cy="830997"/>
          </a:xfrm>
        </p:spPr>
        <p:txBody>
          <a:bodyPr>
            <a:noAutofit/>
          </a:bodyPr>
          <a:lstStyle>
            <a:lvl1pPr marL="0" indent="0">
              <a:spcAft>
                <a:spcPts val="0"/>
              </a:spcAft>
              <a:buNone/>
              <a:defRPr sz="5400">
                <a:solidFill>
                  <a:srgbClr val="C1BFFF"/>
                </a:solidFill>
                <a:latin typeface="+mj-lt"/>
              </a:defRPr>
            </a:lvl1pPr>
            <a:lvl2pPr>
              <a:spcAft>
                <a:spcPts val="0"/>
              </a:spcAft>
              <a:defRPr/>
            </a:lvl2pPr>
            <a:lvl3pPr>
              <a:spcAft>
                <a:spcPts val="0"/>
              </a:spcAft>
              <a:defRPr/>
            </a:lvl3pPr>
            <a:lvl4pPr>
              <a:spcAft>
                <a:spcPts val="0"/>
              </a:spcAft>
              <a:defRPr/>
            </a:lvl4pPr>
            <a:lvl5pPr>
              <a:spcAft>
                <a:spcPts val="0"/>
              </a:spcAft>
              <a:defRPr/>
            </a:lvl5pPr>
          </a:lstStyle>
          <a:p>
            <a:pPr lvl="0"/>
            <a:r>
              <a:rPr lang="en-US" noProof="0"/>
              <a:t>##</a:t>
            </a:r>
          </a:p>
        </p:txBody>
      </p:sp>
      <p:sp>
        <p:nvSpPr>
          <p:cNvPr id="49" name="Agenda Item 3">
            <a:extLst>
              <a:ext uri="{FF2B5EF4-FFF2-40B4-BE49-F238E27FC236}">
                <a16:creationId xmlns:a16="http://schemas.microsoft.com/office/drawing/2014/main" id="{1BCF9068-87E5-5465-1BFC-E6F96CE5CDCB}"/>
              </a:ext>
            </a:extLst>
          </p:cNvPr>
          <p:cNvSpPr>
            <a:spLocks noGrp="1"/>
          </p:cNvSpPr>
          <p:nvPr>
            <p:ph type="body" sz="quarter" idx="19" hasCustomPrompt="1"/>
          </p:nvPr>
        </p:nvSpPr>
        <p:spPr bwMode="white">
          <a:xfrm>
            <a:off x="4463999" y="4059283"/>
            <a:ext cx="2494321" cy="711056"/>
          </a:xfrm>
        </p:spPr>
        <p:txBody>
          <a:bodyPr/>
          <a:lstStyle>
            <a:lvl1pPr marL="0" indent="0">
              <a:spcAft>
                <a:spcPts val="0"/>
              </a:spcAft>
              <a:buNone/>
              <a:defRPr sz="1400">
                <a:solidFill>
                  <a:schemeClr val="tx1"/>
                </a:solidFill>
                <a:latin typeface="Plus Jakarta Sans Medium" pitchFamily="2" charset="0"/>
                <a:cs typeface="Plus Jakarta Sans Medium" pitchFamily="2" charset="0"/>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noProof="0"/>
              <a:t>Place agenda item here, </a:t>
            </a:r>
            <a:br>
              <a:rPr lang="en-US" noProof="0"/>
            </a:br>
            <a:r>
              <a:rPr lang="en-US" noProof="0"/>
              <a:t>maximum two lines</a:t>
            </a:r>
          </a:p>
        </p:txBody>
      </p:sp>
      <p:cxnSp>
        <p:nvCxnSpPr>
          <p:cNvPr id="33" name="Line 4">
            <a:extLst>
              <a:ext uri="{FF2B5EF4-FFF2-40B4-BE49-F238E27FC236}">
                <a16:creationId xmlns:a16="http://schemas.microsoft.com/office/drawing/2014/main" id="{A5D581C0-6E7E-9138-8A34-A33EA578304D}"/>
              </a:ext>
              <a:ext uri="{C183D7F6-B498-43B3-948B-1728B52AA6E4}">
                <adec:decorative xmlns:adec="http://schemas.microsoft.com/office/drawing/2017/decorative" val="1"/>
              </a:ext>
            </a:extLst>
          </p:cNvPr>
          <p:cNvCxnSpPr>
            <a:cxnSpLocks/>
          </p:cNvCxnSpPr>
          <p:nvPr userDrawn="1"/>
        </p:nvCxnSpPr>
        <p:spPr bwMode="white">
          <a:xfrm>
            <a:off x="3382039" y="4991216"/>
            <a:ext cx="3593592"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cxnSp>
        <p:nvCxnSpPr>
          <p:cNvPr id="34" name="Line 5">
            <a:extLst>
              <a:ext uri="{FF2B5EF4-FFF2-40B4-BE49-F238E27FC236}">
                <a16:creationId xmlns:a16="http://schemas.microsoft.com/office/drawing/2014/main" id="{4B4D5579-3682-A25D-07B7-42753BF9672E}"/>
              </a:ext>
              <a:ext uri="{C183D7F6-B498-43B3-948B-1728B52AA6E4}">
                <adec:decorative xmlns:adec="http://schemas.microsoft.com/office/drawing/2017/decorative" val="1"/>
              </a:ext>
            </a:extLst>
          </p:cNvPr>
          <p:cNvCxnSpPr>
            <a:cxnSpLocks/>
          </p:cNvCxnSpPr>
          <p:nvPr userDrawn="1"/>
        </p:nvCxnSpPr>
        <p:spPr bwMode="white">
          <a:xfrm>
            <a:off x="8040688" y="2587337"/>
            <a:ext cx="3593592"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55" name="Number 4">
            <a:extLst>
              <a:ext uri="{FF2B5EF4-FFF2-40B4-BE49-F238E27FC236}">
                <a16:creationId xmlns:a16="http://schemas.microsoft.com/office/drawing/2014/main" id="{69D6D5B3-25FB-1630-69AE-F67B3303C4A6}"/>
              </a:ext>
            </a:extLst>
          </p:cNvPr>
          <p:cNvSpPr>
            <a:spLocks noGrp="1"/>
          </p:cNvSpPr>
          <p:nvPr>
            <p:ph type="body" sz="quarter" idx="24" hasCustomPrompt="1"/>
          </p:nvPr>
        </p:nvSpPr>
        <p:spPr bwMode="white">
          <a:xfrm>
            <a:off x="8043003" y="2730837"/>
            <a:ext cx="1207008" cy="830997"/>
          </a:xfrm>
        </p:spPr>
        <p:txBody>
          <a:bodyPr>
            <a:noAutofit/>
          </a:bodyPr>
          <a:lstStyle>
            <a:lvl1pPr marL="0" indent="0">
              <a:spcAft>
                <a:spcPts val="0"/>
              </a:spcAft>
              <a:buNone/>
              <a:defRPr sz="5400">
                <a:solidFill>
                  <a:srgbClr val="C1BFFF"/>
                </a:solidFill>
                <a:latin typeface="+mj-lt"/>
              </a:defRPr>
            </a:lvl1pPr>
            <a:lvl2pPr>
              <a:spcAft>
                <a:spcPts val="0"/>
              </a:spcAft>
              <a:defRPr/>
            </a:lvl2pPr>
            <a:lvl3pPr>
              <a:spcAft>
                <a:spcPts val="0"/>
              </a:spcAft>
              <a:defRPr/>
            </a:lvl3pPr>
            <a:lvl4pPr>
              <a:spcAft>
                <a:spcPts val="0"/>
              </a:spcAft>
              <a:defRPr/>
            </a:lvl4pPr>
            <a:lvl5pPr>
              <a:spcAft>
                <a:spcPts val="0"/>
              </a:spcAft>
              <a:defRPr/>
            </a:lvl5pPr>
          </a:lstStyle>
          <a:p>
            <a:pPr lvl="0"/>
            <a:r>
              <a:rPr lang="en-US" noProof="0"/>
              <a:t>##</a:t>
            </a:r>
          </a:p>
        </p:txBody>
      </p:sp>
      <p:sp>
        <p:nvSpPr>
          <p:cNvPr id="44" name="Agenda Item 4">
            <a:extLst>
              <a:ext uri="{FF2B5EF4-FFF2-40B4-BE49-F238E27FC236}">
                <a16:creationId xmlns:a16="http://schemas.microsoft.com/office/drawing/2014/main" id="{98DAA687-5AA1-DA96-FF33-97B0992132D3}"/>
              </a:ext>
            </a:extLst>
          </p:cNvPr>
          <p:cNvSpPr>
            <a:spLocks noGrp="1"/>
          </p:cNvSpPr>
          <p:nvPr>
            <p:ph type="body" sz="quarter" idx="16" hasCustomPrompt="1"/>
          </p:nvPr>
        </p:nvSpPr>
        <p:spPr bwMode="white">
          <a:xfrm>
            <a:off x="9139959" y="2860377"/>
            <a:ext cx="2494321" cy="711056"/>
          </a:xfrm>
        </p:spPr>
        <p:txBody>
          <a:bodyPr/>
          <a:lstStyle>
            <a:lvl1pPr marL="0" indent="0">
              <a:spcAft>
                <a:spcPts val="0"/>
              </a:spcAft>
              <a:buNone/>
              <a:defRPr sz="1400">
                <a:solidFill>
                  <a:schemeClr val="tx1"/>
                </a:solidFill>
                <a:latin typeface="Plus Jakarta Sans Medium" pitchFamily="2" charset="0"/>
                <a:cs typeface="Plus Jakarta Sans Medium" pitchFamily="2" charset="0"/>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noProof="0"/>
              <a:t>Place agenda item here, </a:t>
            </a:r>
            <a:br>
              <a:rPr lang="en-US" noProof="0"/>
            </a:br>
            <a:r>
              <a:rPr lang="en-US" noProof="0"/>
              <a:t>maximum two lines</a:t>
            </a:r>
          </a:p>
        </p:txBody>
      </p:sp>
      <p:cxnSp>
        <p:nvCxnSpPr>
          <p:cNvPr id="35" name="Line 6">
            <a:extLst>
              <a:ext uri="{FF2B5EF4-FFF2-40B4-BE49-F238E27FC236}">
                <a16:creationId xmlns:a16="http://schemas.microsoft.com/office/drawing/2014/main" id="{D988BE76-817E-1E5E-F385-251A17640238}"/>
              </a:ext>
              <a:ext uri="{C183D7F6-B498-43B3-948B-1728B52AA6E4}">
                <adec:decorative xmlns:adec="http://schemas.microsoft.com/office/drawing/2017/decorative" val="1"/>
              </a:ext>
            </a:extLst>
          </p:cNvPr>
          <p:cNvCxnSpPr>
            <a:cxnSpLocks/>
          </p:cNvCxnSpPr>
          <p:nvPr userDrawn="1"/>
        </p:nvCxnSpPr>
        <p:spPr bwMode="white">
          <a:xfrm>
            <a:off x="8040688" y="3793876"/>
            <a:ext cx="3593592"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56" name="Number 5">
            <a:extLst>
              <a:ext uri="{FF2B5EF4-FFF2-40B4-BE49-F238E27FC236}">
                <a16:creationId xmlns:a16="http://schemas.microsoft.com/office/drawing/2014/main" id="{C88AACF1-C3AD-C0DD-8423-7EC6AA20A6CC}"/>
              </a:ext>
            </a:extLst>
          </p:cNvPr>
          <p:cNvSpPr>
            <a:spLocks noGrp="1"/>
          </p:cNvSpPr>
          <p:nvPr>
            <p:ph type="body" sz="quarter" idx="25" hasCustomPrompt="1"/>
          </p:nvPr>
        </p:nvSpPr>
        <p:spPr bwMode="white">
          <a:xfrm>
            <a:off x="8043003" y="3940224"/>
            <a:ext cx="1207008" cy="830997"/>
          </a:xfrm>
        </p:spPr>
        <p:txBody>
          <a:bodyPr>
            <a:noAutofit/>
          </a:bodyPr>
          <a:lstStyle>
            <a:lvl1pPr marL="0" indent="0">
              <a:spcAft>
                <a:spcPts val="0"/>
              </a:spcAft>
              <a:buNone/>
              <a:defRPr sz="5400">
                <a:solidFill>
                  <a:srgbClr val="C1BFFF"/>
                </a:solidFill>
                <a:latin typeface="+mj-lt"/>
              </a:defRPr>
            </a:lvl1pPr>
            <a:lvl2pPr>
              <a:spcAft>
                <a:spcPts val="0"/>
              </a:spcAft>
              <a:defRPr/>
            </a:lvl2pPr>
            <a:lvl3pPr>
              <a:spcAft>
                <a:spcPts val="0"/>
              </a:spcAft>
              <a:defRPr/>
            </a:lvl3pPr>
            <a:lvl4pPr>
              <a:spcAft>
                <a:spcPts val="0"/>
              </a:spcAft>
              <a:defRPr/>
            </a:lvl4pPr>
            <a:lvl5pPr>
              <a:spcAft>
                <a:spcPts val="0"/>
              </a:spcAft>
              <a:defRPr/>
            </a:lvl5pPr>
          </a:lstStyle>
          <a:p>
            <a:pPr lvl="0"/>
            <a:r>
              <a:rPr lang="en-US" noProof="0"/>
              <a:t>##</a:t>
            </a:r>
          </a:p>
        </p:txBody>
      </p:sp>
      <p:sp>
        <p:nvSpPr>
          <p:cNvPr id="48" name="Agenda Item 5">
            <a:extLst>
              <a:ext uri="{FF2B5EF4-FFF2-40B4-BE49-F238E27FC236}">
                <a16:creationId xmlns:a16="http://schemas.microsoft.com/office/drawing/2014/main" id="{C3CE3FA2-C136-61EF-59B6-5A3F97657204}"/>
              </a:ext>
            </a:extLst>
          </p:cNvPr>
          <p:cNvSpPr>
            <a:spLocks noGrp="1"/>
          </p:cNvSpPr>
          <p:nvPr>
            <p:ph type="body" sz="quarter" idx="18" hasCustomPrompt="1"/>
          </p:nvPr>
        </p:nvSpPr>
        <p:spPr bwMode="white">
          <a:xfrm>
            <a:off x="9139959" y="4060749"/>
            <a:ext cx="2494321" cy="711056"/>
          </a:xfrm>
        </p:spPr>
        <p:txBody>
          <a:bodyPr/>
          <a:lstStyle>
            <a:lvl1pPr marL="0" indent="0">
              <a:spcAft>
                <a:spcPts val="0"/>
              </a:spcAft>
              <a:buNone/>
              <a:defRPr sz="1400">
                <a:solidFill>
                  <a:schemeClr val="tx1"/>
                </a:solidFill>
                <a:latin typeface="Plus Jakarta Sans Medium" pitchFamily="2" charset="0"/>
                <a:cs typeface="Plus Jakarta Sans Medium" pitchFamily="2" charset="0"/>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noProof="0"/>
              <a:t>Place agenda item here, </a:t>
            </a:r>
            <a:br>
              <a:rPr lang="en-US" noProof="0"/>
            </a:br>
            <a:r>
              <a:rPr lang="en-US" noProof="0"/>
              <a:t>maximum two lines</a:t>
            </a:r>
          </a:p>
        </p:txBody>
      </p:sp>
      <p:cxnSp>
        <p:nvCxnSpPr>
          <p:cNvPr id="36" name="Line 7">
            <a:extLst>
              <a:ext uri="{FF2B5EF4-FFF2-40B4-BE49-F238E27FC236}">
                <a16:creationId xmlns:a16="http://schemas.microsoft.com/office/drawing/2014/main" id="{92998AC0-A552-1AF3-F173-2A563F3B5252}"/>
              </a:ext>
              <a:ext uri="{C183D7F6-B498-43B3-948B-1728B52AA6E4}">
                <adec:decorative xmlns:adec="http://schemas.microsoft.com/office/drawing/2017/decorative" val="1"/>
              </a:ext>
            </a:extLst>
          </p:cNvPr>
          <p:cNvCxnSpPr>
            <a:cxnSpLocks/>
          </p:cNvCxnSpPr>
          <p:nvPr userDrawn="1"/>
        </p:nvCxnSpPr>
        <p:spPr bwMode="white">
          <a:xfrm>
            <a:off x="8040688" y="5000414"/>
            <a:ext cx="3593592"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57" name="Number 6">
            <a:extLst>
              <a:ext uri="{FF2B5EF4-FFF2-40B4-BE49-F238E27FC236}">
                <a16:creationId xmlns:a16="http://schemas.microsoft.com/office/drawing/2014/main" id="{2B503F15-CA54-BE5C-5371-AB4DEBF926D0}"/>
              </a:ext>
            </a:extLst>
          </p:cNvPr>
          <p:cNvSpPr>
            <a:spLocks noGrp="1"/>
          </p:cNvSpPr>
          <p:nvPr>
            <p:ph type="body" sz="quarter" idx="26" hasCustomPrompt="1"/>
          </p:nvPr>
        </p:nvSpPr>
        <p:spPr bwMode="white">
          <a:xfrm>
            <a:off x="8043003" y="5147459"/>
            <a:ext cx="1207008" cy="830997"/>
          </a:xfrm>
        </p:spPr>
        <p:txBody>
          <a:bodyPr>
            <a:noAutofit/>
          </a:bodyPr>
          <a:lstStyle>
            <a:lvl1pPr marL="0" indent="0">
              <a:spcAft>
                <a:spcPts val="0"/>
              </a:spcAft>
              <a:buNone/>
              <a:defRPr sz="5400">
                <a:solidFill>
                  <a:srgbClr val="C1BFFF"/>
                </a:solidFill>
                <a:latin typeface="+mj-lt"/>
              </a:defRPr>
            </a:lvl1pPr>
            <a:lvl2pPr>
              <a:spcAft>
                <a:spcPts val="0"/>
              </a:spcAft>
              <a:defRPr/>
            </a:lvl2pPr>
            <a:lvl3pPr>
              <a:spcAft>
                <a:spcPts val="0"/>
              </a:spcAft>
              <a:defRPr/>
            </a:lvl3pPr>
            <a:lvl4pPr>
              <a:spcAft>
                <a:spcPts val="0"/>
              </a:spcAft>
              <a:defRPr/>
            </a:lvl4pPr>
            <a:lvl5pPr>
              <a:spcAft>
                <a:spcPts val="0"/>
              </a:spcAft>
              <a:defRPr/>
            </a:lvl5pPr>
          </a:lstStyle>
          <a:p>
            <a:pPr lvl="0"/>
            <a:r>
              <a:rPr lang="en-US" noProof="0"/>
              <a:t>##</a:t>
            </a:r>
          </a:p>
        </p:txBody>
      </p:sp>
      <p:sp>
        <p:nvSpPr>
          <p:cNvPr id="50" name="Agenda Item 6">
            <a:extLst>
              <a:ext uri="{FF2B5EF4-FFF2-40B4-BE49-F238E27FC236}">
                <a16:creationId xmlns:a16="http://schemas.microsoft.com/office/drawing/2014/main" id="{BC3C5305-F189-9C35-DC53-63B9A2A81C4F}"/>
              </a:ext>
            </a:extLst>
          </p:cNvPr>
          <p:cNvSpPr>
            <a:spLocks noGrp="1"/>
          </p:cNvSpPr>
          <p:nvPr>
            <p:ph type="body" sz="quarter" idx="20" hasCustomPrompt="1"/>
          </p:nvPr>
        </p:nvSpPr>
        <p:spPr bwMode="white">
          <a:xfrm>
            <a:off x="9139959" y="5275020"/>
            <a:ext cx="2494321" cy="711056"/>
          </a:xfrm>
        </p:spPr>
        <p:txBody>
          <a:bodyPr/>
          <a:lstStyle>
            <a:lvl1pPr marL="0" indent="0">
              <a:spcAft>
                <a:spcPts val="0"/>
              </a:spcAft>
              <a:buNone/>
              <a:defRPr sz="1400">
                <a:solidFill>
                  <a:schemeClr val="tx1"/>
                </a:solidFill>
                <a:latin typeface="Plus Jakarta Sans Medium" pitchFamily="2" charset="0"/>
                <a:cs typeface="Plus Jakarta Sans Medium" pitchFamily="2" charset="0"/>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noProof="0"/>
              <a:t>Place agenda item here, </a:t>
            </a:r>
            <a:br>
              <a:rPr lang="en-US" noProof="0"/>
            </a:br>
            <a:r>
              <a:rPr lang="en-US" noProof="0"/>
              <a:t>maximum two lines</a:t>
            </a:r>
          </a:p>
        </p:txBody>
      </p:sp>
      <p:cxnSp>
        <p:nvCxnSpPr>
          <p:cNvPr id="37" name="Line 8">
            <a:extLst>
              <a:ext uri="{FF2B5EF4-FFF2-40B4-BE49-F238E27FC236}">
                <a16:creationId xmlns:a16="http://schemas.microsoft.com/office/drawing/2014/main" id="{DA73E5C5-203A-DBE5-ABF8-04EDC584A412}"/>
              </a:ext>
              <a:ext uri="{C183D7F6-B498-43B3-948B-1728B52AA6E4}">
                <adec:decorative xmlns:adec="http://schemas.microsoft.com/office/drawing/2017/decorative" val="1"/>
              </a:ext>
            </a:extLst>
          </p:cNvPr>
          <p:cNvCxnSpPr>
            <a:cxnSpLocks/>
          </p:cNvCxnSpPr>
          <p:nvPr userDrawn="1"/>
        </p:nvCxnSpPr>
        <p:spPr bwMode="white">
          <a:xfrm>
            <a:off x="8040688" y="6206953"/>
            <a:ext cx="3593592"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5" name="Footer">
            <a:extLst>
              <a:ext uri="{FF2B5EF4-FFF2-40B4-BE49-F238E27FC236}">
                <a16:creationId xmlns:a16="http://schemas.microsoft.com/office/drawing/2014/main" id="{1B175E1B-1989-9922-4C9F-4E917949A65F}"/>
              </a:ext>
            </a:extLst>
          </p:cNvPr>
          <p:cNvSpPr>
            <a:spLocks noGrp="1" noRot="1" noMove="1" noResize="1" noEditPoints="1" noAdjustHandles="1" noChangeArrowheads="1" noChangeShapeType="1"/>
          </p:cNvSpPr>
          <p:nvPr>
            <p:ph type="ftr" sz="quarter" idx="12"/>
          </p:nvPr>
        </p:nvSpPr>
        <p:spPr bwMode="white"/>
        <p:txBody>
          <a:bodyPr/>
          <a:lstStyle>
            <a:lvl1pPr>
              <a:defRPr>
                <a:solidFill>
                  <a:srgbClr val="C1BFFF"/>
                </a:solidFill>
              </a:defRPr>
            </a:lvl1pPr>
          </a:lstStyle>
          <a:p>
            <a:r>
              <a:rPr lang="en-US" noProof="0"/>
              <a:t>Copyright 2025 Pearson. All rights reserved.</a:t>
            </a:r>
          </a:p>
        </p:txBody>
      </p:sp>
      <p:sp>
        <p:nvSpPr>
          <p:cNvPr id="3" name="Slide Number">
            <a:extLst>
              <a:ext uri="{FF2B5EF4-FFF2-40B4-BE49-F238E27FC236}">
                <a16:creationId xmlns:a16="http://schemas.microsoft.com/office/drawing/2014/main" id="{7A3119BF-1EDA-C737-9ADD-5D50B765B874}"/>
              </a:ext>
            </a:extLst>
          </p:cNvPr>
          <p:cNvSpPr>
            <a:spLocks noGrp="1" noRot="1" noMove="1" noResize="1" noEditPoints="1" noAdjustHandles="1" noChangeArrowheads="1" noChangeShapeType="1"/>
          </p:cNvSpPr>
          <p:nvPr>
            <p:ph type="sldNum" sz="quarter" idx="10"/>
          </p:nvPr>
        </p:nvSpPr>
        <p:spPr bwMode="white"/>
        <p:txBody>
          <a:bodyPr/>
          <a:lstStyle>
            <a:lvl1pPr>
              <a:defRPr>
                <a:solidFill>
                  <a:srgbClr val="C1BFFF"/>
                </a:solidFill>
              </a:defRPr>
            </a:lvl1pPr>
          </a:lstStyle>
          <a:p>
            <a:fld id="{27BB625B-AB5A-C845-B50B-ED205C3DDF7A}" type="slidenum">
              <a:rPr lang="en-US" noProof="0" smtClean="0"/>
              <a:pPr/>
              <a:t>‹N›</a:t>
            </a:fld>
            <a:endParaRPr lang="en-US" noProof="0"/>
          </a:p>
        </p:txBody>
      </p:sp>
    </p:spTree>
    <p:extLst>
      <p:ext uri="{BB962C8B-B14F-4D97-AF65-F5344CB8AC3E}">
        <p14:creationId xmlns:p14="http://schemas.microsoft.com/office/powerpoint/2010/main" val="3438407442"/>
      </p:ext>
    </p:extLst>
  </p:cSld>
  <p:clrMapOvr>
    <a:overrideClrMapping bg1="dk1" tx1="lt1" bg2="dk2" tx2="lt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Agenda x8">
    <p:bg bwMode="ltGray">
      <p:bgPr>
        <a:solidFill>
          <a:srgbClr val="C1BFFF"/>
        </a:solidFill>
        <a:effectLst/>
      </p:bgPr>
    </p:bg>
    <p:spTree>
      <p:nvGrpSpPr>
        <p:cNvPr id="1" name=""/>
        <p:cNvGrpSpPr/>
        <p:nvPr/>
      </p:nvGrpSpPr>
      <p:grpSpPr>
        <a:xfrm>
          <a:off x="0" y="0"/>
          <a:ext cx="0" cy="0"/>
          <a:chOff x="0" y="0"/>
          <a:chExt cx="0" cy="0"/>
        </a:xfrm>
      </p:grpSpPr>
      <p:sp>
        <p:nvSpPr>
          <p:cNvPr id="60" name="Section">
            <a:extLst>
              <a:ext uri="{FF2B5EF4-FFF2-40B4-BE49-F238E27FC236}">
                <a16:creationId xmlns:a16="http://schemas.microsoft.com/office/drawing/2014/main" id="{ED6C1FA2-EB4F-746D-C24E-3FEC7581974D}"/>
              </a:ext>
            </a:extLst>
          </p:cNvPr>
          <p:cNvSpPr>
            <a:spLocks noGrp="1"/>
          </p:cNvSpPr>
          <p:nvPr>
            <p:ph type="body" sz="quarter" idx="27" hasCustomPrompt="1"/>
          </p:nvPr>
        </p:nvSpPr>
        <p:spPr bwMode="auto">
          <a:xfrm>
            <a:off x="550164" y="0"/>
            <a:ext cx="3607200" cy="547200"/>
          </a:xfrm>
        </p:spPr>
        <p:txBody>
          <a:bodyPr anchor="ctr" anchorCtr="0"/>
          <a:lstStyle>
            <a:lvl1pPr marL="0" indent="0">
              <a:spcAft>
                <a:spcPts val="0"/>
              </a:spcAft>
              <a:buNone/>
              <a:defRPr sz="1000" cap="all" baseline="0">
                <a:solidFill>
                  <a:srgbClr val="512EAB"/>
                </a:solidFill>
              </a:defRPr>
            </a:lvl1pPr>
          </a:lstStyle>
          <a:p>
            <a:pPr lvl="0"/>
            <a:r>
              <a:rPr lang="en-US" noProof="0"/>
              <a:t>Section title</a:t>
            </a:r>
          </a:p>
        </p:txBody>
      </p:sp>
      <p:sp>
        <p:nvSpPr>
          <p:cNvPr id="2" name="Title">
            <a:extLst>
              <a:ext uri="{FF2B5EF4-FFF2-40B4-BE49-F238E27FC236}">
                <a16:creationId xmlns:a16="http://schemas.microsoft.com/office/drawing/2014/main" id="{F04BA9BF-E500-53B9-8CC6-1FFBDB0A2FFD}"/>
              </a:ext>
            </a:extLst>
          </p:cNvPr>
          <p:cNvSpPr>
            <a:spLocks noGrp="1"/>
          </p:cNvSpPr>
          <p:nvPr>
            <p:ph type="title" hasCustomPrompt="1"/>
          </p:nvPr>
        </p:nvSpPr>
        <p:spPr bwMode="auto">
          <a:xfrm>
            <a:off x="550164" y="552450"/>
            <a:ext cx="11091600" cy="819150"/>
          </a:xfrm>
        </p:spPr>
        <p:txBody>
          <a:bodyPr/>
          <a:lstStyle>
            <a:lvl1pPr>
              <a:defRPr/>
            </a:lvl1pPr>
          </a:lstStyle>
          <a:p>
            <a:r>
              <a:rPr lang="en-US" noProof="0"/>
              <a:t>Table of contents</a:t>
            </a:r>
          </a:p>
        </p:txBody>
      </p:sp>
      <p:sp>
        <p:nvSpPr>
          <p:cNvPr id="36" name="Number 1">
            <a:extLst>
              <a:ext uri="{FF2B5EF4-FFF2-40B4-BE49-F238E27FC236}">
                <a16:creationId xmlns:a16="http://schemas.microsoft.com/office/drawing/2014/main" id="{0B1C02AD-FA4C-C24F-6E99-EB53B5CB84CA}"/>
              </a:ext>
            </a:extLst>
          </p:cNvPr>
          <p:cNvSpPr>
            <a:spLocks noGrp="1"/>
          </p:cNvSpPr>
          <p:nvPr>
            <p:ph type="body" sz="quarter" idx="21" hasCustomPrompt="1"/>
          </p:nvPr>
        </p:nvSpPr>
        <p:spPr bwMode="auto">
          <a:xfrm>
            <a:off x="550164" y="1999538"/>
            <a:ext cx="457200" cy="277200"/>
          </a:xfrm>
        </p:spPr>
        <p:txBody>
          <a:bodyPr/>
          <a:lstStyle>
            <a:lvl1pPr marL="0" indent="0">
              <a:spcAft>
                <a:spcPts val="0"/>
              </a:spcAft>
              <a:buNone/>
              <a:defRPr sz="1800">
                <a:solidFill>
                  <a:srgbClr val="0D004D"/>
                </a:solidFill>
                <a:latin typeface="+mj-lt"/>
              </a:defRPr>
            </a:lvl1pPr>
            <a:lvl2pPr>
              <a:spcAft>
                <a:spcPts val="0"/>
              </a:spcAft>
              <a:defRPr/>
            </a:lvl2pPr>
            <a:lvl3pPr>
              <a:spcAft>
                <a:spcPts val="0"/>
              </a:spcAft>
              <a:defRPr/>
            </a:lvl3pPr>
            <a:lvl4pPr>
              <a:spcAft>
                <a:spcPts val="0"/>
              </a:spcAft>
              <a:defRPr/>
            </a:lvl4pPr>
            <a:lvl5pPr>
              <a:spcAft>
                <a:spcPts val="0"/>
              </a:spcAft>
              <a:defRPr/>
            </a:lvl5pPr>
          </a:lstStyle>
          <a:p>
            <a:pPr lvl="0"/>
            <a:r>
              <a:rPr lang="en-US" noProof="0"/>
              <a:t>##</a:t>
            </a:r>
          </a:p>
        </p:txBody>
      </p:sp>
      <p:cxnSp>
        <p:nvCxnSpPr>
          <p:cNvPr id="13" name="Line 1">
            <a:extLst>
              <a:ext uri="{FF2B5EF4-FFF2-40B4-BE49-F238E27FC236}">
                <a16:creationId xmlns:a16="http://schemas.microsoft.com/office/drawing/2014/main" id="{5044BA2F-C52B-3C26-CE8E-EC6E75603DE2}"/>
              </a:ext>
              <a:ext uri="{C183D7F6-B498-43B3-948B-1728B52AA6E4}">
                <adec:decorative xmlns:adec="http://schemas.microsoft.com/office/drawing/2017/decorative" val="1"/>
              </a:ext>
            </a:extLst>
          </p:cNvPr>
          <p:cNvCxnSpPr>
            <a:cxnSpLocks/>
          </p:cNvCxnSpPr>
          <p:nvPr userDrawn="1"/>
        </p:nvCxnSpPr>
        <p:spPr bwMode="black">
          <a:xfrm>
            <a:off x="550164" y="2330626"/>
            <a:ext cx="2240280"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33" name="Subhead 1">
            <a:extLst>
              <a:ext uri="{FF2B5EF4-FFF2-40B4-BE49-F238E27FC236}">
                <a16:creationId xmlns:a16="http://schemas.microsoft.com/office/drawing/2014/main" id="{D1AA6D73-0026-63CE-D799-DEC32A558554}"/>
              </a:ext>
            </a:extLst>
          </p:cNvPr>
          <p:cNvSpPr>
            <a:spLocks noGrp="1"/>
          </p:cNvSpPr>
          <p:nvPr>
            <p:ph type="body" sz="quarter" idx="15" hasCustomPrompt="1"/>
          </p:nvPr>
        </p:nvSpPr>
        <p:spPr bwMode="auto">
          <a:xfrm>
            <a:off x="550164" y="2588501"/>
            <a:ext cx="2239200" cy="454928"/>
          </a:xfrm>
        </p:spPr>
        <p:txBody>
          <a:bodyPr/>
          <a:lstStyle>
            <a:lvl1pPr marL="0" indent="0">
              <a:spcAft>
                <a:spcPts val="0"/>
              </a:spcAft>
              <a:buNone/>
              <a:defRPr sz="1400">
                <a:solidFill>
                  <a:srgbClr val="0D004D"/>
                </a:solidFill>
                <a:latin typeface="Plus Jakarta Sans Medium" pitchFamily="2" charset="0"/>
                <a:cs typeface="Plus Jakarta Sans Medium" pitchFamily="2" charset="0"/>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noProof="0"/>
              <a:t>Place section title here, maximum two lines</a:t>
            </a:r>
          </a:p>
        </p:txBody>
      </p:sp>
      <p:sp>
        <p:nvSpPr>
          <p:cNvPr id="34" name="Short Text 1">
            <a:extLst>
              <a:ext uri="{FF2B5EF4-FFF2-40B4-BE49-F238E27FC236}">
                <a16:creationId xmlns:a16="http://schemas.microsoft.com/office/drawing/2014/main" id="{86310A57-73CF-A7ED-C6EF-F0C6DD157494}"/>
              </a:ext>
            </a:extLst>
          </p:cNvPr>
          <p:cNvSpPr>
            <a:spLocks noGrp="1"/>
          </p:cNvSpPr>
          <p:nvPr>
            <p:ph type="body" sz="quarter" idx="28" hasCustomPrompt="1"/>
          </p:nvPr>
        </p:nvSpPr>
        <p:spPr bwMode="auto">
          <a:xfrm>
            <a:off x="550164" y="3165476"/>
            <a:ext cx="2239200" cy="266400"/>
          </a:xfrm>
        </p:spPr>
        <p:txBody>
          <a:bodyPr/>
          <a:lstStyle>
            <a:lvl1pPr marL="0" indent="0">
              <a:spcAft>
                <a:spcPts val="0"/>
              </a:spcAft>
              <a:buNone/>
              <a:defRPr sz="1000">
                <a:solidFill>
                  <a:srgbClr val="0D004D"/>
                </a:solidFill>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noProof="0"/>
              <a:t>Optional details here</a:t>
            </a:r>
          </a:p>
        </p:txBody>
      </p:sp>
      <p:sp>
        <p:nvSpPr>
          <p:cNvPr id="62" name="Number 2">
            <a:extLst>
              <a:ext uri="{FF2B5EF4-FFF2-40B4-BE49-F238E27FC236}">
                <a16:creationId xmlns:a16="http://schemas.microsoft.com/office/drawing/2014/main" id="{45CC5686-17BA-8916-2786-52B87D862818}"/>
              </a:ext>
            </a:extLst>
          </p:cNvPr>
          <p:cNvSpPr>
            <a:spLocks noGrp="1"/>
          </p:cNvSpPr>
          <p:nvPr>
            <p:ph type="body" sz="quarter" idx="41" hasCustomPrompt="1"/>
          </p:nvPr>
        </p:nvSpPr>
        <p:spPr bwMode="auto">
          <a:xfrm>
            <a:off x="3501496" y="1999538"/>
            <a:ext cx="457200" cy="277200"/>
          </a:xfrm>
        </p:spPr>
        <p:txBody>
          <a:bodyPr/>
          <a:lstStyle>
            <a:lvl1pPr marL="0" indent="0">
              <a:spcAft>
                <a:spcPts val="0"/>
              </a:spcAft>
              <a:buNone/>
              <a:defRPr sz="1800">
                <a:solidFill>
                  <a:srgbClr val="0D004D"/>
                </a:solidFill>
                <a:latin typeface="+mj-lt"/>
              </a:defRPr>
            </a:lvl1pPr>
            <a:lvl2pPr>
              <a:spcAft>
                <a:spcPts val="0"/>
              </a:spcAft>
              <a:defRPr/>
            </a:lvl2pPr>
            <a:lvl3pPr>
              <a:spcAft>
                <a:spcPts val="0"/>
              </a:spcAft>
              <a:defRPr/>
            </a:lvl3pPr>
            <a:lvl4pPr>
              <a:spcAft>
                <a:spcPts val="0"/>
              </a:spcAft>
              <a:defRPr/>
            </a:lvl4pPr>
            <a:lvl5pPr>
              <a:spcAft>
                <a:spcPts val="0"/>
              </a:spcAft>
              <a:defRPr/>
            </a:lvl5pPr>
          </a:lstStyle>
          <a:p>
            <a:pPr lvl="0"/>
            <a:r>
              <a:rPr lang="en-US" noProof="0"/>
              <a:t>##</a:t>
            </a:r>
          </a:p>
        </p:txBody>
      </p:sp>
      <p:cxnSp>
        <p:nvCxnSpPr>
          <p:cNvPr id="10" name="Line 2">
            <a:extLst>
              <a:ext uri="{FF2B5EF4-FFF2-40B4-BE49-F238E27FC236}">
                <a16:creationId xmlns:a16="http://schemas.microsoft.com/office/drawing/2014/main" id="{5FE01678-FBA8-B39A-52B3-D6C139938256}"/>
              </a:ext>
              <a:ext uri="{C183D7F6-B498-43B3-948B-1728B52AA6E4}">
                <adec:decorative xmlns:adec="http://schemas.microsoft.com/office/drawing/2017/decorative" val="1"/>
              </a:ext>
            </a:extLst>
          </p:cNvPr>
          <p:cNvCxnSpPr>
            <a:cxnSpLocks/>
          </p:cNvCxnSpPr>
          <p:nvPr userDrawn="1"/>
        </p:nvCxnSpPr>
        <p:spPr bwMode="black">
          <a:xfrm>
            <a:off x="3501496" y="2330626"/>
            <a:ext cx="2240280"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45" name="Subhead 2">
            <a:extLst>
              <a:ext uri="{FF2B5EF4-FFF2-40B4-BE49-F238E27FC236}">
                <a16:creationId xmlns:a16="http://schemas.microsoft.com/office/drawing/2014/main" id="{442420B4-5B5F-67FA-F081-20277E59F5E4}"/>
              </a:ext>
            </a:extLst>
          </p:cNvPr>
          <p:cNvSpPr>
            <a:spLocks noGrp="1"/>
          </p:cNvSpPr>
          <p:nvPr>
            <p:ph type="body" sz="quarter" idx="35" hasCustomPrompt="1"/>
          </p:nvPr>
        </p:nvSpPr>
        <p:spPr bwMode="auto">
          <a:xfrm>
            <a:off x="3501496" y="2588501"/>
            <a:ext cx="2239200" cy="454928"/>
          </a:xfrm>
        </p:spPr>
        <p:txBody>
          <a:bodyPr/>
          <a:lstStyle>
            <a:lvl1pPr marL="0" indent="0">
              <a:spcAft>
                <a:spcPts val="0"/>
              </a:spcAft>
              <a:buNone/>
              <a:defRPr sz="1400">
                <a:solidFill>
                  <a:srgbClr val="0D004D"/>
                </a:solidFill>
                <a:latin typeface="Plus Jakarta Sans Medium" pitchFamily="2" charset="0"/>
                <a:cs typeface="Plus Jakarta Sans Medium" pitchFamily="2" charset="0"/>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noProof="0"/>
              <a:t>Place section title here, maximum two lines</a:t>
            </a:r>
          </a:p>
        </p:txBody>
      </p:sp>
      <p:sp>
        <p:nvSpPr>
          <p:cNvPr id="46" name="Short Text 2">
            <a:extLst>
              <a:ext uri="{FF2B5EF4-FFF2-40B4-BE49-F238E27FC236}">
                <a16:creationId xmlns:a16="http://schemas.microsoft.com/office/drawing/2014/main" id="{ECBBB430-C6F1-D2FA-C53F-E53DC4D11278}"/>
              </a:ext>
            </a:extLst>
          </p:cNvPr>
          <p:cNvSpPr>
            <a:spLocks noGrp="1"/>
          </p:cNvSpPr>
          <p:nvPr>
            <p:ph type="body" sz="quarter" idx="36" hasCustomPrompt="1"/>
          </p:nvPr>
        </p:nvSpPr>
        <p:spPr bwMode="auto">
          <a:xfrm>
            <a:off x="3501496" y="3165476"/>
            <a:ext cx="2239200" cy="266400"/>
          </a:xfrm>
        </p:spPr>
        <p:txBody>
          <a:bodyPr/>
          <a:lstStyle>
            <a:lvl1pPr marL="0" indent="0">
              <a:spcAft>
                <a:spcPts val="0"/>
              </a:spcAft>
              <a:buNone/>
              <a:defRPr sz="1000">
                <a:solidFill>
                  <a:srgbClr val="0D004D"/>
                </a:solidFill>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noProof="0"/>
              <a:t>Optional details here</a:t>
            </a:r>
          </a:p>
        </p:txBody>
      </p:sp>
      <p:sp>
        <p:nvSpPr>
          <p:cNvPr id="71" name="Number 3">
            <a:extLst>
              <a:ext uri="{FF2B5EF4-FFF2-40B4-BE49-F238E27FC236}">
                <a16:creationId xmlns:a16="http://schemas.microsoft.com/office/drawing/2014/main" id="{1FDBD9F7-218A-2FD5-093B-A5BECC130420}"/>
              </a:ext>
            </a:extLst>
          </p:cNvPr>
          <p:cNvSpPr>
            <a:spLocks noGrp="1"/>
          </p:cNvSpPr>
          <p:nvPr>
            <p:ph type="body" sz="quarter" idx="50" hasCustomPrompt="1"/>
          </p:nvPr>
        </p:nvSpPr>
        <p:spPr bwMode="auto">
          <a:xfrm>
            <a:off x="6451981" y="1999538"/>
            <a:ext cx="457200" cy="277200"/>
          </a:xfrm>
        </p:spPr>
        <p:txBody>
          <a:bodyPr/>
          <a:lstStyle>
            <a:lvl1pPr marL="0" indent="0">
              <a:spcAft>
                <a:spcPts val="0"/>
              </a:spcAft>
              <a:buNone/>
              <a:defRPr sz="1800">
                <a:solidFill>
                  <a:srgbClr val="0D004D"/>
                </a:solidFill>
                <a:latin typeface="+mj-lt"/>
              </a:defRPr>
            </a:lvl1pPr>
            <a:lvl2pPr>
              <a:spcAft>
                <a:spcPts val="0"/>
              </a:spcAft>
              <a:defRPr/>
            </a:lvl2pPr>
            <a:lvl3pPr>
              <a:spcAft>
                <a:spcPts val="0"/>
              </a:spcAft>
              <a:defRPr/>
            </a:lvl3pPr>
            <a:lvl4pPr>
              <a:spcAft>
                <a:spcPts val="0"/>
              </a:spcAft>
              <a:defRPr/>
            </a:lvl4pPr>
            <a:lvl5pPr>
              <a:spcAft>
                <a:spcPts val="0"/>
              </a:spcAft>
              <a:defRPr/>
            </a:lvl5pPr>
          </a:lstStyle>
          <a:p>
            <a:pPr lvl="0"/>
            <a:r>
              <a:rPr lang="en-US" noProof="0"/>
              <a:t>##</a:t>
            </a:r>
          </a:p>
        </p:txBody>
      </p:sp>
      <p:cxnSp>
        <p:nvCxnSpPr>
          <p:cNvPr id="11" name="Line 3">
            <a:extLst>
              <a:ext uri="{FF2B5EF4-FFF2-40B4-BE49-F238E27FC236}">
                <a16:creationId xmlns:a16="http://schemas.microsoft.com/office/drawing/2014/main" id="{9CDC137E-EA4D-CFF6-AD8D-6C91F7246297}"/>
              </a:ext>
              <a:ext uri="{C183D7F6-B498-43B3-948B-1728B52AA6E4}">
                <adec:decorative xmlns:adec="http://schemas.microsoft.com/office/drawing/2017/decorative" val="1"/>
              </a:ext>
            </a:extLst>
          </p:cNvPr>
          <p:cNvCxnSpPr>
            <a:cxnSpLocks/>
          </p:cNvCxnSpPr>
          <p:nvPr userDrawn="1"/>
        </p:nvCxnSpPr>
        <p:spPr bwMode="black">
          <a:xfrm>
            <a:off x="6451981" y="2330626"/>
            <a:ext cx="2240280"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65" name="Subhead 3">
            <a:extLst>
              <a:ext uri="{FF2B5EF4-FFF2-40B4-BE49-F238E27FC236}">
                <a16:creationId xmlns:a16="http://schemas.microsoft.com/office/drawing/2014/main" id="{EF0F097B-D332-277B-7D3D-643915FE4F94}"/>
              </a:ext>
            </a:extLst>
          </p:cNvPr>
          <p:cNvSpPr>
            <a:spLocks noGrp="1"/>
          </p:cNvSpPr>
          <p:nvPr>
            <p:ph type="body" sz="quarter" idx="44" hasCustomPrompt="1"/>
          </p:nvPr>
        </p:nvSpPr>
        <p:spPr bwMode="auto">
          <a:xfrm>
            <a:off x="6451981" y="2588501"/>
            <a:ext cx="2239200" cy="454928"/>
          </a:xfrm>
        </p:spPr>
        <p:txBody>
          <a:bodyPr/>
          <a:lstStyle>
            <a:lvl1pPr marL="0" indent="0">
              <a:spcAft>
                <a:spcPts val="0"/>
              </a:spcAft>
              <a:buNone/>
              <a:defRPr sz="1400">
                <a:solidFill>
                  <a:srgbClr val="0D004D"/>
                </a:solidFill>
                <a:latin typeface="Plus Jakarta Sans Medium" pitchFamily="2" charset="0"/>
                <a:cs typeface="Plus Jakarta Sans Medium" pitchFamily="2" charset="0"/>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noProof="0"/>
              <a:t>Place section title here, maximum two lines</a:t>
            </a:r>
          </a:p>
        </p:txBody>
      </p:sp>
      <p:sp>
        <p:nvSpPr>
          <p:cNvPr id="66" name="Short Text 3">
            <a:extLst>
              <a:ext uri="{FF2B5EF4-FFF2-40B4-BE49-F238E27FC236}">
                <a16:creationId xmlns:a16="http://schemas.microsoft.com/office/drawing/2014/main" id="{AE2F77C8-E62D-02FF-E86E-41C0A822647F}"/>
              </a:ext>
            </a:extLst>
          </p:cNvPr>
          <p:cNvSpPr>
            <a:spLocks noGrp="1"/>
          </p:cNvSpPr>
          <p:nvPr>
            <p:ph type="body" sz="quarter" idx="45" hasCustomPrompt="1"/>
          </p:nvPr>
        </p:nvSpPr>
        <p:spPr bwMode="auto">
          <a:xfrm>
            <a:off x="6451981" y="3165476"/>
            <a:ext cx="2239200" cy="266400"/>
          </a:xfrm>
        </p:spPr>
        <p:txBody>
          <a:bodyPr/>
          <a:lstStyle>
            <a:lvl1pPr marL="0" indent="0">
              <a:spcAft>
                <a:spcPts val="0"/>
              </a:spcAft>
              <a:buNone/>
              <a:defRPr sz="1000">
                <a:solidFill>
                  <a:srgbClr val="0D004D"/>
                </a:solidFill>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noProof="0"/>
              <a:t>Optional details here</a:t>
            </a:r>
          </a:p>
        </p:txBody>
      </p:sp>
      <p:sp>
        <p:nvSpPr>
          <p:cNvPr id="41" name="Number 4">
            <a:extLst>
              <a:ext uri="{FF2B5EF4-FFF2-40B4-BE49-F238E27FC236}">
                <a16:creationId xmlns:a16="http://schemas.microsoft.com/office/drawing/2014/main" id="{615E80DC-16BD-CDE7-64B8-843D416CFB3D}"/>
              </a:ext>
            </a:extLst>
          </p:cNvPr>
          <p:cNvSpPr>
            <a:spLocks noGrp="1"/>
          </p:cNvSpPr>
          <p:nvPr>
            <p:ph type="body" sz="quarter" idx="33" hasCustomPrompt="1"/>
          </p:nvPr>
        </p:nvSpPr>
        <p:spPr bwMode="auto">
          <a:xfrm>
            <a:off x="9404160" y="1999538"/>
            <a:ext cx="457200" cy="277200"/>
          </a:xfrm>
        </p:spPr>
        <p:txBody>
          <a:bodyPr/>
          <a:lstStyle>
            <a:lvl1pPr marL="0" indent="0">
              <a:spcAft>
                <a:spcPts val="0"/>
              </a:spcAft>
              <a:buNone/>
              <a:defRPr sz="1800">
                <a:solidFill>
                  <a:srgbClr val="0D004D"/>
                </a:solidFill>
                <a:latin typeface="+mj-lt"/>
              </a:defRPr>
            </a:lvl1pPr>
            <a:lvl2pPr>
              <a:spcAft>
                <a:spcPts val="0"/>
              </a:spcAft>
              <a:defRPr/>
            </a:lvl2pPr>
            <a:lvl3pPr>
              <a:spcAft>
                <a:spcPts val="0"/>
              </a:spcAft>
              <a:defRPr/>
            </a:lvl3pPr>
            <a:lvl4pPr>
              <a:spcAft>
                <a:spcPts val="0"/>
              </a:spcAft>
              <a:defRPr/>
            </a:lvl4pPr>
            <a:lvl5pPr>
              <a:spcAft>
                <a:spcPts val="0"/>
              </a:spcAft>
              <a:defRPr/>
            </a:lvl5pPr>
          </a:lstStyle>
          <a:p>
            <a:pPr lvl="0"/>
            <a:r>
              <a:rPr lang="en-US" noProof="0"/>
              <a:t>##</a:t>
            </a:r>
          </a:p>
        </p:txBody>
      </p:sp>
      <p:cxnSp>
        <p:nvCxnSpPr>
          <p:cNvPr id="12" name="Line 4">
            <a:extLst>
              <a:ext uri="{FF2B5EF4-FFF2-40B4-BE49-F238E27FC236}">
                <a16:creationId xmlns:a16="http://schemas.microsoft.com/office/drawing/2014/main" id="{171479E3-589D-4ED8-AA66-C7642BD547B5}"/>
              </a:ext>
              <a:ext uri="{C183D7F6-B498-43B3-948B-1728B52AA6E4}">
                <adec:decorative xmlns:adec="http://schemas.microsoft.com/office/drawing/2017/decorative" val="1"/>
              </a:ext>
            </a:extLst>
          </p:cNvPr>
          <p:cNvCxnSpPr>
            <a:cxnSpLocks/>
          </p:cNvCxnSpPr>
          <p:nvPr userDrawn="1"/>
        </p:nvCxnSpPr>
        <p:spPr bwMode="black">
          <a:xfrm>
            <a:off x="9404160" y="2330626"/>
            <a:ext cx="2240280"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37" name="Subhead 4">
            <a:extLst>
              <a:ext uri="{FF2B5EF4-FFF2-40B4-BE49-F238E27FC236}">
                <a16:creationId xmlns:a16="http://schemas.microsoft.com/office/drawing/2014/main" id="{77C9367F-CA51-A120-983C-A9C27E000F96}"/>
              </a:ext>
            </a:extLst>
          </p:cNvPr>
          <p:cNvSpPr>
            <a:spLocks noGrp="1"/>
          </p:cNvSpPr>
          <p:nvPr>
            <p:ph type="body" sz="quarter" idx="29" hasCustomPrompt="1"/>
          </p:nvPr>
        </p:nvSpPr>
        <p:spPr bwMode="auto">
          <a:xfrm>
            <a:off x="9404160" y="2588501"/>
            <a:ext cx="2239200" cy="454928"/>
          </a:xfrm>
        </p:spPr>
        <p:txBody>
          <a:bodyPr/>
          <a:lstStyle>
            <a:lvl1pPr marL="0" indent="0">
              <a:spcAft>
                <a:spcPts val="0"/>
              </a:spcAft>
              <a:buNone/>
              <a:defRPr sz="1400">
                <a:solidFill>
                  <a:srgbClr val="0D004D"/>
                </a:solidFill>
                <a:latin typeface="Plus Jakarta Sans Medium" pitchFamily="2" charset="0"/>
                <a:cs typeface="Plus Jakarta Sans Medium" pitchFamily="2" charset="0"/>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noProof="0"/>
              <a:t>Place section title here, maximum two lines</a:t>
            </a:r>
          </a:p>
        </p:txBody>
      </p:sp>
      <p:sp>
        <p:nvSpPr>
          <p:cNvPr id="38" name="Short Text 4">
            <a:extLst>
              <a:ext uri="{FF2B5EF4-FFF2-40B4-BE49-F238E27FC236}">
                <a16:creationId xmlns:a16="http://schemas.microsoft.com/office/drawing/2014/main" id="{FD9C10A5-3071-BD2A-A547-6BCD1364993A}"/>
              </a:ext>
            </a:extLst>
          </p:cNvPr>
          <p:cNvSpPr>
            <a:spLocks noGrp="1"/>
          </p:cNvSpPr>
          <p:nvPr>
            <p:ph type="body" sz="quarter" idx="30" hasCustomPrompt="1"/>
          </p:nvPr>
        </p:nvSpPr>
        <p:spPr bwMode="auto">
          <a:xfrm>
            <a:off x="9404160" y="3165476"/>
            <a:ext cx="2239200" cy="266400"/>
          </a:xfrm>
        </p:spPr>
        <p:txBody>
          <a:bodyPr/>
          <a:lstStyle>
            <a:lvl1pPr marL="0" indent="0">
              <a:spcAft>
                <a:spcPts val="0"/>
              </a:spcAft>
              <a:buNone/>
              <a:defRPr sz="1000">
                <a:solidFill>
                  <a:srgbClr val="0D004D"/>
                </a:solidFill>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noProof="0"/>
              <a:t>Optional details here</a:t>
            </a:r>
          </a:p>
        </p:txBody>
      </p:sp>
      <p:sp>
        <p:nvSpPr>
          <p:cNvPr id="63" name="Number 5">
            <a:extLst>
              <a:ext uri="{FF2B5EF4-FFF2-40B4-BE49-F238E27FC236}">
                <a16:creationId xmlns:a16="http://schemas.microsoft.com/office/drawing/2014/main" id="{6CEC4652-F8E4-DCC3-5042-3E6C00557C07}"/>
              </a:ext>
            </a:extLst>
          </p:cNvPr>
          <p:cNvSpPr>
            <a:spLocks noGrp="1"/>
          </p:cNvSpPr>
          <p:nvPr>
            <p:ph type="body" sz="quarter" idx="42" hasCustomPrompt="1"/>
          </p:nvPr>
        </p:nvSpPr>
        <p:spPr bwMode="auto">
          <a:xfrm>
            <a:off x="550164" y="3885864"/>
            <a:ext cx="457200" cy="277200"/>
          </a:xfrm>
        </p:spPr>
        <p:txBody>
          <a:bodyPr/>
          <a:lstStyle>
            <a:lvl1pPr marL="0" indent="0">
              <a:spcAft>
                <a:spcPts val="0"/>
              </a:spcAft>
              <a:buNone/>
              <a:defRPr sz="1800">
                <a:solidFill>
                  <a:srgbClr val="0D004D"/>
                </a:solidFill>
                <a:latin typeface="+mj-lt"/>
              </a:defRPr>
            </a:lvl1pPr>
            <a:lvl2pPr>
              <a:spcAft>
                <a:spcPts val="0"/>
              </a:spcAft>
              <a:defRPr/>
            </a:lvl2pPr>
            <a:lvl3pPr>
              <a:spcAft>
                <a:spcPts val="0"/>
              </a:spcAft>
              <a:defRPr/>
            </a:lvl3pPr>
            <a:lvl4pPr>
              <a:spcAft>
                <a:spcPts val="0"/>
              </a:spcAft>
              <a:defRPr/>
            </a:lvl4pPr>
            <a:lvl5pPr>
              <a:spcAft>
                <a:spcPts val="0"/>
              </a:spcAft>
              <a:defRPr/>
            </a:lvl5pPr>
          </a:lstStyle>
          <a:p>
            <a:pPr lvl="0"/>
            <a:r>
              <a:rPr lang="en-US" noProof="0"/>
              <a:t>##</a:t>
            </a:r>
          </a:p>
        </p:txBody>
      </p:sp>
      <p:cxnSp>
        <p:nvCxnSpPr>
          <p:cNvPr id="6" name="Line 5">
            <a:extLst>
              <a:ext uri="{FF2B5EF4-FFF2-40B4-BE49-F238E27FC236}">
                <a16:creationId xmlns:a16="http://schemas.microsoft.com/office/drawing/2014/main" id="{C11BE140-798F-EA18-ED4E-B10F15765F80}"/>
              </a:ext>
              <a:ext uri="{C183D7F6-B498-43B3-948B-1728B52AA6E4}">
                <adec:decorative xmlns:adec="http://schemas.microsoft.com/office/drawing/2017/decorative" val="1"/>
              </a:ext>
            </a:extLst>
          </p:cNvPr>
          <p:cNvCxnSpPr>
            <a:cxnSpLocks/>
          </p:cNvCxnSpPr>
          <p:nvPr userDrawn="1"/>
        </p:nvCxnSpPr>
        <p:spPr bwMode="black">
          <a:xfrm>
            <a:off x="550164" y="4221934"/>
            <a:ext cx="2240280"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39" name="Subhead 5">
            <a:extLst>
              <a:ext uri="{FF2B5EF4-FFF2-40B4-BE49-F238E27FC236}">
                <a16:creationId xmlns:a16="http://schemas.microsoft.com/office/drawing/2014/main" id="{4623BCCD-1858-2D17-F397-830FE6308850}"/>
              </a:ext>
            </a:extLst>
          </p:cNvPr>
          <p:cNvSpPr>
            <a:spLocks noGrp="1"/>
          </p:cNvSpPr>
          <p:nvPr>
            <p:ph type="body" sz="quarter" idx="31" hasCustomPrompt="1"/>
          </p:nvPr>
        </p:nvSpPr>
        <p:spPr bwMode="auto">
          <a:xfrm>
            <a:off x="550164" y="4479022"/>
            <a:ext cx="2239200" cy="454928"/>
          </a:xfrm>
        </p:spPr>
        <p:txBody>
          <a:bodyPr/>
          <a:lstStyle>
            <a:lvl1pPr marL="0" indent="0">
              <a:spcAft>
                <a:spcPts val="0"/>
              </a:spcAft>
              <a:buNone/>
              <a:defRPr sz="1400">
                <a:solidFill>
                  <a:srgbClr val="0D004D"/>
                </a:solidFill>
                <a:latin typeface="Plus Jakarta Sans Medium" pitchFamily="2" charset="0"/>
                <a:cs typeface="Plus Jakarta Sans Medium" pitchFamily="2" charset="0"/>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noProof="0"/>
              <a:t>Place section title here, maximum two lines</a:t>
            </a:r>
          </a:p>
        </p:txBody>
      </p:sp>
      <p:sp>
        <p:nvSpPr>
          <p:cNvPr id="40" name="Short Text 5">
            <a:extLst>
              <a:ext uri="{FF2B5EF4-FFF2-40B4-BE49-F238E27FC236}">
                <a16:creationId xmlns:a16="http://schemas.microsoft.com/office/drawing/2014/main" id="{72576B02-37E1-57EC-27A1-BBA82EEE8E16}"/>
              </a:ext>
            </a:extLst>
          </p:cNvPr>
          <p:cNvSpPr>
            <a:spLocks noGrp="1"/>
          </p:cNvSpPr>
          <p:nvPr>
            <p:ph type="body" sz="quarter" idx="32" hasCustomPrompt="1"/>
          </p:nvPr>
        </p:nvSpPr>
        <p:spPr bwMode="auto">
          <a:xfrm>
            <a:off x="550164" y="5048794"/>
            <a:ext cx="2239200" cy="266400"/>
          </a:xfrm>
        </p:spPr>
        <p:txBody>
          <a:bodyPr/>
          <a:lstStyle>
            <a:lvl1pPr marL="0" indent="0">
              <a:spcAft>
                <a:spcPts val="0"/>
              </a:spcAft>
              <a:buNone/>
              <a:defRPr sz="1000">
                <a:solidFill>
                  <a:srgbClr val="0D004D"/>
                </a:solidFill>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noProof="0"/>
              <a:t>Optional details here</a:t>
            </a:r>
          </a:p>
        </p:txBody>
      </p:sp>
      <p:sp>
        <p:nvSpPr>
          <p:cNvPr id="72" name="Number 6">
            <a:extLst>
              <a:ext uri="{FF2B5EF4-FFF2-40B4-BE49-F238E27FC236}">
                <a16:creationId xmlns:a16="http://schemas.microsoft.com/office/drawing/2014/main" id="{E7695A2A-397C-E98A-BE9B-6421FBB4399B}"/>
              </a:ext>
            </a:extLst>
          </p:cNvPr>
          <p:cNvSpPr>
            <a:spLocks noGrp="1"/>
          </p:cNvSpPr>
          <p:nvPr>
            <p:ph type="body" sz="quarter" idx="51" hasCustomPrompt="1"/>
          </p:nvPr>
        </p:nvSpPr>
        <p:spPr bwMode="auto">
          <a:xfrm>
            <a:off x="3501496" y="3885864"/>
            <a:ext cx="457200" cy="277200"/>
          </a:xfrm>
        </p:spPr>
        <p:txBody>
          <a:bodyPr/>
          <a:lstStyle>
            <a:lvl1pPr marL="0" indent="0">
              <a:spcAft>
                <a:spcPts val="0"/>
              </a:spcAft>
              <a:buNone/>
              <a:defRPr sz="1800">
                <a:solidFill>
                  <a:srgbClr val="0D004D"/>
                </a:solidFill>
                <a:latin typeface="+mj-lt"/>
              </a:defRPr>
            </a:lvl1pPr>
            <a:lvl2pPr>
              <a:spcAft>
                <a:spcPts val="0"/>
              </a:spcAft>
              <a:defRPr/>
            </a:lvl2pPr>
            <a:lvl3pPr>
              <a:spcAft>
                <a:spcPts val="0"/>
              </a:spcAft>
              <a:defRPr/>
            </a:lvl3pPr>
            <a:lvl4pPr>
              <a:spcAft>
                <a:spcPts val="0"/>
              </a:spcAft>
              <a:defRPr/>
            </a:lvl4pPr>
            <a:lvl5pPr>
              <a:spcAft>
                <a:spcPts val="0"/>
              </a:spcAft>
              <a:defRPr/>
            </a:lvl5pPr>
          </a:lstStyle>
          <a:p>
            <a:pPr lvl="0"/>
            <a:r>
              <a:rPr lang="en-US" noProof="0"/>
              <a:t>##</a:t>
            </a:r>
          </a:p>
        </p:txBody>
      </p:sp>
      <p:cxnSp>
        <p:nvCxnSpPr>
          <p:cNvPr id="7" name="Line 6">
            <a:extLst>
              <a:ext uri="{FF2B5EF4-FFF2-40B4-BE49-F238E27FC236}">
                <a16:creationId xmlns:a16="http://schemas.microsoft.com/office/drawing/2014/main" id="{C8326DF8-7E83-C86E-3948-2C0385153871}"/>
              </a:ext>
              <a:ext uri="{C183D7F6-B498-43B3-948B-1728B52AA6E4}">
                <adec:decorative xmlns:adec="http://schemas.microsoft.com/office/drawing/2017/decorative" val="1"/>
              </a:ext>
            </a:extLst>
          </p:cNvPr>
          <p:cNvCxnSpPr>
            <a:cxnSpLocks/>
          </p:cNvCxnSpPr>
          <p:nvPr userDrawn="1"/>
        </p:nvCxnSpPr>
        <p:spPr bwMode="black">
          <a:xfrm>
            <a:off x="3501496" y="4221934"/>
            <a:ext cx="2240280"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51" name="Subhead 6">
            <a:extLst>
              <a:ext uri="{FF2B5EF4-FFF2-40B4-BE49-F238E27FC236}">
                <a16:creationId xmlns:a16="http://schemas.microsoft.com/office/drawing/2014/main" id="{EA61756F-1DD6-BF19-A628-BB945CB8EFA7}"/>
              </a:ext>
            </a:extLst>
          </p:cNvPr>
          <p:cNvSpPr>
            <a:spLocks noGrp="1"/>
          </p:cNvSpPr>
          <p:nvPr>
            <p:ph type="body" sz="quarter" idx="37" hasCustomPrompt="1"/>
          </p:nvPr>
        </p:nvSpPr>
        <p:spPr bwMode="auto">
          <a:xfrm>
            <a:off x="3501496" y="4479022"/>
            <a:ext cx="2239200" cy="454928"/>
          </a:xfrm>
        </p:spPr>
        <p:txBody>
          <a:bodyPr/>
          <a:lstStyle>
            <a:lvl1pPr marL="0" indent="0">
              <a:spcAft>
                <a:spcPts val="0"/>
              </a:spcAft>
              <a:buNone/>
              <a:defRPr sz="1400">
                <a:solidFill>
                  <a:srgbClr val="0D004D"/>
                </a:solidFill>
                <a:latin typeface="Plus Jakarta Sans Medium" pitchFamily="2" charset="0"/>
                <a:cs typeface="Plus Jakarta Sans Medium" pitchFamily="2" charset="0"/>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noProof="0"/>
              <a:t>Place section title here, maximum two lines</a:t>
            </a:r>
          </a:p>
        </p:txBody>
      </p:sp>
      <p:sp>
        <p:nvSpPr>
          <p:cNvPr id="58" name="Short Text 6">
            <a:extLst>
              <a:ext uri="{FF2B5EF4-FFF2-40B4-BE49-F238E27FC236}">
                <a16:creationId xmlns:a16="http://schemas.microsoft.com/office/drawing/2014/main" id="{3F2A6ED5-CC2D-0A11-66EE-05FC16C61A74}"/>
              </a:ext>
            </a:extLst>
          </p:cNvPr>
          <p:cNvSpPr>
            <a:spLocks noGrp="1"/>
          </p:cNvSpPr>
          <p:nvPr>
            <p:ph type="body" sz="quarter" idx="38" hasCustomPrompt="1"/>
          </p:nvPr>
        </p:nvSpPr>
        <p:spPr bwMode="auto">
          <a:xfrm>
            <a:off x="3501496" y="5048794"/>
            <a:ext cx="2239200" cy="266400"/>
          </a:xfrm>
        </p:spPr>
        <p:txBody>
          <a:bodyPr/>
          <a:lstStyle>
            <a:lvl1pPr marL="0" indent="0">
              <a:spcAft>
                <a:spcPts val="0"/>
              </a:spcAft>
              <a:buNone/>
              <a:defRPr sz="1000">
                <a:solidFill>
                  <a:srgbClr val="0D004D"/>
                </a:solidFill>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noProof="0"/>
              <a:t>Optional details here</a:t>
            </a:r>
          </a:p>
        </p:txBody>
      </p:sp>
      <p:sp>
        <p:nvSpPr>
          <p:cNvPr id="42" name="Number7">
            <a:extLst>
              <a:ext uri="{FF2B5EF4-FFF2-40B4-BE49-F238E27FC236}">
                <a16:creationId xmlns:a16="http://schemas.microsoft.com/office/drawing/2014/main" id="{8BB699EC-9BC7-773C-7D06-31E1446AD019}"/>
              </a:ext>
            </a:extLst>
          </p:cNvPr>
          <p:cNvSpPr>
            <a:spLocks noGrp="1"/>
          </p:cNvSpPr>
          <p:nvPr>
            <p:ph type="body" sz="quarter" idx="34" hasCustomPrompt="1"/>
          </p:nvPr>
        </p:nvSpPr>
        <p:spPr bwMode="auto">
          <a:xfrm>
            <a:off x="6451981" y="3885864"/>
            <a:ext cx="457200" cy="277200"/>
          </a:xfrm>
        </p:spPr>
        <p:txBody>
          <a:bodyPr/>
          <a:lstStyle>
            <a:lvl1pPr marL="0" indent="0">
              <a:spcAft>
                <a:spcPts val="0"/>
              </a:spcAft>
              <a:buNone/>
              <a:defRPr sz="1800">
                <a:solidFill>
                  <a:srgbClr val="0D004D"/>
                </a:solidFill>
                <a:latin typeface="+mj-lt"/>
              </a:defRPr>
            </a:lvl1pPr>
            <a:lvl2pPr>
              <a:spcAft>
                <a:spcPts val="0"/>
              </a:spcAft>
              <a:defRPr/>
            </a:lvl2pPr>
            <a:lvl3pPr>
              <a:spcAft>
                <a:spcPts val="0"/>
              </a:spcAft>
              <a:defRPr/>
            </a:lvl3pPr>
            <a:lvl4pPr>
              <a:spcAft>
                <a:spcPts val="0"/>
              </a:spcAft>
              <a:defRPr/>
            </a:lvl4pPr>
            <a:lvl5pPr>
              <a:spcAft>
                <a:spcPts val="0"/>
              </a:spcAft>
              <a:defRPr/>
            </a:lvl5pPr>
          </a:lstStyle>
          <a:p>
            <a:pPr lvl="0"/>
            <a:r>
              <a:rPr lang="en-US" noProof="0"/>
              <a:t>##</a:t>
            </a:r>
          </a:p>
        </p:txBody>
      </p:sp>
      <p:cxnSp>
        <p:nvCxnSpPr>
          <p:cNvPr id="8" name="Line 7">
            <a:extLst>
              <a:ext uri="{FF2B5EF4-FFF2-40B4-BE49-F238E27FC236}">
                <a16:creationId xmlns:a16="http://schemas.microsoft.com/office/drawing/2014/main" id="{11427453-C8E8-07B2-80D8-123A14FD1A29}"/>
              </a:ext>
              <a:ext uri="{C183D7F6-B498-43B3-948B-1728B52AA6E4}">
                <adec:decorative xmlns:adec="http://schemas.microsoft.com/office/drawing/2017/decorative" val="1"/>
              </a:ext>
            </a:extLst>
          </p:cNvPr>
          <p:cNvCxnSpPr>
            <a:cxnSpLocks/>
          </p:cNvCxnSpPr>
          <p:nvPr userDrawn="1"/>
        </p:nvCxnSpPr>
        <p:spPr bwMode="black">
          <a:xfrm>
            <a:off x="6451981" y="4221934"/>
            <a:ext cx="2240280"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59" name="Subhead 7">
            <a:extLst>
              <a:ext uri="{FF2B5EF4-FFF2-40B4-BE49-F238E27FC236}">
                <a16:creationId xmlns:a16="http://schemas.microsoft.com/office/drawing/2014/main" id="{7AA562EA-7075-34FC-F20D-5B43AEC4609E}"/>
              </a:ext>
            </a:extLst>
          </p:cNvPr>
          <p:cNvSpPr>
            <a:spLocks noGrp="1"/>
          </p:cNvSpPr>
          <p:nvPr>
            <p:ph type="body" sz="quarter" idx="39" hasCustomPrompt="1"/>
          </p:nvPr>
        </p:nvSpPr>
        <p:spPr bwMode="auto">
          <a:xfrm>
            <a:off x="6451981" y="4479022"/>
            <a:ext cx="2239200" cy="454928"/>
          </a:xfrm>
        </p:spPr>
        <p:txBody>
          <a:bodyPr/>
          <a:lstStyle>
            <a:lvl1pPr marL="0" indent="0">
              <a:spcAft>
                <a:spcPts val="0"/>
              </a:spcAft>
              <a:buNone/>
              <a:defRPr sz="1400">
                <a:solidFill>
                  <a:srgbClr val="0D004D"/>
                </a:solidFill>
                <a:latin typeface="Plus Jakarta Sans Medium" pitchFamily="2" charset="0"/>
                <a:cs typeface="Plus Jakarta Sans Medium" pitchFamily="2" charset="0"/>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noProof="0"/>
              <a:t>Place section title here, maximum two lines</a:t>
            </a:r>
          </a:p>
        </p:txBody>
      </p:sp>
      <p:sp>
        <p:nvSpPr>
          <p:cNvPr id="61" name="Short Text 7">
            <a:extLst>
              <a:ext uri="{FF2B5EF4-FFF2-40B4-BE49-F238E27FC236}">
                <a16:creationId xmlns:a16="http://schemas.microsoft.com/office/drawing/2014/main" id="{77B9FC63-B530-5B7B-4293-1B1E90FB5671}"/>
              </a:ext>
            </a:extLst>
          </p:cNvPr>
          <p:cNvSpPr>
            <a:spLocks noGrp="1"/>
          </p:cNvSpPr>
          <p:nvPr>
            <p:ph type="body" sz="quarter" idx="40" hasCustomPrompt="1"/>
          </p:nvPr>
        </p:nvSpPr>
        <p:spPr bwMode="auto">
          <a:xfrm>
            <a:off x="6451981" y="5048794"/>
            <a:ext cx="2239200" cy="266400"/>
          </a:xfrm>
        </p:spPr>
        <p:txBody>
          <a:bodyPr/>
          <a:lstStyle>
            <a:lvl1pPr marL="0" indent="0">
              <a:spcAft>
                <a:spcPts val="0"/>
              </a:spcAft>
              <a:buNone/>
              <a:defRPr sz="1000">
                <a:solidFill>
                  <a:srgbClr val="0D004D"/>
                </a:solidFill>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noProof="0"/>
              <a:t>Optional details here</a:t>
            </a:r>
          </a:p>
        </p:txBody>
      </p:sp>
      <p:sp>
        <p:nvSpPr>
          <p:cNvPr id="64" name="Number 8">
            <a:extLst>
              <a:ext uri="{FF2B5EF4-FFF2-40B4-BE49-F238E27FC236}">
                <a16:creationId xmlns:a16="http://schemas.microsoft.com/office/drawing/2014/main" id="{64A36DE8-738E-45DD-263D-EB295D75A8B1}"/>
              </a:ext>
            </a:extLst>
          </p:cNvPr>
          <p:cNvSpPr>
            <a:spLocks noGrp="1"/>
          </p:cNvSpPr>
          <p:nvPr>
            <p:ph type="body" sz="quarter" idx="43" hasCustomPrompt="1"/>
          </p:nvPr>
        </p:nvSpPr>
        <p:spPr bwMode="auto">
          <a:xfrm>
            <a:off x="9404160" y="3885864"/>
            <a:ext cx="457200" cy="277200"/>
          </a:xfrm>
        </p:spPr>
        <p:txBody>
          <a:bodyPr/>
          <a:lstStyle>
            <a:lvl1pPr marL="0" indent="0">
              <a:spcAft>
                <a:spcPts val="0"/>
              </a:spcAft>
              <a:buNone/>
              <a:defRPr sz="1800">
                <a:solidFill>
                  <a:srgbClr val="0D004D"/>
                </a:solidFill>
                <a:latin typeface="+mj-lt"/>
              </a:defRPr>
            </a:lvl1pPr>
            <a:lvl2pPr>
              <a:spcAft>
                <a:spcPts val="0"/>
              </a:spcAft>
              <a:defRPr/>
            </a:lvl2pPr>
            <a:lvl3pPr>
              <a:spcAft>
                <a:spcPts val="0"/>
              </a:spcAft>
              <a:defRPr/>
            </a:lvl3pPr>
            <a:lvl4pPr>
              <a:spcAft>
                <a:spcPts val="0"/>
              </a:spcAft>
              <a:defRPr/>
            </a:lvl4pPr>
            <a:lvl5pPr>
              <a:spcAft>
                <a:spcPts val="0"/>
              </a:spcAft>
              <a:defRPr/>
            </a:lvl5pPr>
          </a:lstStyle>
          <a:p>
            <a:pPr lvl="0"/>
            <a:r>
              <a:rPr lang="en-US" noProof="0"/>
              <a:t>##</a:t>
            </a:r>
          </a:p>
        </p:txBody>
      </p:sp>
      <p:cxnSp>
        <p:nvCxnSpPr>
          <p:cNvPr id="9" name="Line 8">
            <a:extLst>
              <a:ext uri="{FF2B5EF4-FFF2-40B4-BE49-F238E27FC236}">
                <a16:creationId xmlns:a16="http://schemas.microsoft.com/office/drawing/2014/main" id="{342CCD25-C63E-93FA-45D0-3950C630A27C}"/>
              </a:ext>
              <a:ext uri="{C183D7F6-B498-43B3-948B-1728B52AA6E4}">
                <adec:decorative xmlns:adec="http://schemas.microsoft.com/office/drawing/2017/decorative" val="1"/>
              </a:ext>
            </a:extLst>
          </p:cNvPr>
          <p:cNvCxnSpPr>
            <a:cxnSpLocks/>
          </p:cNvCxnSpPr>
          <p:nvPr userDrawn="1"/>
        </p:nvCxnSpPr>
        <p:spPr bwMode="black">
          <a:xfrm>
            <a:off x="9404160" y="4221934"/>
            <a:ext cx="2240280"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67" name="Subhead 8">
            <a:extLst>
              <a:ext uri="{FF2B5EF4-FFF2-40B4-BE49-F238E27FC236}">
                <a16:creationId xmlns:a16="http://schemas.microsoft.com/office/drawing/2014/main" id="{A90C8954-2BDC-6BF3-495B-A8B70671FE90}"/>
              </a:ext>
            </a:extLst>
          </p:cNvPr>
          <p:cNvSpPr>
            <a:spLocks noGrp="1"/>
          </p:cNvSpPr>
          <p:nvPr>
            <p:ph type="body" sz="quarter" idx="46" hasCustomPrompt="1"/>
          </p:nvPr>
        </p:nvSpPr>
        <p:spPr bwMode="auto">
          <a:xfrm>
            <a:off x="9404160" y="4479022"/>
            <a:ext cx="2239200" cy="454928"/>
          </a:xfrm>
        </p:spPr>
        <p:txBody>
          <a:bodyPr/>
          <a:lstStyle>
            <a:lvl1pPr marL="0" indent="0">
              <a:spcAft>
                <a:spcPts val="0"/>
              </a:spcAft>
              <a:buNone/>
              <a:defRPr sz="1400">
                <a:solidFill>
                  <a:srgbClr val="0D004D"/>
                </a:solidFill>
                <a:latin typeface="Plus Jakarta Sans Medium" pitchFamily="2" charset="0"/>
                <a:cs typeface="Plus Jakarta Sans Medium" pitchFamily="2" charset="0"/>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noProof="0"/>
              <a:t>Place section title here, maximum two lines</a:t>
            </a:r>
          </a:p>
        </p:txBody>
      </p:sp>
      <p:sp>
        <p:nvSpPr>
          <p:cNvPr id="68" name="Short Text 8">
            <a:extLst>
              <a:ext uri="{FF2B5EF4-FFF2-40B4-BE49-F238E27FC236}">
                <a16:creationId xmlns:a16="http://schemas.microsoft.com/office/drawing/2014/main" id="{0F79250B-69DD-8189-5C9A-A07216F432FB}"/>
              </a:ext>
            </a:extLst>
          </p:cNvPr>
          <p:cNvSpPr>
            <a:spLocks noGrp="1"/>
          </p:cNvSpPr>
          <p:nvPr>
            <p:ph type="body" sz="quarter" idx="47" hasCustomPrompt="1"/>
          </p:nvPr>
        </p:nvSpPr>
        <p:spPr bwMode="auto">
          <a:xfrm>
            <a:off x="9404160" y="5048794"/>
            <a:ext cx="2239200" cy="266400"/>
          </a:xfrm>
        </p:spPr>
        <p:txBody>
          <a:bodyPr/>
          <a:lstStyle>
            <a:lvl1pPr marL="0" indent="0">
              <a:spcAft>
                <a:spcPts val="0"/>
              </a:spcAft>
              <a:buNone/>
              <a:defRPr sz="1000">
                <a:solidFill>
                  <a:srgbClr val="0D004D"/>
                </a:solidFill>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noProof="0"/>
              <a:t>Optional details here</a:t>
            </a:r>
          </a:p>
        </p:txBody>
      </p:sp>
      <p:sp>
        <p:nvSpPr>
          <p:cNvPr id="5" name="Footer">
            <a:extLst>
              <a:ext uri="{FF2B5EF4-FFF2-40B4-BE49-F238E27FC236}">
                <a16:creationId xmlns:a16="http://schemas.microsoft.com/office/drawing/2014/main" id="{1B175E1B-1989-9922-4C9F-4E917949A65F}"/>
              </a:ext>
            </a:extLst>
          </p:cNvPr>
          <p:cNvSpPr>
            <a:spLocks noGrp="1" noRot="1" noMove="1" noResize="1" noEditPoints="1" noAdjustHandles="1" noChangeArrowheads="1" noChangeShapeType="1"/>
          </p:cNvSpPr>
          <p:nvPr>
            <p:ph type="ftr" sz="quarter" idx="12"/>
          </p:nvPr>
        </p:nvSpPr>
        <p:spPr bwMode="auto"/>
        <p:txBody>
          <a:bodyPr/>
          <a:lstStyle/>
          <a:p>
            <a:r>
              <a:rPr lang="en-US" noProof="0"/>
              <a:t>Copyright 2025 Pearson. All rights reserved.</a:t>
            </a:r>
          </a:p>
        </p:txBody>
      </p:sp>
      <p:sp>
        <p:nvSpPr>
          <p:cNvPr id="3" name="Slide Number">
            <a:extLst>
              <a:ext uri="{FF2B5EF4-FFF2-40B4-BE49-F238E27FC236}">
                <a16:creationId xmlns:a16="http://schemas.microsoft.com/office/drawing/2014/main" id="{7A3119BF-1EDA-C737-9ADD-5D50B765B874}"/>
              </a:ext>
            </a:extLst>
          </p:cNvPr>
          <p:cNvSpPr>
            <a:spLocks noGrp="1" noRot="1" noMove="1" noResize="1" noEditPoints="1" noAdjustHandles="1" noChangeArrowheads="1" noChangeShapeType="1"/>
          </p:cNvSpPr>
          <p:nvPr>
            <p:ph type="sldNum" sz="quarter" idx="10"/>
          </p:nvPr>
        </p:nvSpPr>
        <p:spPr bwMode="auto"/>
        <p:txBody>
          <a:bodyPr/>
          <a:lstStyle/>
          <a:p>
            <a:fld id="{27BB625B-AB5A-C845-B50B-ED205C3DDF7A}" type="slidenum">
              <a:rPr lang="en-US" noProof="0" smtClean="0"/>
              <a:pPr/>
              <a:t>‹N›</a:t>
            </a:fld>
            <a:endParaRPr lang="en-US" noProof="0"/>
          </a:p>
        </p:txBody>
      </p:sp>
    </p:spTree>
    <p:extLst>
      <p:ext uri="{BB962C8B-B14F-4D97-AF65-F5344CB8AC3E}">
        <p14:creationId xmlns:p14="http://schemas.microsoft.com/office/powerpoint/2010/main" val="2328895670"/>
      </p:ext>
    </p:extLst>
  </p:cSld>
  <p:clrMapOvr>
    <a:overrideClrMapping bg1="lt1" tx1="dk1" bg2="lt2" tx2="dk2" accent1="accent1" accent2="accent2" accent3="accent3" accent4="accent4" accent5="accent5" accent6="accent6" hlink="hlink" folHlink="folHlink"/>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Agenda x9">
    <p:bg bwMode="ltGray">
      <p:bgPr>
        <a:solidFill>
          <a:srgbClr val="C1BFFF"/>
        </a:solidFill>
        <a:effectLst/>
      </p:bgPr>
    </p:bg>
    <p:spTree>
      <p:nvGrpSpPr>
        <p:cNvPr id="1" name=""/>
        <p:cNvGrpSpPr/>
        <p:nvPr/>
      </p:nvGrpSpPr>
      <p:grpSpPr>
        <a:xfrm>
          <a:off x="0" y="0"/>
          <a:ext cx="0" cy="0"/>
          <a:chOff x="0" y="0"/>
          <a:chExt cx="0" cy="0"/>
        </a:xfrm>
      </p:grpSpPr>
      <p:sp>
        <p:nvSpPr>
          <p:cNvPr id="60" name="Section">
            <a:extLst>
              <a:ext uri="{FF2B5EF4-FFF2-40B4-BE49-F238E27FC236}">
                <a16:creationId xmlns:a16="http://schemas.microsoft.com/office/drawing/2014/main" id="{ED6C1FA2-EB4F-746D-C24E-3FEC7581974D}"/>
              </a:ext>
            </a:extLst>
          </p:cNvPr>
          <p:cNvSpPr>
            <a:spLocks noGrp="1"/>
          </p:cNvSpPr>
          <p:nvPr>
            <p:ph type="body" sz="quarter" idx="27" hasCustomPrompt="1"/>
          </p:nvPr>
        </p:nvSpPr>
        <p:spPr bwMode="auto">
          <a:xfrm>
            <a:off x="550164" y="0"/>
            <a:ext cx="3607200" cy="547200"/>
          </a:xfrm>
        </p:spPr>
        <p:txBody>
          <a:bodyPr anchor="ctr" anchorCtr="0"/>
          <a:lstStyle>
            <a:lvl1pPr marL="0" indent="0">
              <a:spcAft>
                <a:spcPts val="0"/>
              </a:spcAft>
              <a:buNone/>
              <a:defRPr sz="1000" cap="all" baseline="0">
                <a:solidFill>
                  <a:srgbClr val="512EAB"/>
                </a:solidFill>
              </a:defRPr>
            </a:lvl1pPr>
          </a:lstStyle>
          <a:p>
            <a:pPr lvl="0"/>
            <a:r>
              <a:rPr lang="en-US" noProof="0"/>
              <a:t>Section title</a:t>
            </a:r>
          </a:p>
        </p:txBody>
      </p:sp>
      <p:sp>
        <p:nvSpPr>
          <p:cNvPr id="2" name="Title">
            <a:extLst>
              <a:ext uri="{FF2B5EF4-FFF2-40B4-BE49-F238E27FC236}">
                <a16:creationId xmlns:a16="http://schemas.microsoft.com/office/drawing/2014/main" id="{F04BA9BF-E500-53B9-8CC6-1FFBDB0A2FFD}"/>
              </a:ext>
            </a:extLst>
          </p:cNvPr>
          <p:cNvSpPr>
            <a:spLocks noGrp="1"/>
          </p:cNvSpPr>
          <p:nvPr>
            <p:ph type="title" hasCustomPrompt="1"/>
          </p:nvPr>
        </p:nvSpPr>
        <p:spPr bwMode="auto">
          <a:xfrm>
            <a:off x="550164" y="552450"/>
            <a:ext cx="2666111" cy="819150"/>
          </a:xfrm>
        </p:spPr>
        <p:txBody>
          <a:bodyPr/>
          <a:lstStyle>
            <a:lvl1pPr>
              <a:defRPr/>
            </a:lvl1pPr>
          </a:lstStyle>
          <a:p>
            <a:r>
              <a:rPr lang="en-US" noProof="0"/>
              <a:t>Table of contents</a:t>
            </a:r>
          </a:p>
        </p:txBody>
      </p:sp>
      <p:sp>
        <p:nvSpPr>
          <p:cNvPr id="36" name="Number 1">
            <a:extLst>
              <a:ext uri="{FF2B5EF4-FFF2-40B4-BE49-F238E27FC236}">
                <a16:creationId xmlns:a16="http://schemas.microsoft.com/office/drawing/2014/main" id="{0B1C02AD-FA4C-C24F-6E99-EB53B5CB84CA}"/>
              </a:ext>
            </a:extLst>
          </p:cNvPr>
          <p:cNvSpPr>
            <a:spLocks noGrp="1"/>
          </p:cNvSpPr>
          <p:nvPr>
            <p:ph type="body" sz="quarter" idx="21" hasCustomPrompt="1"/>
          </p:nvPr>
        </p:nvSpPr>
        <p:spPr bwMode="auto">
          <a:xfrm>
            <a:off x="3352800" y="1366838"/>
            <a:ext cx="457200" cy="277200"/>
          </a:xfrm>
        </p:spPr>
        <p:txBody>
          <a:bodyPr/>
          <a:lstStyle>
            <a:lvl1pPr marL="0" indent="0">
              <a:spcAft>
                <a:spcPts val="0"/>
              </a:spcAft>
              <a:buNone/>
              <a:defRPr sz="1800">
                <a:solidFill>
                  <a:srgbClr val="0D004D"/>
                </a:solidFill>
                <a:latin typeface="+mj-lt"/>
              </a:defRPr>
            </a:lvl1pPr>
            <a:lvl2pPr>
              <a:spcAft>
                <a:spcPts val="0"/>
              </a:spcAft>
              <a:defRPr/>
            </a:lvl2pPr>
            <a:lvl3pPr>
              <a:spcAft>
                <a:spcPts val="0"/>
              </a:spcAft>
              <a:defRPr/>
            </a:lvl3pPr>
            <a:lvl4pPr>
              <a:spcAft>
                <a:spcPts val="0"/>
              </a:spcAft>
              <a:defRPr/>
            </a:lvl4pPr>
            <a:lvl5pPr>
              <a:spcAft>
                <a:spcPts val="0"/>
              </a:spcAft>
              <a:defRPr/>
            </a:lvl5pPr>
          </a:lstStyle>
          <a:p>
            <a:pPr lvl="0"/>
            <a:r>
              <a:rPr lang="en-US" noProof="0"/>
              <a:t>##</a:t>
            </a:r>
          </a:p>
        </p:txBody>
      </p:sp>
      <p:cxnSp>
        <p:nvCxnSpPr>
          <p:cNvPr id="16" name="Line 1">
            <a:extLst>
              <a:ext uri="{FF2B5EF4-FFF2-40B4-BE49-F238E27FC236}">
                <a16:creationId xmlns:a16="http://schemas.microsoft.com/office/drawing/2014/main" id="{28A05DAE-CEC1-3371-4667-4D5400536CCB}"/>
              </a:ext>
              <a:ext uri="{C183D7F6-B498-43B3-948B-1728B52AA6E4}">
                <adec:decorative xmlns:adec="http://schemas.microsoft.com/office/drawing/2017/decorative" val="1"/>
              </a:ext>
            </a:extLst>
          </p:cNvPr>
          <p:cNvCxnSpPr>
            <a:cxnSpLocks/>
          </p:cNvCxnSpPr>
          <p:nvPr userDrawn="1"/>
        </p:nvCxnSpPr>
        <p:spPr bwMode="black">
          <a:xfrm>
            <a:off x="3352800" y="1702094"/>
            <a:ext cx="2281154"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33" name="Subhead 1">
            <a:extLst>
              <a:ext uri="{FF2B5EF4-FFF2-40B4-BE49-F238E27FC236}">
                <a16:creationId xmlns:a16="http://schemas.microsoft.com/office/drawing/2014/main" id="{D1AA6D73-0026-63CE-D799-DEC32A558554}"/>
              </a:ext>
            </a:extLst>
          </p:cNvPr>
          <p:cNvSpPr>
            <a:spLocks noGrp="1"/>
          </p:cNvSpPr>
          <p:nvPr>
            <p:ph type="body" sz="quarter" idx="15" hasCustomPrompt="1"/>
          </p:nvPr>
        </p:nvSpPr>
        <p:spPr bwMode="auto">
          <a:xfrm>
            <a:off x="3352800" y="1859443"/>
            <a:ext cx="2239200" cy="454928"/>
          </a:xfrm>
        </p:spPr>
        <p:txBody>
          <a:bodyPr/>
          <a:lstStyle>
            <a:lvl1pPr marL="0" indent="0">
              <a:spcAft>
                <a:spcPts val="0"/>
              </a:spcAft>
              <a:buNone/>
              <a:defRPr sz="1400">
                <a:solidFill>
                  <a:srgbClr val="0D004D"/>
                </a:solidFill>
                <a:latin typeface="Plus Jakarta Sans Medium" pitchFamily="2" charset="0"/>
                <a:cs typeface="Plus Jakarta Sans Medium" pitchFamily="2" charset="0"/>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noProof="0"/>
              <a:t>Place section title here, maximum two lines</a:t>
            </a:r>
          </a:p>
        </p:txBody>
      </p:sp>
      <p:sp>
        <p:nvSpPr>
          <p:cNvPr id="34" name="Text 1">
            <a:extLst>
              <a:ext uri="{FF2B5EF4-FFF2-40B4-BE49-F238E27FC236}">
                <a16:creationId xmlns:a16="http://schemas.microsoft.com/office/drawing/2014/main" id="{86310A57-73CF-A7ED-C6EF-F0C6DD157494}"/>
              </a:ext>
            </a:extLst>
          </p:cNvPr>
          <p:cNvSpPr>
            <a:spLocks noGrp="1"/>
          </p:cNvSpPr>
          <p:nvPr>
            <p:ph type="body" sz="quarter" idx="28" hasCustomPrompt="1"/>
          </p:nvPr>
        </p:nvSpPr>
        <p:spPr bwMode="auto">
          <a:xfrm>
            <a:off x="3352800" y="2436418"/>
            <a:ext cx="2239200" cy="266400"/>
          </a:xfrm>
        </p:spPr>
        <p:txBody>
          <a:bodyPr/>
          <a:lstStyle>
            <a:lvl1pPr marL="0" indent="0">
              <a:spcAft>
                <a:spcPts val="0"/>
              </a:spcAft>
              <a:buNone/>
              <a:defRPr sz="1000">
                <a:solidFill>
                  <a:srgbClr val="0D004D"/>
                </a:solidFill>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noProof="0"/>
              <a:t>Optional details here</a:t>
            </a:r>
          </a:p>
        </p:txBody>
      </p:sp>
      <p:sp>
        <p:nvSpPr>
          <p:cNvPr id="62" name="Number 2">
            <a:extLst>
              <a:ext uri="{FF2B5EF4-FFF2-40B4-BE49-F238E27FC236}">
                <a16:creationId xmlns:a16="http://schemas.microsoft.com/office/drawing/2014/main" id="{45CC5686-17BA-8916-2786-52B87D862818}"/>
              </a:ext>
            </a:extLst>
          </p:cNvPr>
          <p:cNvSpPr>
            <a:spLocks noGrp="1"/>
          </p:cNvSpPr>
          <p:nvPr>
            <p:ph type="body" sz="quarter" idx="41" hasCustomPrompt="1"/>
          </p:nvPr>
        </p:nvSpPr>
        <p:spPr bwMode="auto">
          <a:xfrm>
            <a:off x="6357979" y="1366838"/>
            <a:ext cx="457200" cy="277200"/>
          </a:xfrm>
        </p:spPr>
        <p:txBody>
          <a:bodyPr/>
          <a:lstStyle>
            <a:lvl1pPr marL="0" indent="0">
              <a:spcAft>
                <a:spcPts val="0"/>
              </a:spcAft>
              <a:buNone/>
              <a:defRPr sz="1800">
                <a:solidFill>
                  <a:srgbClr val="0D004D"/>
                </a:solidFill>
                <a:latin typeface="+mj-lt"/>
              </a:defRPr>
            </a:lvl1pPr>
            <a:lvl2pPr>
              <a:spcAft>
                <a:spcPts val="0"/>
              </a:spcAft>
              <a:defRPr/>
            </a:lvl2pPr>
            <a:lvl3pPr>
              <a:spcAft>
                <a:spcPts val="0"/>
              </a:spcAft>
              <a:defRPr/>
            </a:lvl3pPr>
            <a:lvl4pPr>
              <a:spcAft>
                <a:spcPts val="0"/>
              </a:spcAft>
              <a:defRPr/>
            </a:lvl4pPr>
            <a:lvl5pPr>
              <a:spcAft>
                <a:spcPts val="0"/>
              </a:spcAft>
              <a:defRPr/>
            </a:lvl5pPr>
          </a:lstStyle>
          <a:p>
            <a:pPr lvl="0"/>
            <a:r>
              <a:rPr lang="en-US" noProof="0"/>
              <a:t>##</a:t>
            </a:r>
          </a:p>
        </p:txBody>
      </p:sp>
      <p:cxnSp>
        <p:nvCxnSpPr>
          <p:cNvPr id="14" name="Line 2">
            <a:extLst>
              <a:ext uri="{FF2B5EF4-FFF2-40B4-BE49-F238E27FC236}">
                <a16:creationId xmlns:a16="http://schemas.microsoft.com/office/drawing/2014/main" id="{E0A2332D-DA04-42FD-403D-6567296D240F}"/>
              </a:ext>
              <a:ext uri="{C183D7F6-B498-43B3-948B-1728B52AA6E4}">
                <adec:decorative xmlns:adec="http://schemas.microsoft.com/office/drawing/2017/decorative" val="1"/>
              </a:ext>
            </a:extLst>
          </p:cNvPr>
          <p:cNvCxnSpPr>
            <a:cxnSpLocks/>
          </p:cNvCxnSpPr>
          <p:nvPr userDrawn="1"/>
        </p:nvCxnSpPr>
        <p:spPr bwMode="black">
          <a:xfrm>
            <a:off x="6357979" y="1702094"/>
            <a:ext cx="2281154"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45" name="Subhead 2">
            <a:extLst>
              <a:ext uri="{FF2B5EF4-FFF2-40B4-BE49-F238E27FC236}">
                <a16:creationId xmlns:a16="http://schemas.microsoft.com/office/drawing/2014/main" id="{442420B4-5B5F-67FA-F081-20277E59F5E4}"/>
              </a:ext>
            </a:extLst>
          </p:cNvPr>
          <p:cNvSpPr>
            <a:spLocks noGrp="1"/>
          </p:cNvSpPr>
          <p:nvPr>
            <p:ph type="body" sz="quarter" idx="35" hasCustomPrompt="1"/>
          </p:nvPr>
        </p:nvSpPr>
        <p:spPr bwMode="auto">
          <a:xfrm>
            <a:off x="6357979" y="1859443"/>
            <a:ext cx="2239200" cy="454928"/>
          </a:xfrm>
        </p:spPr>
        <p:txBody>
          <a:bodyPr/>
          <a:lstStyle>
            <a:lvl1pPr marL="0" indent="0">
              <a:spcAft>
                <a:spcPts val="0"/>
              </a:spcAft>
              <a:buNone/>
              <a:defRPr sz="1400">
                <a:solidFill>
                  <a:srgbClr val="0D004D"/>
                </a:solidFill>
                <a:latin typeface="Plus Jakarta Sans Medium" pitchFamily="2" charset="0"/>
                <a:cs typeface="Plus Jakarta Sans Medium" pitchFamily="2" charset="0"/>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noProof="0"/>
              <a:t>Place section title here, maximum two lines</a:t>
            </a:r>
          </a:p>
        </p:txBody>
      </p:sp>
      <p:sp>
        <p:nvSpPr>
          <p:cNvPr id="46" name="Text 2">
            <a:extLst>
              <a:ext uri="{FF2B5EF4-FFF2-40B4-BE49-F238E27FC236}">
                <a16:creationId xmlns:a16="http://schemas.microsoft.com/office/drawing/2014/main" id="{ECBBB430-C6F1-D2FA-C53F-E53DC4D11278}"/>
              </a:ext>
            </a:extLst>
          </p:cNvPr>
          <p:cNvSpPr>
            <a:spLocks noGrp="1"/>
          </p:cNvSpPr>
          <p:nvPr>
            <p:ph type="body" sz="quarter" idx="36" hasCustomPrompt="1"/>
          </p:nvPr>
        </p:nvSpPr>
        <p:spPr bwMode="auto">
          <a:xfrm>
            <a:off x="6357979" y="2436418"/>
            <a:ext cx="2239200" cy="266400"/>
          </a:xfrm>
        </p:spPr>
        <p:txBody>
          <a:bodyPr/>
          <a:lstStyle>
            <a:lvl1pPr marL="0" indent="0">
              <a:spcAft>
                <a:spcPts val="0"/>
              </a:spcAft>
              <a:buNone/>
              <a:defRPr sz="1000">
                <a:solidFill>
                  <a:srgbClr val="0D004D"/>
                </a:solidFill>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noProof="0"/>
              <a:t>Optional details here</a:t>
            </a:r>
          </a:p>
        </p:txBody>
      </p:sp>
      <p:sp>
        <p:nvSpPr>
          <p:cNvPr id="71" name="Number 3">
            <a:extLst>
              <a:ext uri="{FF2B5EF4-FFF2-40B4-BE49-F238E27FC236}">
                <a16:creationId xmlns:a16="http://schemas.microsoft.com/office/drawing/2014/main" id="{1FDBD9F7-218A-2FD5-093B-A5BECC130420}"/>
              </a:ext>
            </a:extLst>
          </p:cNvPr>
          <p:cNvSpPr>
            <a:spLocks noGrp="1"/>
          </p:cNvSpPr>
          <p:nvPr>
            <p:ph type="body" sz="quarter" idx="50" hasCustomPrompt="1"/>
          </p:nvPr>
        </p:nvSpPr>
        <p:spPr bwMode="auto">
          <a:xfrm>
            <a:off x="9363158" y="1366838"/>
            <a:ext cx="457200" cy="277200"/>
          </a:xfrm>
        </p:spPr>
        <p:txBody>
          <a:bodyPr/>
          <a:lstStyle>
            <a:lvl1pPr marL="0" indent="0">
              <a:spcAft>
                <a:spcPts val="0"/>
              </a:spcAft>
              <a:buNone/>
              <a:defRPr sz="1800">
                <a:solidFill>
                  <a:srgbClr val="0D004D"/>
                </a:solidFill>
                <a:latin typeface="+mj-lt"/>
              </a:defRPr>
            </a:lvl1pPr>
            <a:lvl2pPr>
              <a:spcAft>
                <a:spcPts val="0"/>
              </a:spcAft>
              <a:defRPr/>
            </a:lvl2pPr>
            <a:lvl3pPr>
              <a:spcAft>
                <a:spcPts val="0"/>
              </a:spcAft>
              <a:defRPr/>
            </a:lvl3pPr>
            <a:lvl4pPr>
              <a:spcAft>
                <a:spcPts val="0"/>
              </a:spcAft>
              <a:defRPr/>
            </a:lvl4pPr>
            <a:lvl5pPr>
              <a:spcAft>
                <a:spcPts val="0"/>
              </a:spcAft>
              <a:defRPr/>
            </a:lvl5pPr>
          </a:lstStyle>
          <a:p>
            <a:pPr lvl="0"/>
            <a:r>
              <a:rPr lang="en-US" noProof="0"/>
              <a:t>##</a:t>
            </a:r>
          </a:p>
        </p:txBody>
      </p:sp>
      <p:cxnSp>
        <p:nvCxnSpPr>
          <p:cNvPr id="15" name="Line 3">
            <a:extLst>
              <a:ext uri="{FF2B5EF4-FFF2-40B4-BE49-F238E27FC236}">
                <a16:creationId xmlns:a16="http://schemas.microsoft.com/office/drawing/2014/main" id="{AC0800F2-AC72-8A6B-5FD3-4D17E9C3DD00}"/>
              </a:ext>
              <a:ext uri="{C183D7F6-B498-43B3-948B-1728B52AA6E4}">
                <adec:decorative xmlns:adec="http://schemas.microsoft.com/office/drawing/2017/decorative" val="1"/>
              </a:ext>
            </a:extLst>
          </p:cNvPr>
          <p:cNvCxnSpPr>
            <a:cxnSpLocks/>
          </p:cNvCxnSpPr>
          <p:nvPr userDrawn="1"/>
        </p:nvCxnSpPr>
        <p:spPr bwMode="black">
          <a:xfrm>
            <a:off x="9363158" y="1702094"/>
            <a:ext cx="2281154"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65" name="Subhead 3">
            <a:extLst>
              <a:ext uri="{FF2B5EF4-FFF2-40B4-BE49-F238E27FC236}">
                <a16:creationId xmlns:a16="http://schemas.microsoft.com/office/drawing/2014/main" id="{EF0F097B-D332-277B-7D3D-643915FE4F94}"/>
              </a:ext>
            </a:extLst>
          </p:cNvPr>
          <p:cNvSpPr>
            <a:spLocks noGrp="1"/>
          </p:cNvSpPr>
          <p:nvPr>
            <p:ph type="body" sz="quarter" idx="44" hasCustomPrompt="1"/>
          </p:nvPr>
        </p:nvSpPr>
        <p:spPr bwMode="auto">
          <a:xfrm>
            <a:off x="9363158" y="1859443"/>
            <a:ext cx="2239200" cy="454928"/>
          </a:xfrm>
        </p:spPr>
        <p:txBody>
          <a:bodyPr/>
          <a:lstStyle>
            <a:lvl1pPr marL="0" indent="0">
              <a:spcAft>
                <a:spcPts val="0"/>
              </a:spcAft>
              <a:buNone/>
              <a:defRPr sz="1400">
                <a:solidFill>
                  <a:srgbClr val="0D004D"/>
                </a:solidFill>
                <a:latin typeface="Plus Jakarta Sans Medium" pitchFamily="2" charset="0"/>
                <a:cs typeface="Plus Jakarta Sans Medium" pitchFamily="2" charset="0"/>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noProof="0"/>
              <a:t>Place section title here, maximum two lines</a:t>
            </a:r>
          </a:p>
        </p:txBody>
      </p:sp>
      <p:sp>
        <p:nvSpPr>
          <p:cNvPr id="66" name="Text 3">
            <a:extLst>
              <a:ext uri="{FF2B5EF4-FFF2-40B4-BE49-F238E27FC236}">
                <a16:creationId xmlns:a16="http://schemas.microsoft.com/office/drawing/2014/main" id="{AE2F77C8-E62D-02FF-E86E-41C0A822647F}"/>
              </a:ext>
            </a:extLst>
          </p:cNvPr>
          <p:cNvSpPr>
            <a:spLocks noGrp="1"/>
          </p:cNvSpPr>
          <p:nvPr>
            <p:ph type="body" sz="quarter" idx="45" hasCustomPrompt="1"/>
          </p:nvPr>
        </p:nvSpPr>
        <p:spPr bwMode="auto">
          <a:xfrm>
            <a:off x="9363158" y="2436418"/>
            <a:ext cx="2239200" cy="266400"/>
          </a:xfrm>
        </p:spPr>
        <p:txBody>
          <a:bodyPr/>
          <a:lstStyle>
            <a:lvl1pPr marL="0" indent="0">
              <a:spcAft>
                <a:spcPts val="0"/>
              </a:spcAft>
              <a:buNone/>
              <a:defRPr sz="1000">
                <a:solidFill>
                  <a:srgbClr val="0D004D"/>
                </a:solidFill>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noProof="0"/>
              <a:t>Optional details here</a:t>
            </a:r>
          </a:p>
        </p:txBody>
      </p:sp>
      <p:sp>
        <p:nvSpPr>
          <p:cNvPr id="41" name="Number 4">
            <a:extLst>
              <a:ext uri="{FF2B5EF4-FFF2-40B4-BE49-F238E27FC236}">
                <a16:creationId xmlns:a16="http://schemas.microsoft.com/office/drawing/2014/main" id="{615E80DC-16BD-CDE7-64B8-843D416CFB3D}"/>
              </a:ext>
            </a:extLst>
          </p:cNvPr>
          <p:cNvSpPr>
            <a:spLocks noGrp="1"/>
          </p:cNvSpPr>
          <p:nvPr>
            <p:ph type="body" sz="quarter" idx="33" hasCustomPrompt="1"/>
          </p:nvPr>
        </p:nvSpPr>
        <p:spPr bwMode="auto">
          <a:xfrm>
            <a:off x="3352800" y="3032514"/>
            <a:ext cx="457200" cy="277200"/>
          </a:xfrm>
        </p:spPr>
        <p:txBody>
          <a:bodyPr/>
          <a:lstStyle>
            <a:lvl1pPr marL="0" indent="0">
              <a:spcAft>
                <a:spcPts val="0"/>
              </a:spcAft>
              <a:buNone/>
              <a:defRPr sz="1800">
                <a:solidFill>
                  <a:srgbClr val="0D004D"/>
                </a:solidFill>
                <a:latin typeface="+mj-lt"/>
              </a:defRPr>
            </a:lvl1pPr>
            <a:lvl2pPr>
              <a:spcAft>
                <a:spcPts val="0"/>
              </a:spcAft>
              <a:defRPr/>
            </a:lvl2pPr>
            <a:lvl3pPr>
              <a:spcAft>
                <a:spcPts val="0"/>
              </a:spcAft>
              <a:defRPr/>
            </a:lvl3pPr>
            <a:lvl4pPr>
              <a:spcAft>
                <a:spcPts val="0"/>
              </a:spcAft>
              <a:defRPr/>
            </a:lvl4pPr>
            <a:lvl5pPr>
              <a:spcAft>
                <a:spcPts val="0"/>
              </a:spcAft>
              <a:defRPr/>
            </a:lvl5pPr>
          </a:lstStyle>
          <a:p>
            <a:pPr lvl="0"/>
            <a:r>
              <a:rPr lang="en-US" noProof="0"/>
              <a:t>##</a:t>
            </a:r>
          </a:p>
        </p:txBody>
      </p:sp>
      <p:cxnSp>
        <p:nvCxnSpPr>
          <p:cNvPr id="19" name="Line 4">
            <a:extLst>
              <a:ext uri="{FF2B5EF4-FFF2-40B4-BE49-F238E27FC236}">
                <a16:creationId xmlns:a16="http://schemas.microsoft.com/office/drawing/2014/main" id="{B0217E4B-12CF-7FA9-0CBB-F6575EFBE9F7}"/>
              </a:ext>
              <a:ext uri="{C183D7F6-B498-43B3-948B-1728B52AA6E4}">
                <adec:decorative xmlns:adec="http://schemas.microsoft.com/office/drawing/2017/decorative" val="1"/>
              </a:ext>
            </a:extLst>
          </p:cNvPr>
          <p:cNvCxnSpPr>
            <a:cxnSpLocks/>
          </p:cNvCxnSpPr>
          <p:nvPr userDrawn="1"/>
        </p:nvCxnSpPr>
        <p:spPr bwMode="black">
          <a:xfrm>
            <a:off x="3352800" y="3367771"/>
            <a:ext cx="2281154"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37" name="Subhead 4">
            <a:extLst>
              <a:ext uri="{FF2B5EF4-FFF2-40B4-BE49-F238E27FC236}">
                <a16:creationId xmlns:a16="http://schemas.microsoft.com/office/drawing/2014/main" id="{77C9367F-CA51-A120-983C-A9C27E000F96}"/>
              </a:ext>
            </a:extLst>
          </p:cNvPr>
          <p:cNvSpPr>
            <a:spLocks noGrp="1"/>
          </p:cNvSpPr>
          <p:nvPr>
            <p:ph type="body" sz="quarter" idx="29" hasCustomPrompt="1"/>
          </p:nvPr>
        </p:nvSpPr>
        <p:spPr bwMode="auto">
          <a:xfrm>
            <a:off x="3352800" y="3525590"/>
            <a:ext cx="2239200" cy="454928"/>
          </a:xfrm>
        </p:spPr>
        <p:txBody>
          <a:bodyPr/>
          <a:lstStyle>
            <a:lvl1pPr marL="0" indent="0">
              <a:spcAft>
                <a:spcPts val="0"/>
              </a:spcAft>
              <a:buNone/>
              <a:defRPr sz="1400">
                <a:solidFill>
                  <a:srgbClr val="0D004D"/>
                </a:solidFill>
                <a:latin typeface="Plus Jakarta Sans Medium" pitchFamily="2" charset="0"/>
                <a:cs typeface="Plus Jakarta Sans Medium" pitchFamily="2" charset="0"/>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noProof="0"/>
              <a:t>Place section title here, maximum two lines</a:t>
            </a:r>
          </a:p>
        </p:txBody>
      </p:sp>
      <p:sp>
        <p:nvSpPr>
          <p:cNvPr id="38" name="Text 4">
            <a:extLst>
              <a:ext uri="{FF2B5EF4-FFF2-40B4-BE49-F238E27FC236}">
                <a16:creationId xmlns:a16="http://schemas.microsoft.com/office/drawing/2014/main" id="{FD9C10A5-3071-BD2A-A547-6BCD1364993A}"/>
              </a:ext>
            </a:extLst>
          </p:cNvPr>
          <p:cNvSpPr>
            <a:spLocks noGrp="1"/>
          </p:cNvSpPr>
          <p:nvPr>
            <p:ph type="body" sz="quarter" idx="30" hasCustomPrompt="1"/>
          </p:nvPr>
        </p:nvSpPr>
        <p:spPr bwMode="auto">
          <a:xfrm>
            <a:off x="3352800" y="4102565"/>
            <a:ext cx="2239200" cy="266400"/>
          </a:xfrm>
        </p:spPr>
        <p:txBody>
          <a:bodyPr/>
          <a:lstStyle>
            <a:lvl1pPr marL="0" indent="0">
              <a:spcAft>
                <a:spcPts val="0"/>
              </a:spcAft>
              <a:buNone/>
              <a:defRPr sz="1000">
                <a:solidFill>
                  <a:srgbClr val="0D004D"/>
                </a:solidFill>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noProof="0"/>
              <a:t>Optional details here</a:t>
            </a:r>
          </a:p>
        </p:txBody>
      </p:sp>
      <p:sp>
        <p:nvSpPr>
          <p:cNvPr id="63" name="Number 5">
            <a:extLst>
              <a:ext uri="{FF2B5EF4-FFF2-40B4-BE49-F238E27FC236}">
                <a16:creationId xmlns:a16="http://schemas.microsoft.com/office/drawing/2014/main" id="{6CEC4652-F8E4-DCC3-5042-3E6C00557C07}"/>
              </a:ext>
            </a:extLst>
          </p:cNvPr>
          <p:cNvSpPr>
            <a:spLocks noGrp="1"/>
          </p:cNvSpPr>
          <p:nvPr>
            <p:ph type="body" sz="quarter" idx="42" hasCustomPrompt="1"/>
          </p:nvPr>
        </p:nvSpPr>
        <p:spPr bwMode="auto">
          <a:xfrm>
            <a:off x="6357979" y="3032514"/>
            <a:ext cx="457200" cy="277200"/>
          </a:xfrm>
        </p:spPr>
        <p:txBody>
          <a:bodyPr/>
          <a:lstStyle>
            <a:lvl1pPr marL="0" indent="0">
              <a:spcAft>
                <a:spcPts val="0"/>
              </a:spcAft>
              <a:buNone/>
              <a:defRPr sz="1800">
                <a:solidFill>
                  <a:srgbClr val="0D004D"/>
                </a:solidFill>
                <a:latin typeface="+mj-lt"/>
              </a:defRPr>
            </a:lvl1pPr>
            <a:lvl2pPr>
              <a:spcAft>
                <a:spcPts val="0"/>
              </a:spcAft>
              <a:defRPr/>
            </a:lvl2pPr>
            <a:lvl3pPr>
              <a:spcAft>
                <a:spcPts val="0"/>
              </a:spcAft>
              <a:defRPr/>
            </a:lvl3pPr>
            <a:lvl4pPr>
              <a:spcAft>
                <a:spcPts val="0"/>
              </a:spcAft>
              <a:defRPr/>
            </a:lvl4pPr>
            <a:lvl5pPr>
              <a:spcAft>
                <a:spcPts val="0"/>
              </a:spcAft>
              <a:defRPr/>
            </a:lvl5pPr>
          </a:lstStyle>
          <a:p>
            <a:pPr lvl="0"/>
            <a:r>
              <a:rPr lang="en-US" noProof="0"/>
              <a:t>##</a:t>
            </a:r>
          </a:p>
        </p:txBody>
      </p:sp>
      <p:cxnSp>
        <p:nvCxnSpPr>
          <p:cNvPr id="17" name="Line 5">
            <a:extLst>
              <a:ext uri="{FF2B5EF4-FFF2-40B4-BE49-F238E27FC236}">
                <a16:creationId xmlns:a16="http://schemas.microsoft.com/office/drawing/2014/main" id="{3CA945CD-ED59-EC7C-03D8-DDFD66884308}"/>
              </a:ext>
              <a:ext uri="{C183D7F6-B498-43B3-948B-1728B52AA6E4}">
                <adec:decorative xmlns:adec="http://schemas.microsoft.com/office/drawing/2017/decorative" val="1"/>
              </a:ext>
            </a:extLst>
          </p:cNvPr>
          <p:cNvCxnSpPr>
            <a:cxnSpLocks/>
          </p:cNvCxnSpPr>
          <p:nvPr userDrawn="1"/>
        </p:nvCxnSpPr>
        <p:spPr bwMode="black">
          <a:xfrm>
            <a:off x="6357979" y="3367771"/>
            <a:ext cx="2281154"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39" name="Subhead 5">
            <a:extLst>
              <a:ext uri="{FF2B5EF4-FFF2-40B4-BE49-F238E27FC236}">
                <a16:creationId xmlns:a16="http://schemas.microsoft.com/office/drawing/2014/main" id="{4623BCCD-1858-2D17-F397-830FE6308850}"/>
              </a:ext>
            </a:extLst>
          </p:cNvPr>
          <p:cNvSpPr>
            <a:spLocks noGrp="1"/>
          </p:cNvSpPr>
          <p:nvPr>
            <p:ph type="body" sz="quarter" idx="31" hasCustomPrompt="1"/>
          </p:nvPr>
        </p:nvSpPr>
        <p:spPr bwMode="auto">
          <a:xfrm>
            <a:off x="6357979" y="3525590"/>
            <a:ext cx="2239200" cy="454928"/>
          </a:xfrm>
        </p:spPr>
        <p:txBody>
          <a:bodyPr/>
          <a:lstStyle>
            <a:lvl1pPr marL="0" indent="0">
              <a:spcAft>
                <a:spcPts val="0"/>
              </a:spcAft>
              <a:buNone/>
              <a:defRPr sz="1400">
                <a:solidFill>
                  <a:srgbClr val="0D004D"/>
                </a:solidFill>
                <a:latin typeface="Plus Jakarta Sans Medium" pitchFamily="2" charset="0"/>
                <a:cs typeface="Plus Jakarta Sans Medium" pitchFamily="2" charset="0"/>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noProof="0"/>
              <a:t>Place section title here, maximum two lines</a:t>
            </a:r>
          </a:p>
        </p:txBody>
      </p:sp>
      <p:sp>
        <p:nvSpPr>
          <p:cNvPr id="40" name="Text 5">
            <a:extLst>
              <a:ext uri="{FF2B5EF4-FFF2-40B4-BE49-F238E27FC236}">
                <a16:creationId xmlns:a16="http://schemas.microsoft.com/office/drawing/2014/main" id="{72576B02-37E1-57EC-27A1-BBA82EEE8E16}"/>
              </a:ext>
            </a:extLst>
          </p:cNvPr>
          <p:cNvSpPr>
            <a:spLocks noGrp="1"/>
          </p:cNvSpPr>
          <p:nvPr>
            <p:ph type="body" sz="quarter" idx="32" hasCustomPrompt="1"/>
          </p:nvPr>
        </p:nvSpPr>
        <p:spPr bwMode="auto">
          <a:xfrm>
            <a:off x="6357979" y="4102565"/>
            <a:ext cx="2239200" cy="266400"/>
          </a:xfrm>
        </p:spPr>
        <p:txBody>
          <a:bodyPr/>
          <a:lstStyle>
            <a:lvl1pPr marL="0" indent="0">
              <a:spcAft>
                <a:spcPts val="0"/>
              </a:spcAft>
              <a:buNone/>
              <a:defRPr sz="1000">
                <a:solidFill>
                  <a:srgbClr val="0D004D"/>
                </a:solidFill>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noProof="0"/>
              <a:t>Optional details here</a:t>
            </a:r>
          </a:p>
        </p:txBody>
      </p:sp>
      <p:sp>
        <p:nvSpPr>
          <p:cNvPr id="72" name="Number 6">
            <a:extLst>
              <a:ext uri="{FF2B5EF4-FFF2-40B4-BE49-F238E27FC236}">
                <a16:creationId xmlns:a16="http://schemas.microsoft.com/office/drawing/2014/main" id="{E7695A2A-397C-E98A-BE9B-6421FBB4399B}"/>
              </a:ext>
            </a:extLst>
          </p:cNvPr>
          <p:cNvSpPr>
            <a:spLocks noGrp="1"/>
          </p:cNvSpPr>
          <p:nvPr>
            <p:ph type="body" sz="quarter" idx="51" hasCustomPrompt="1"/>
          </p:nvPr>
        </p:nvSpPr>
        <p:spPr bwMode="auto">
          <a:xfrm>
            <a:off x="9363158" y="3032514"/>
            <a:ext cx="457200" cy="277200"/>
          </a:xfrm>
        </p:spPr>
        <p:txBody>
          <a:bodyPr/>
          <a:lstStyle>
            <a:lvl1pPr marL="0" indent="0">
              <a:spcAft>
                <a:spcPts val="0"/>
              </a:spcAft>
              <a:buNone/>
              <a:defRPr sz="1800">
                <a:solidFill>
                  <a:srgbClr val="0D004D"/>
                </a:solidFill>
                <a:latin typeface="+mj-lt"/>
              </a:defRPr>
            </a:lvl1pPr>
            <a:lvl2pPr>
              <a:spcAft>
                <a:spcPts val="0"/>
              </a:spcAft>
              <a:defRPr/>
            </a:lvl2pPr>
            <a:lvl3pPr>
              <a:spcAft>
                <a:spcPts val="0"/>
              </a:spcAft>
              <a:defRPr/>
            </a:lvl3pPr>
            <a:lvl4pPr>
              <a:spcAft>
                <a:spcPts val="0"/>
              </a:spcAft>
              <a:defRPr/>
            </a:lvl4pPr>
            <a:lvl5pPr>
              <a:spcAft>
                <a:spcPts val="0"/>
              </a:spcAft>
              <a:defRPr/>
            </a:lvl5pPr>
          </a:lstStyle>
          <a:p>
            <a:pPr lvl="0"/>
            <a:r>
              <a:rPr lang="en-US" noProof="0"/>
              <a:t>##</a:t>
            </a:r>
          </a:p>
        </p:txBody>
      </p:sp>
      <p:cxnSp>
        <p:nvCxnSpPr>
          <p:cNvPr id="18" name="Line 6">
            <a:extLst>
              <a:ext uri="{FF2B5EF4-FFF2-40B4-BE49-F238E27FC236}">
                <a16:creationId xmlns:a16="http://schemas.microsoft.com/office/drawing/2014/main" id="{8B7F294F-AAAD-ACA5-9644-9934F169D5E2}"/>
              </a:ext>
              <a:ext uri="{C183D7F6-B498-43B3-948B-1728B52AA6E4}">
                <adec:decorative xmlns:adec="http://schemas.microsoft.com/office/drawing/2017/decorative" val="1"/>
              </a:ext>
            </a:extLst>
          </p:cNvPr>
          <p:cNvCxnSpPr>
            <a:cxnSpLocks/>
          </p:cNvCxnSpPr>
          <p:nvPr userDrawn="1"/>
        </p:nvCxnSpPr>
        <p:spPr bwMode="black">
          <a:xfrm>
            <a:off x="9363158" y="3367771"/>
            <a:ext cx="2281154"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51" name="Subhead 6">
            <a:extLst>
              <a:ext uri="{FF2B5EF4-FFF2-40B4-BE49-F238E27FC236}">
                <a16:creationId xmlns:a16="http://schemas.microsoft.com/office/drawing/2014/main" id="{EA61756F-1DD6-BF19-A628-BB945CB8EFA7}"/>
              </a:ext>
            </a:extLst>
          </p:cNvPr>
          <p:cNvSpPr>
            <a:spLocks noGrp="1"/>
          </p:cNvSpPr>
          <p:nvPr>
            <p:ph type="body" sz="quarter" idx="37" hasCustomPrompt="1"/>
          </p:nvPr>
        </p:nvSpPr>
        <p:spPr bwMode="auto">
          <a:xfrm>
            <a:off x="9363158" y="3525590"/>
            <a:ext cx="2239200" cy="454928"/>
          </a:xfrm>
        </p:spPr>
        <p:txBody>
          <a:bodyPr/>
          <a:lstStyle>
            <a:lvl1pPr marL="0" indent="0">
              <a:spcAft>
                <a:spcPts val="0"/>
              </a:spcAft>
              <a:buNone/>
              <a:defRPr sz="1400">
                <a:solidFill>
                  <a:srgbClr val="0D004D"/>
                </a:solidFill>
                <a:latin typeface="Plus Jakarta Sans Medium" pitchFamily="2" charset="0"/>
                <a:cs typeface="Plus Jakarta Sans Medium" pitchFamily="2" charset="0"/>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noProof="0"/>
              <a:t>Place section title here, maximum two lines</a:t>
            </a:r>
          </a:p>
        </p:txBody>
      </p:sp>
      <p:sp>
        <p:nvSpPr>
          <p:cNvPr id="58" name="Text 6">
            <a:extLst>
              <a:ext uri="{FF2B5EF4-FFF2-40B4-BE49-F238E27FC236}">
                <a16:creationId xmlns:a16="http://schemas.microsoft.com/office/drawing/2014/main" id="{3F2A6ED5-CC2D-0A11-66EE-05FC16C61A74}"/>
              </a:ext>
            </a:extLst>
          </p:cNvPr>
          <p:cNvSpPr>
            <a:spLocks noGrp="1"/>
          </p:cNvSpPr>
          <p:nvPr>
            <p:ph type="body" sz="quarter" idx="38" hasCustomPrompt="1"/>
          </p:nvPr>
        </p:nvSpPr>
        <p:spPr bwMode="auto">
          <a:xfrm>
            <a:off x="9363158" y="4102565"/>
            <a:ext cx="2239200" cy="266400"/>
          </a:xfrm>
        </p:spPr>
        <p:txBody>
          <a:bodyPr/>
          <a:lstStyle>
            <a:lvl1pPr marL="0" indent="0">
              <a:spcAft>
                <a:spcPts val="0"/>
              </a:spcAft>
              <a:buNone/>
              <a:defRPr sz="1000">
                <a:solidFill>
                  <a:srgbClr val="0D004D"/>
                </a:solidFill>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noProof="0"/>
              <a:t>Optional details here</a:t>
            </a:r>
          </a:p>
        </p:txBody>
      </p:sp>
      <p:sp>
        <p:nvSpPr>
          <p:cNvPr id="52" name="Number 7">
            <a:extLst>
              <a:ext uri="{FF2B5EF4-FFF2-40B4-BE49-F238E27FC236}">
                <a16:creationId xmlns:a16="http://schemas.microsoft.com/office/drawing/2014/main" id="{4189D947-D6B1-4CEE-119E-BA765F8BEAAD}"/>
              </a:ext>
            </a:extLst>
          </p:cNvPr>
          <p:cNvSpPr>
            <a:spLocks noGrp="1"/>
          </p:cNvSpPr>
          <p:nvPr>
            <p:ph type="body" sz="quarter" idx="56" hasCustomPrompt="1"/>
          </p:nvPr>
        </p:nvSpPr>
        <p:spPr bwMode="auto">
          <a:xfrm>
            <a:off x="3352800" y="4706717"/>
            <a:ext cx="457200" cy="277200"/>
          </a:xfrm>
        </p:spPr>
        <p:txBody>
          <a:bodyPr/>
          <a:lstStyle>
            <a:lvl1pPr marL="0" indent="0">
              <a:spcAft>
                <a:spcPts val="0"/>
              </a:spcAft>
              <a:buNone/>
              <a:defRPr sz="1800">
                <a:solidFill>
                  <a:srgbClr val="0D004D"/>
                </a:solidFill>
                <a:latin typeface="+mj-lt"/>
              </a:defRPr>
            </a:lvl1pPr>
            <a:lvl2pPr>
              <a:spcAft>
                <a:spcPts val="0"/>
              </a:spcAft>
              <a:defRPr/>
            </a:lvl2pPr>
            <a:lvl3pPr>
              <a:spcAft>
                <a:spcPts val="0"/>
              </a:spcAft>
              <a:defRPr/>
            </a:lvl3pPr>
            <a:lvl4pPr>
              <a:spcAft>
                <a:spcPts val="0"/>
              </a:spcAft>
              <a:defRPr/>
            </a:lvl4pPr>
            <a:lvl5pPr>
              <a:spcAft>
                <a:spcPts val="0"/>
              </a:spcAft>
              <a:defRPr/>
            </a:lvl5pPr>
          </a:lstStyle>
          <a:p>
            <a:pPr lvl="0"/>
            <a:r>
              <a:rPr lang="en-US" noProof="0"/>
              <a:t>##</a:t>
            </a:r>
          </a:p>
        </p:txBody>
      </p:sp>
      <p:cxnSp>
        <p:nvCxnSpPr>
          <p:cNvPr id="70" name="Line 7">
            <a:extLst>
              <a:ext uri="{FF2B5EF4-FFF2-40B4-BE49-F238E27FC236}">
                <a16:creationId xmlns:a16="http://schemas.microsoft.com/office/drawing/2014/main" id="{26A63E74-AE7D-1EF6-1017-17C6C71472FB}"/>
              </a:ext>
              <a:ext uri="{C183D7F6-B498-43B3-948B-1728B52AA6E4}">
                <adec:decorative xmlns:adec="http://schemas.microsoft.com/office/drawing/2017/decorative" val="1"/>
              </a:ext>
            </a:extLst>
          </p:cNvPr>
          <p:cNvCxnSpPr>
            <a:cxnSpLocks/>
          </p:cNvCxnSpPr>
          <p:nvPr userDrawn="1"/>
        </p:nvCxnSpPr>
        <p:spPr bwMode="black">
          <a:xfrm>
            <a:off x="3352800" y="5041974"/>
            <a:ext cx="2281154"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47" name="Subhead 7">
            <a:extLst>
              <a:ext uri="{FF2B5EF4-FFF2-40B4-BE49-F238E27FC236}">
                <a16:creationId xmlns:a16="http://schemas.microsoft.com/office/drawing/2014/main" id="{DB5D8759-7E3D-32C0-1CEB-7D67CA610E61}"/>
              </a:ext>
            </a:extLst>
          </p:cNvPr>
          <p:cNvSpPr>
            <a:spLocks noGrp="1"/>
          </p:cNvSpPr>
          <p:nvPr>
            <p:ph type="body" sz="quarter" idx="52" hasCustomPrompt="1"/>
          </p:nvPr>
        </p:nvSpPr>
        <p:spPr bwMode="auto">
          <a:xfrm>
            <a:off x="3352800" y="5199793"/>
            <a:ext cx="2239200" cy="454928"/>
          </a:xfrm>
        </p:spPr>
        <p:txBody>
          <a:bodyPr/>
          <a:lstStyle>
            <a:lvl1pPr marL="0" indent="0">
              <a:spcAft>
                <a:spcPts val="0"/>
              </a:spcAft>
              <a:buNone/>
              <a:defRPr sz="1400">
                <a:solidFill>
                  <a:srgbClr val="0D004D"/>
                </a:solidFill>
                <a:latin typeface="Plus Jakarta Sans Medium" pitchFamily="2" charset="0"/>
                <a:cs typeface="Plus Jakarta Sans Medium" pitchFamily="2" charset="0"/>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noProof="0"/>
              <a:t>Place section title here, maximum two lines</a:t>
            </a:r>
          </a:p>
        </p:txBody>
      </p:sp>
      <p:sp>
        <p:nvSpPr>
          <p:cNvPr id="48" name="Text 7">
            <a:extLst>
              <a:ext uri="{FF2B5EF4-FFF2-40B4-BE49-F238E27FC236}">
                <a16:creationId xmlns:a16="http://schemas.microsoft.com/office/drawing/2014/main" id="{73B37971-6C8C-58D9-E739-9A451054A597}"/>
              </a:ext>
            </a:extLst>
          </p:cNvPr>
          <p:cNvSpPr>
            <a:spLocks noGrp="1"/>
          </p:cNvSpPr>
          <p:nvPr>
            <p:ph type="body" sz="quarter" idx="53" hasCustomPrompt="1"/>
          </p:nvPr>
        </p:nvSpPr>
        <p:spPr bwMode="auto">
          <a:xfrm>
            <a:off x="3352800" y="5776768"/>
            <a:ext cx="2239200" cy="266400"/>
          </a:xfrm>
        </p:spPr>
        <p:txBody>
          <a:bodyPr/>
          <a:lstStyle>
            <a:lvl1pPr marL="0" indent="0">
              <a:spcAft>
                <a:spcPts val="0"/>
              </a:spcAft>
              <a:buNone/>
              <a:defRPr sz="1000">
                <a:solidFill>
                  <a:srgbClr val="0D004D"/>
                </a:solidFill>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noProof="0"/>
              <a:t>Optional details here</a:t>
            </a:r>
          </a:p>
        </p:txBody>
      </p:sp>
      <p:sp>
        <p:nvSpPr>
          <p:cNvPr id="55" name="Number 8">
            <a:extLst>
              <a:ext uri="{FF2B5EF4-FFF2-40B4-BE49-F238E27FC236}">
                <a16:creationId xmlns:a16="http://schemas.microsoft.com/office/drawing/2014/main" id="{A29A77AD-A618-1EDC-7B09-12A95CD9F8EC}"/>
              </a:ext>
            </a:extLst>
          </p:cNvPr>
          <p:cNvSpPr>
            <a:spLocks noGrp="1"/>
          </p:cNvSpPr>
          <p:nvPr>
            <p:ph type="body" sz="quarter" idx="59" hasCustomPrompt="1"/>
          </p:nvPr>
        </p:nvSpPr>
        <p:spPr bwMode="auto">
          <a:xfrm>
            <a:off x="6357979" y="4706717"/>
            <a:ext cx="457200" cy="277200"/>
          </a:xfrm>
        </p:spPr>
        <p:txBody>
          <a:bodyPr/>
          <a:lstStyle>
            <a:lvl1pPr marL="0" indent="0">
              <a:spcAft>
                <a:spcPts val="0"/>
              </a:spcAft>
              <a:buNone/>
              <a:defRPr sz="1800">
                <a:solidFill>
                  <a:srgbClr val="0D004D"/>
                </a:solidFill>
                <a:latin typeface="+mj-lt"/>
              </a:defRPr>
            </a:lvl1pPr>
            <a:lvl2pPr>
              <a:spcAft>
                <a:spcPts val="0"/>
              </a:spcAft>
              <a:defRPr/>
            </a:lvl2pPr>
            <a:lvl3pPr>
              <a:spcAft>
                <a:spcPts val="0"/>
              </a:spcAft>
              <a:defRPr/>
            </a:lvl3pPr>
            <a:lvl4pPr>
              <a:spcAft>
                <a:spcPts val="0"/>
              </a:spcAft>
              <a:defRPr/>
            </a:lvl4pPr>
            <a:lvl5pPr>
              <a:spcAft>
                <a:spcPts val="0"/>
              </a:spcAft>
              <a:defRPr/>
            </a:lvl5pPr>
          </a:lstStyle>
          <a:p>
            <a:pPr lvl="0"/>
            <a:r>
              <a:rPr lang="en-US" noProof="0"/>
              <a:t>##</a:t>
            </a:r>
          </a:p>
        </p:txBody>
      </p:sp>
      <p:cxnSp>
        <p:nvCxnSpPr>
          <p:cNvPr id="57" name="Line 8">
            <a:extLst>
              <a:ext uri="{FF2B5EF4-FFF2-40B4-BE49-F238E27FC236}">
                <a16:creationId xmlns:a16="http://schemas.microsoft.com/office/drawing/2014/main" id="{CDC26D80-B2C7-3F01-B512-E9D31768779F}"/>
              </a:ext>
              <a:ext uri="{C183D7F6-B498-43B3-948B-1728B52AA6E4}">
                <adec:decorative xmlns:adec="http://schemas.microsoft.com/office/drawing/2017/decorative" val="1"/>
              </a:ext>
            </a:extLst>
          </p:cNvPr>
          <p:cNvCxnSpPr>
            <a:cxnSpLocks/>
          </p:cNvCxnSpPr>
          <p:nvPr userDrawn="1"/>
        </p:nvCxnSpPr>
        <p:spPr bwMode="black">
          <a:xfrm>
            <a:off x="6357979" y="5041974"/>
            <a:ext cx="2281154"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49" name="Subhead 8">
            <a:extLst>
              <a:ext uri="{FF2B5EF4-FFF2-40B4-BE49-F238E27FC236}">
                <a16:creationId xmlns:a16="http://schemas.microsoft.com/office/drawing/2014/main" id="{2608EC8D-12E6-50D0-29CD-B502B8390479}"/>
              </a:ext>
            </a:extLst>
          </p:cNvPr>
          <p:cNvSpPr>
            <a:spLocks noGrp="1"/>
          </p:cNvSpPr>
          <p:nvPr>
            <p:ph type="body" sz="quarter" idx="54" hasCustomPrompt="1"/>
          </p:nvPr>
        </p:nvSpPr>
        <p:spPr bwMode="auto">
          <a:xfrm>
            <a:off x="6357979" y="5199793"/>
            <a:ext cx="2239200" cy="454928"/>
          </a:xfrm>
        </p:spPr>
        <p:txBody>
          <a:bodyPr/>
          <a:lstStyle>
            <a:lvl1pPr marL="0" indent="0">
              <a:spcAft>
                <a:spcPts val="0"/>
              </a:spcAft>
              <a:buNone/>
              <a:defRPr sz="1400">
                <a:solidFill>
                  <a:srgbClr val="0D004D"/>
                </a:solidFill>
                <a:latin typeface="Plus Jakarta Sans Medium" pitchFamily="2" charset="0"/>
                <a:cs typeface="Plus Jakarta Sans Medium" pitchFamily="2" charset="0"/>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noProof="0"/>
              <a:t>Place section title here, maximum two lines</a:t>
            </a:r>
          </a:p>
        </p:txBody>
      </p:sp>
      <p:sp>
        <p:nvSpPr>
          <p:cNvPr id="50" name="Text 8">
            <a:extLst>
              <a:ext uri="{FF2B5EF4-FFF2-40B4-BE49-F238E27FC236}">
                <a16:creationId xmlns:a16="http://schemas.microsoft.com/office/drawing/2014/main" id="{8D3E4D97-ED2D-7B52-E3CF-F64400A8906E}"/>
              </a:ext>
            </a:extLst>
          </p:cNvPr>
          <p:cNvSpPr>
            <a:spLocks noGrp="1"/>
          </p:cNvSpPr>
          <p:nvPr>
            <p:ph type="body" sz="quarter" idx="55" hasCustomPrompt="1"/>
          </p:nvPr>
        </p:nvSpPr>
        <p:spPr bwMode="auto">
          <a:xfrm>
            <a:off x="6357979" y="5776768"/>
            <a:ext cx="2239200" cy="266400"/>
          </a:xfrm>
        </p:spPr>
        <p:txBody>
          <a:bodyPr/>
          <a:lstStyle>
            <a:lvl1pPr marL="0" indent="0">
              <a:spcAft>
                <a:spcPts val="0"/>
              </a:spcAft>
              <a:buNone/>
              <a:defRPr sz="1000">
                <a:solidFill>
                  <a:srgbClr val="0D004D"/>
                </a:solidFill>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noProof="0"/>
              <a:t>Optional details here</a:t>
            </a:r>
          </a:p>
        </p:txBody>
      </p:sp>
      <p:sp>
        <p:nvSpPr>
          <p:cNvPr id="56" name="Number 9">
            <a:extLst>
              <a:ext uri="{FF2B5EF4-FFF2-40B4-BE49-F238E27FC236}">
                <a16:creationId xmlns:a16="http://schemas.microsoft.com/office/drawing/2014/main" id="{79A23773-B446-B6A6-B25D-EABF7F9F1A57}"/>
              </a:ext>
            </a:extLst>
          </p:cNvPr>
          <p:cNvSpPr>
            <a:spLocks noGrp="1"/>
          </p:cNvSpPr>
          <p:nvPr>
            <p:ph type="body" sz="quarter" idx="60" hasCustomPrompt="1"/>
          </p:nvPr>
        </p:nvSpPr>
        <p:spPr bwMode="auto">
          <a:xfrm>
            <a:off x="9363158" y="4706717"/>
            <a:ext cx="457200" cy="277200"/>
          </a:xfrm>
        </p:spPr>
        <p:txBody>
          <a:bodyPr/>
          <a:lstStyle>
            <a:lvl1pPr marL="0" indent="0">
              <a:spcAft>
                <a:spcPts val="0"/>
              </a:spcAft>
              <a:buNone/>
              <a:defRPr sz="1800">
                <a:solidFill>
                  <a:srgbClr val="0D004D"/>
                </a:solidFill>
                <a:latin typeface="+mj-lt"/>
              </a:defRPr>
            </a:lvl1pPr>
            <a:lvl2pPr>
              <a:spcAft>
                <a:spcPts val="0"/>
              </a:spcAft>
              <a:defRPr/>
            </a:lvl2pPr>
            <a:lvl3pPr>
              <a:spcAft>
                <a:spcPts val="0"/>
              </a:spcAft>
              <a:defRPr/>
            </a:lvl3pPr>
            <a:lvl4pPr>
              <a:spcAft>
                <a:spcPts val="0"/>
              </a:spcAft>
              <a:defRPr/>
            </a:lvl4pPr>
            <a:lvl5pPr>
              <a:spcAft>
                <a:spcPts val="0"/>
              </a:spcAft>
              <a:defRPr/>
            </a:lvl5pPr>
          </a:lstStyle>
          <a:p>
            <a:pPr lvl="0"/>
            <a:r>
              <a:rPr lang="en-US" noProof="0"/>
              <a:t>##</a:t>
            </a:r>
          </a:p>
        </p:txBody>
      </p:sp>
      <p:cxnSp>
        <p:nvCxnSpPr>
          <p:cNvPr id="69" name="Line 9">
            <a:extLst>
              <a:ext uri="{FF2B5EF4-FFF2-40B4-BE49-F238E27FC236}">
                <a16:creationId xmlns:a16="http://schemas.microsoft.com/office/drawing/2014/main" id="{9E49BE79-9125-CEE7-9B78-02AA0DE28D04}"/>
              </a:ext>
              <a:ext uri="{C183D7F6-B498-43B3-948B-1728B52AA6E4}">
                <adec:decorative xmlns:adec="http://schemas.microsoft.com/office/drawing/2017/decorative" val="1"/>
              </a:ext>
            </a:extLst>
          </p:cNvPr>
          <p:cNvCxnSpPr>
            <a:cxnSpLocks/>
          </p:cNvCxnSpPr>
          <p:nvPr userDrawn="1"/>
        </p:nvCxnSpPr>
        <p:spPr bwMode="black">
          <a:xfrm>
            <a:off x="9363158" y="5041974"/>
            <a:ext cx="2281154"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53" name="Subhead 9">
            <a:extLst>
              <a:ext uri="{FF2B5EF4-FFF2-40B4-BE49-F238E27FC236}">
                <a16:creationId xmlns:a16="http://schemas.microsoft.com/office/drawing/2014/main" id="{62F89698-AE38-2C2C-B07E-58B4BA0CB5C1}"/>
              </a:ext>
            </a:extLst>
          </p:cNvPr>
          <p:cNvSpPr>
            <a:spLocks noGrp="1"/>
          </p:cNvSpPr>
          <p:nvPr>
            <p:ph type="body" sz="quarter" idx="57" hasCustomPrompt="1"/>
          </p:nvPr>
        </p:nvSpPr>
        <p:spPr bwMode="auto">
          <a:xfrm>
            <a:off x="9363158" y="5199793"/>
            <a:ext cx="2239200" cy="454928"/>
          </a:xfrm>
        </p:spPr>
        <p:txBody>
          <a:bodyPr/>
          <a:lstStyle>
            <a:lvl1pPr marL="0" indent="0">
              <a:spcAft>
                <a:spcPts val="0"/>
              </a:spcAft>
              <a:buNone/>
              <a:defRPr sz="1400">
                <a:solidFill>
                  <a:srgbClr val="0D004D"/>
                </a:solidFill>
                <a:latin typeface="Plus Jakarta Sans Medium" pitchFamily="2" charset="0"/>
                <a:cs typeface="Plus Jakarta Sans Medium" pitchFamily="2" charset="0"/>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noProof="0"/>
              <a:t>Place section title here, maximum two lines</a:t>
            </a:r>
          </a:p>
        </p:txBody>
      </p:sp>
      <p:sp>
        <p:nvSpPr>
          <p:cNvPr id="54" name="Text 9">
            <a:extLst>
              <a:ext uri="{FF2B5EF4-FFF2-40B4-BE49-F238E27FC236}">
                <a16:creationId xmlns:a16="http://schemas.microsoft.com/office/drawing/2014/main" id="{10CBEA40-6061-8ACD-F64F-2CE0ADF6DD2E}"/>
              </a:ext>
            </a:extLst>
          </p:cNvPr>
          <p:cNvSpPr>
            <a:spLocks noGrp="1"/>
          </p:cNvSpPr>
          <p:nvPr>
            <p:ph type="body" sz="quarter" idx="58" hasCustomPrompt="1"/>
          </p:nvPr>
        </p:nvSpPr>
        <p:spPr bwMode="auto">
          <a:xfrm>
            <a:off x="9363158" y="5776768"/>
            <a:ext cx="2239200" cy="266400"/>
          </a:xfrm>
        </p:spPr>
        <p:txBody>
          <a:bodyPr/>
          <a:lstStyle>
            <a:lvl1pPr marL="0" indent="0">
              <a:spcAft>
                <a:spcPts val="0"/>
              </a:spcAft>
              <a:buNone/>
              <a:defRPr sz="1000">
                <a:solidFill>
                  <a:srgbClr val="0D004D"/>
                </a:solidFill>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noProof="0"/>
              <a:t>Optional details here</a:t>
            </a:r>
          </a:p>
        </p:txBody>
      </p:sp>
      <p:sp>
        <p:nvSpPr>
          <p:cNvPr id="5" name="Footer Placeholder 4">
            <a:extLst>
              <a:ext uri="{FF2B5EF4-FFF2-40B4-BE49-F238E27FC236}">
                <a16:creationId xmlns:a16="http://schemas.microsoft.com/office/drawing/2014/main" id="{1B175E1B-1989-9922-4C9F-4E917949A65F}"/>
              </a:ext>
            </a:extLst>
          </p:cNvPr>
          <p:cNvSpPr>
            <a:spLocks noGrp="1" noRot="1" noMove="1" noResize="1" noEditPoints="1" noAdjustHandles="1" noChangeArrowheads="1" noChangeShapeType="1"/>
          </p:cNvSpPr>
          <p:nvPr>
            <p:ph type="ftr" sz="quarter" idx="12"/>
          </p:nvPr>
        </p:nvSpPr>
        <p:spPr bwMode="auto"/>
        <p:txBody>
          <a:bodyPr/>
          <a:lstStyle/>
          <a:p>
            <a:r>
              <a:rPr lang="en-US" noProof="0"/>
              <a:t>Copyright 2025 Pearson. All rights reserved.</a:t>
            </a:r>
          </a:p>
        </p:txBody>
      </p:sp>
      <p:sp>
        <p:nvSpPr>
          <p:cNvPr id="3" name="Slide Number Placeholder 2">
            <a:extLst>
              <a:ext uri="{FF2B5EF4-FFF2-40B4-BE49-F238E27FC236}">
                <a16:creationId xmlns:a16="http://schemas.microsoft.com/office/drawing/2014/main" id="{7A3119BF-1EDA-C737-9ADD-5D50B765B874}"/>
              </a:ext>
            </a:extLst>
          </p:cNvPr>
          <p:cNvSpPr>
            <a:spLocks noGrp="1" noRot="1" noMove="1" noResize="1" noEditPoints="1" noAdjustHandles="1" noChangeArrowheads="1" noChangeShapeType="1"/>
          </p:cNvSpPr>
          <p:nvPr>
            <p:ph type="sldNum" sz="quarter" idx="10"/>
          </p:nvPr>
        </p:nvSpPr>
        <p:spPr bwMode="auto"/>
        <p:txBody>
          <a:bodyPr/>
          <a:lstStyle/>
          <a:p>
            <a:fld id="{27BB625B-AB5A-C845-B50B-ED205C3DDF7A}" type="slidenum">
              <a:rPr lang="en-US" noProof="0" smtClean="0"/>
              <a:pPr/>
              <a:t>‹N›</a:t>
            </a:fld>
            <a:endParaRPr lang="en-US" noProof="0"/>
          </a:p>
        </p:txBody>
      </p:sp>
    </p:spTree>
    <p:extLst>
      <p:ext uri="{BB962C8B-B14F-4D97-AF65-F5344CB8AC3E}">
        <p14:creationId xmlns:p14="http://schemas.microsoft.com/office/powerpoint/2010/main" val="590118759"/>
      </p:ext>
    </p:extLst>
  </p:cSld>
  <p:clrMapOvr>
    <a:overrideClrMapping bg1="lt1" tx1="dk1" bg2="lt2" tx2="dk2" accent1="accent1" accent2="accent2" accent3="accent3" accent4="accent4" accent5="accent5" accent6="accent6" hlink="hlink" folHlink="folHlink"/>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Key Statement Center with Graphic Waves Dark">
    <p:bg>
      <p:bgRef idx="1001">
        <a:schemeClr val="bg2"/>
      </p:bgRef>
    </p:bg>
    <p:spTree>
      <p:nvGrpSpPr>
        <p:cNvPr id="1" name=""/>
        <p:cNvGrpSpPr/>
        <p:nvPr/>
      </p:nvGrpSpPr>
      <p:grpSpPr>
        <a:xfrm>
          <a:off x="0" y="0"/>
          <a:ext cx="0" cy="0"/>
          <a:chOff x="0" y="0"/>
          <a:chExt cx="0" cy="0"/>
        </a:xfrm>
      </p:grpSpPr>
      <p:pic>
        <p:nvPicPr>
          <p:cNvPr id="8" name="Graphic Waves">
            <a:extLst>
              <a:ext uri="{FF2B5EF4-FFF2-40B4-BE49-F238E27FC236}">
                <a16:creationId xmlns:a16="http://schemas.microsoft.com/office/drawing/2014/main" id="{FEB9DA5B-0AEE-2611-BA2F-676C1821F8E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2"/>
          <a:srcRect/>
          <a:stretch/>
        </p:blipFill>
        <p:spPr>
          <a:xfrm>
            <a:off x="-7" y="0"/>
            <a:ext cx="12193473" cy="6858000"/>
          </a:xfrm>
          <a:prstGeom prst="rect">
            <a:avLst/>
          </a:prstGeom>
        </p:spPr>
      </p:pic>
      <p:sp>
        <p:nvSpPr>
          <p:cNvPr id="7" name="Section">
            <a:extLst>
              <a:ext uri="{FF2B5EF4-FFF2-40B4-BE49-F238E27FC236}">
                <a16:creationId xmlns:a16="http://schemas.microsoft.com/office/drawing/2014/main" id="{5C187443-A92A-0149-1F5A-935F6C773F65}"/>
              </a:ext>
            </a:extLst>
          </p:cNvPr>
          <p:cNvSpPr>
            <a:spLocks noGrp="1"/>
          </p:cNvSpPr>
          <p:nvPr>
            <p:ph type="body" sz="quarter" idx="27" hasCustomPrompt="1"/>
          </p:nvPr>
        </p:nvSpPr>
        <p:spPr bwMode="white">
          <a:xfrm>
            <a:off x="550164" y="0"/>
            <a:ext cx="3607200" cy="547200"/>
          </a:xfrm>
        </p:spPr>
        <p:txBody>
          <a:bodyPr anchor="ctr" anchorCtr="0"/>
          <a:lstStyle>
            <a:lvl1pPr marL="0" indent="0">
              <a:spcAft>
                <a:spcPts val="0"/>
              </a:spcAft>
              <a:buNone/>
              <a:defRPr sz="1000" cap="all" baseline="0">
                <a:solidFill>
                  <a:srgbClr val="C1BFFF"/>
                </a:solidFill>
              </a:defRPr>
            </a:lvl1pPr>
          </a:lstStyle>
          <a:p>
            <a:pPr lvl="0"/>
            <a:r>
              <a:rPr lang="en-US" noProof="0"/>
              <a:t>Section title</a:t>
            </a:r>
          </a:p>
        </p:txBody>
      </p:sp>
      <p:sp>
        <p:nvSpPr>
          <p:cNvPr id="3" name="Title">
            <a:extLst>
              <a:ext uri="{FF2B5EF4-FFF2-40B4-BE49-F238E27FC236}">
                <a16:creationId xmlns:a16="http://schemas.microsoft.com/office/drawing/2014/main" id="{0DB1031E-B455-7C96-2F2E-31B84195045A}"/>
              </a:ext>
            </a:extLst>
          </p:cNvPr>
          <p:cNvSpPr>
            <a:spLocks noGrp="1"/>
          </p:cNvSpPr>
          <p:nvPr>
            <p:ph type="title" hasCustomPrompt="1"/>
          </p:nvPr>
        </p:nvSpPr>
        <p:spPr bwMode="black">
          <a:xfrm>
            <a:off x="-6" y="-457200"/>
            <a:ext cx="12192005" cy="457200"/>
          </a:xfrm>
        </p:spPr>
        <p:txBody>
          <a:bodyPr anchor="t" anchorCtr="0"/>
          <a:lstStyle>
            <a:lvl1pPr algn="l">
              <a:defRPr sz="3200" b="1">
                <a:solidFill>
                  <a:schemeClr val="accent6"/>
                </a:solidFill>
                <a:latin typeface="+mj-lt"/>
              </a:defRPr>
            </a:lvl1pPr>
          </a:lstStyle>
          <a:p>
            <a:r>
              <a:rPr lang="en-US" noProof="0"/>
              <a:t>Insert offscreen slide title here</a:t>
            </a:r>
          </a:p>
        </p:txBody>
      </p:sp>
      <p:sp>
        <p:nvSpPr>
          <p:cNvPr id="4" name="Key Statement">
            <a:extLst>
              <a:ext uri="{FF2B5EF4-FFF2-40B4-BE49-F238E27FC236}">
                <a16:creationId xmlns:a16="http://schemas.microsoft.com/office/drawing/2014/main" id="{DF59F518-A58A-DA4E-D000-B06F38F5731E}"/>
              </a:ext>
            </a:extLst>
          </p:cNvPr>
          <p:cNvSpPr>
            <a:spLocks noGrp="1"/>
          </p:cNvSpPr>
          <p:nvPr>
            <p:ph type="body" sz="quarter" idx="28" hasCustomPrompt="1"/>
          </p:nvPr>
        </p:nvSpPr>
        <p:spPr bwMode="white">
          <a:xfrm>
            <a:off x="550863" y="1368425"/>
            <a:ext cx="11091862" cy="2060575"/>
          </a:xfrm>
        </p:spPr>
        <p:txBody>
          <a:bodyPr anchor="t"/>
          <a:lstStyle>
            <a:lvl1pPr marL="0" indent="0" algn="ctr">
              <a:lnSpc>
                <a:spcPct val="90000"/>
              </a:lnSpc>
              <a:spcAft>
                <a:spcPts val="0"/>
              </a:spcAft>
              <a:buNone/>
              <a:defRPr sz="6000" b="1"/>
            </a:lvl1pPr>
            <a:lvl2pPr marL="232200" indent="0">
              <a:buNone/>
              <a:defRPr/>
            </a:lvl2pPr>
            <a:lvl3pPr marL="462600" indent="0">
              <a:buNone/>
              <a:defRPr/>
            </a:lvl3pPr>
            <a:lvl4pPr marL="693000" indent="0">
              <a:buNone/>
              <a:defRPr/>
            </a:lvl4pPr>
            <a:lvl5pPr marL="923400" indent="0">
              <a:buNone/>
              <a:defRPr/>
            </a:lvl5pPr>
          </a:lstStyle>
          <a:p>
            <a:pPr lvl="0"/>
            <a:r>
              <a:rPr lang="en-US" dirty="0"/>
              <a:t>Place key statement here, lorem ipsum dolor sit </a:t>
            </a:r>
            <a:r>
              <a:rPr lang="en-US" dirty="0" err="1"/>
              <a:t>amet</a:t>
            </a:r>
            <a:r>
              <a:rPr lang="en-US" dirty="0"/>
              <a:t>.</a:t>
            </a:r>
          </a:p>
        </p:txBody>
      </p:sp>
      <p:sp>
        <p:nvSpPr>
          <p:cNvPr id="5" name="Footer">
            <a:extLst>
              <a:ext uri="{FF2B5EF4-FFF2-40B4-BE49-F238E27FC236}">
                <a16:creationId xmlns:a16="http://schemas.microsoft.com/office/drawing/2014/main" id="{1E524CCA-7C46-4DEA-B730-32ED3CEA7274}"/>
              </a:ext>
            </a:extLst>
          </p:cNvPr>
          <p:cNvSpPr>
            <a:spLocks noGrp="1" noRot="1" noMove="1" noResize="1" noEditPoints="1" noAdjustHandles="1" noChangeArrowheads="1" noChangeShapeType="1"/>
          </p:cNvSpPr>
          <p:nvPr>
            <p:ph type="ftr" sz="quarter" idx="11"/>
          </p:nvPr>
        </p:nvSpPr>
        <p:spPr bwMode="white"/>
        <p:txBody>
          <a:bodyPr/>
          <a:lstStyle>
            <a:lvl1pPr>
              <a:defRPr>
                <a:solidFill>
                  <a:schemeClr val="tx2"/>
                </a:solidFill>
              </a:defRPr>
            </a:lvl1pPr>
          </a:lstStyle>
          <a:p>
            <a:r>
              <a:rPr lang="en-US" noProof="0"/>
              <a:t>Copyright 2025 Pearson. All rights reserved.</a:t>
            </a:r>
          </a:p>
        </p:txBody>
      </p:sp>
      <p:sp>
        <p:nvSpPr>
          <p:cNvPr id="6" name="Slide Number">
            <a:extLst>
              <a:ext uri="{FF2B5EF4-FFF2-40B4-BE49-F238E27FC236}">
                <a16:creationId xmlns:a16="http://schemas.microsoft.com/office/drawing/2014/main" id="{F57F0963-D31B-514C-DDF5-CA9BD8863768}"/>
              </a:ext>
            </a:extLst>
          </p:cNvPr>
          <p:cNvSpPr>
            <a:spLocks noGrp="1" noRot="1" noMove="1" noResize="1" noEditPoints="1" noAdjustHandles="1" noChangeArrowheads="1" noChangeShapeType="1"/>
          </p:cNvSpPr>
          <p:nvPr>
            <p:ph type="sldNum" sz="quarter" idx="12"/>
          </p:nvPr>
        </p:nvSpPr>
        <p:spPr bwMode="white"/>
        <p:txBody>
          <a:bodyPr/>
          <a:lstStyle>
            <a:lvl1pPr>
              <a:defRPr>
                <a:solidFill>
                  <a:schemeClr val="tx2"/>
                </a:solidFill>
              </a:defRPr>
            </a:lvl1pPr>
          </a:lstStyle>
          <a:p>
            <a:fld id="{27BB625B-AB5A-C845-B50B-ED205C3DDF7A}" type="slidenum">
              <a:rPr lang="en-US" noProof="0" smtClean="0"/>
              <a:pPr/>
              <a:t>‹N›</a:t>
            </a:fld>
            <a:endParaRPr lang="en-US" noProof="0"/>
          </a:p>
        </p:txBody>
      </p:sp>
    </p:spTree>
    <p:extLst>
      <p:ext uri="{BB962C8B-B14F-4D97-AF65-F5344CB8AC3E}">
        <p14:creationId xmlns:p14="http://schemas.microsoft.com/office/powerpoint/2010/main" val="2401157131"/>
      </p:ext>
    </p:extLst>
  </p:cSld>
  <p:clrMapOvr>
    <a:overrideClrMapping bg1="dk1" tx1="lt1" bg2="dk2" tx2="lt2" accent1="accent1" accent2="accent2" accent3="accent3" accent4="accent4" accent5="accent5" accent6="accent6" hlink="hlink" folHlink="folHlink"/>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Key Statement Center with Graphic Waves">
    <p:bg>
      <p:bgRef idx="1001">
        <a:schemeClr val="bg1"/>
      </p:bgRef>
    </p:bg>
    <p:spTree>
      <p:nvGrpSpPr>
        <p:cNvPr id="1" name=""/>
        <p:cNvGrpSpPr/>
        <p:nvPr/>
      </p:nvGrpSpPr>
      <p:grpSpPr>
        <a:xfrm>
          <a:off x="0" y="0"/>
          <a:ext cx="0" cy="0"/>
          <a:chOff x="0" y="0"/>
          <a:chExt cx="0" cy="0"/>
        </a:xfrm>
      </p:grpSpPr>
      <p:pic>
        <p:nvPicPr>
          <p:cNvPr id="11" name="Graphic Waves">
            <a:extLst>
              <a:ext uri="{FF2B5EF4-FFF2-40B4-BE49-F238E27FC236}">
                <a16:creationId xmlns:a16="http://schemas.microsoft.com/office/drawing/2014/main" id="{B2EE3A11-5D69-EC16-D71B-41EE797440F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2"/>
          <a:srcRect/>
          <a:stretch/>
        </p:blipFill>
        <p:spPr>
          <a:xfrm>
            <a:off x="-1" y="0"/>
            <a:ext cx="12188951" cy="6855456"/>
          </a:xfrm>
          <a:prstGeom prst="rect">
            <a:avLst/>
          </a:prstGeom>
        </p:spPr>
      </p:pic>
      <p:sp>
        <p:nvSpPr>
          <p:cNvPr id="7" name="Section">
            <a:extLst>
              <a:ext uri="{FF2B5EF4-FFF2-40B4-BE49-F238E27FC236}">
                <a16:creationId xmlns:a16="http://schemas.microsoft.com/office/drawing/2014/main" id="{225F523C-3CEF-C713-D3C1-A384BCBAED37}"/>
              </a:ext>
            </a:extLst>
          </p:cNvPr>
          <p:cNvSpPr>
            <a:spLocks noGrp="1"/>
          </p:cNvSpPr>
          <p:nvPr>
            <p:ph type="body" sz="quarter" idx="27" hasCustomPrompt="1"/>
          </p:nvPr>
        </p:nvSpPr>
        <p:spPr>
          <a:xfrm>
            <a:off x="550164" y="0"/>
            <a:ext cx="3607200" cy="547200"/>
          </a:xfrm>
        </p:spPr>
        <p:txBody>
          <a:bodyPr anchor="ctr" anchorCtr="0"/>
          <a:lstStyle>
            <a:lvl1pPr marL="0" indent="0">
              <a:spcAft>
                <a:spcPts val="0"/>
              </a:spcAft>
              <a:buNone/>
              <a:defRPr sz="1000" cap="all" baseline="0">
                <a:solidFill>
                  <a:srgbClr val="512EAB"/>
                </a:solidFill>
              </a:defRPr>
            </a:lvl1pPr>
          </a:lstStyle>
          <a:p>
            <a:pPr lvl="0"/>
            <a:r>
              <a:rPr lang="en-US" noProof="0"/>
              <a:t>Section title</a:t>
            </a:r>
          </a:p>
        </p:txBody>
      </p:sp>
      <p:sp>
        <p:nvSpPr>
          <p:cNvPr id="2" name="Title">
            <a:extLst>
              <a:ext uri="{FF2B5EF4-FFF2-40B4-BE49-F238E27FC236}">
                <a16:creationId xmlns:a16="http://schemas.microsoft.com/office/drawing/2014/main" id="{E113FFA6-9595-1E30-ED76-C513EFDE2F10}"/>
              </a:ext>
            </a:extLst>
          </p:cNvPr>
          <p:cNvSpPr>
            <a:spLocks noGrp="1"/>
          </p:cNvSpPr>
          <p:nvPr>
            <p:ph type="title" hasCustomPrompt="1"/>
          </p:nvPr>
        </p:nvSpPr>
        <p:spPr>
          <a:xfrm>
            <a:off x="0" y="-457200"/>
            <a:ext cx="12188952" cy="457200"/>
          </a:xfrm>
        </p:spPr>
        <p:txBody>
          <a:bodyPr anchor="t" anchorCtr="0"/>
          <a:lstStyle>
            <a:lvl1pPr algn="l">
              <a:defRPr sz="3200" b="1">
                <a:solidFill>
                  <a:schemeClr val="accent6"/>
                </a:solidFill>
                <a:latin typeface="+mj-lt"/>
              </a:defRPr>
            </a:lvl1pPr>
          </a:lstStyle>
          <a:p>
            <a:r>
              <a:rPr lang="en-US" noProof="0"/>
              <a:t>Insert offscreen slide title here</a:t>
            </a:r>
          </a:p>
        </p:txBody>
      </p:sp>
      <p:sp>
        <p:nvSpPr>
          <p:cNvPr id="3" name="Key Statement">
            <a:extLst>
              <a:ext uri="{FF2B5EF4-FFF2-40B4-BE49-F238E27FC236}">
                <a16:creationId xmlns:a16="http://schemas.microsoft.com/office/drawing/2014/main" id="{AEEEBC68-CD64-A2F0-8E7D-7276F35536BC}"/>
              </a:ext>
            </a:extLst>
          </p:cNvPr>
          <p:cNvSpPr>
            <a:spLocks noGrp="1"/>
          </p:cNvSpPr>
          <p:nvPr>
            <p:ph type="body" sz="quarter" idx="28" hasCustomPrompt="1"/>
          </p:nvPr>
        </p:nvSpPr>
        <p:spPr>
          <a:xfrm>
            <a:off x="550863" y="1368425"/>
            <a:ext cx="11091862" cy="2060575"/>
          </a:xfrm>
        </p:spPr>
        <p:txBody>
          <a:bodyPr anchor="t"/>
          <a:lstStyle>
            <a:lvl1pPr marL="0" indent="0" algn="ctr">
              <a:lnSpc>
                <a:spcPct val="90000"/>
              </a:lnSpc>
              <a:spcAft>
                <a:spcPts val="0"/>
              </a:spcAft>
              <a:buNone/>
              <a:defRPr sz="6000" b="1"/>
            </a:lvl1pPr>
            <a:lvl2pPr marL="232200" indent="0">
              <a:buNone/>
              <a:defRPr/>
            </a:lvl2pPr>
            <a:lvl3pPr marL="462600" indent="0">
              <a:buNone/>
              <a:defRPr/>
            </a:lvl3pPr>
            <a:lvl4pPr marL="693000" indent="0">
              <a:buNone/>
              <a:defRPr/>
            </a:lvl4pPr>
            <a:lvl5pPr marL="923400" indent="0">
              <a:buNone/>
              <a:defRPr/>
            </a:lvl5pPr>
          </a:lstStyle>
          <a:p>
            <a:pPr lvl="0"/>
            <a:r>
              <a:rPr lang="en-US"/>
              <a:t>Place key statement here, lorem ipsum dolor sit </a:t>
            </a:r>
            <a:r>
              <a:rPr lang="en-US" err="1"/>
              <a:t>amet</a:t>
            </a:r>
            <a:r>
              <a:rPr lang="en-US"/>
              <a:t>.</a:t>
            </a:r>
          </a:p>
        </p:txBody>
      </p:sp>
      <p:sp>
        <p:nvSpPr>
          <p:cNvPr id="5" name="Footer">
            <a:extLst>
              <a:ext uri="{FF2B5EF4-FFF2-40B4-BE49-F238E27FC236}">
                <a16:creationId xmlns:a16="http://schemas.microsoft.com/office/drawing/2014/main" id="{1E524CCA-7C46-4DEA-B730-32ED3CEA7274}"/>
              </a:ext>
            </a:extLst>
          </p:cNvPr>
          <p:cNvSpPr>
            <a:spLocks noGrp="1" noRot="1" noMove="1" noResize="1" noEditPoints="1" noAdjustHandles="1" noChangeArrowheads="1" noChangeShapeType="1"/>
          </p:cNvSpPr>
          <p:nvPr>
            <p:ph type="ftr" sz="quarter" idx="11"/>
          </p:nvPr>
        </p:nvSpPr>
        <p:spPr bwMode="white"/>
        <p:txBody>
          <a:bodyPr/>
          <a:lstStyle>
            <a:lvl1pPr>
              <a:defRPr>
                <a:solidFill>
                  <a:schemeClr val="bg2"/>
                </a:solidFill>
              </a:defRPr>
            </a:lvl1pPr>
          </a:lstStyle>
          <a:p>
            <a:r>
              <a:rPr lang="en-US" noProof="0"/>
              <a:t>Copyright 2025 Pearson. All rights reserved.</a:t>
            </a:r>
          </a:p>
        </p:txBody>
      </p:sp>
      <p:sp>
        <p:nvSpPr>
          <p:cNvPr id="6" name="Slide Number">
            <a:extLst>
              <a:ext uri="{FF2B5EF4-FFF2-40B4-BE49-F238E27FC236}">
                <a16:creationId xmlns:a16="http://schemas.microsoft.com/office/drawing/2014/main" id="{F57F0963-D31B-514C-DDF5-CA9BD8863768}"/>
              </a:ext>
            </a:extLst>
          </p:cNvPr>
          <p:cNvSpPr>
            <a:spLocks noGrp="1" noRot="1" noMove="1" noResize="1" noEditPoints="1" noAdjustHandles="1" noChangeArrowheads="1" noChangeShapeType="1"/>
          </p:cNvSpPr>
          <p:nvPr>
            <p:ph type="sldNum" sz="quarter" idx="12"/>
          </p:nvPr>
        </p:nvSpPr>
        <p:spPr bwMode="white"/>
        <p:txBody>
          <a:bodyPr/>
          <a:lstStyle>
            <a:lvl1pPr>
              <a:defRPr>
                <a:solidFill>
                  <a:schemeClr val="bg2"/>
                </a:solidFill>
              </a:defRPr>
            </a:lvl1pPr>
          </a:lstStyle>
          <a:p>
            <a:fld id="{27BB625B-AB5A-C845-B50B-ED205C3DDF7A}" type="slidenum">
              <a:rPr lang="en-US" noProof="0" smtClean="0"/>
              <a:pPr/>
              <a:t>‹N›</a:t>
            </a:fld>
            <a:endParaRPr lang="en-US" noProof="0"/>
          </a:p>
        </p:txBody>
      </p:sp>
    </p:spTree>
    <p:extLst>
      <p:ext uri="{BB962C8B-B14F-4D97-AF65-F5344CB8AC3E}">
        <p14:creationId xmlns:p14="http://schemas.microsoft.com/office/powerpoint/2010/main" val="4154565585"/>
      </p:ext>
    </p:extLst>
  </p:cSld>
  <p:clrMapOvr>
    <a:overrideClrMapping bg1="lt1" tx1="dk1" bg2="lt2" tx2="dk2" accent1="accent1" accent2="accent2" accent3="accent3" accent4="accent4" accent5="accent5" accent6="accent6" hlink="hlink" folHlink="folHlink"/>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Key Statement Left with Line Waves Dark">
    <p:bg bwMode="gray">
      <p:bgRef idx="1001">
        <a:schemeClr val="bg2"/>
      </p:bgRef>
    </p:bg>
    <p:spTree>
      <p:nvGrpSpPr>
        <p:cNvPr id="1" name=""/>
        <p:cNvGrpSpPr/>
        <p:nvPr/>
      </p:nvGrpSpPr>
      <p:grpSpPr>
        <a:xfrm>
          <a:off x="0" y="0"/>
          <a:ext cx="0" cy="0"/>
          <a:chOff x="0" y="0"/>
          <a:chExt cx="0" cy="0"/>
        </a:xfrm>
      </p:grpSpPr>
      <p:sp>
        <p:nvSpPr>
          <p:cNvPr id="9" name="Line Waves">
            <a:extLst>
              <a:ext uri="{FF2B5EF4-FFF2-40B4-BE49-F238E27FC236}">
                <a16:creationId xmlns:a16="http://schemas.microsoft.com/office/drawing/2014/main" id="{3D9BCF7C-88DD-1B88-1F50-E770BF3BCF8A}"/>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bwMode="blackGray">
          <a:xfrm>
            <a:off x="6155506" y="-5633"/>
            <a:ext cx="5473808" cy="6881122"/>
          </a:xfrm>
          <a:custGeom>
            <a:avLst/>
            <a:gdLst>
              <a:gd name="connsiteX0" fmla="*/ 3028051 w 5473808"/>
              <a:gd name="connsiteY0" fmla="*/ 1049274 h 6881122"/>
              <a:gd name="connsiteX1" fmla="*/ 3486113 w 5473808"/>
              <a:gd name="connsiteY1" fmla="*/ 1381194 h 6881122"/>
              <a:gd name="connsiteX2" fmla="*/ 4740527 w 5473808"/>
              <a:gd name="connsiteY2" fmla="*/ 3375897 h 6881122"/>
              <a:gd name="connsiteX3" fmla="*/ 3486113 w 5473808"/>
              <a:gd name="connsiteY3" fmla="*/ 5370601 h 6881122"/>
              <a:gd name="connsiteX4" fmla="*/ 3079017 w 5473808"/>
              <a:gd name="connsiteY4" fmla="*/ 5668755 h 6881122"/>
              <a:gd name="connsiteX5" fmla="*/ 3079017 w 5473808"/>
              <a:gd name="connsiteY5" fmla="*/ 5669393 h 6881122"/>
              <a:gd name="connsiteX6" fmla="*/ 5441317 w 5473808"/>
              <a:gd name="connsiteY6" fmla="*/ 3370800 h 6881122"/>
              <a:gd name="connsiteX7" fmla="*/ 3028051 w 5473808"/>
              <a:gd name="connsiteY7" fmla="*/ 1049274 h 6881122"/>
              <a:gd name="connsiteX8" fmla="*/ 2216408 w 5473808"/>
              <a:gd name="connsiteY8" fmla="*/ 631348 h 6881122"/>
              <a:gd name="connsiteX9" fmla="*/ 4007883 w 5473808"/>
              <a:gd name="connsiteY9" fmla="*/ 3382269 h 6881122"/>
              <a:gd name="connsiteX10" fmla="*/ 2404613 w 5473808"/>
              <a:gd name="connsiteY10" fmla="*/ 5992694 h 6881122"/>
              <a:gd name="connsiteX11" fmla="*/ 2262190 w 5473808"/>
              <a:gd name="connsiteY11" fmla="*/ 6100116 h 6881122"/>
              <a:gd name="connsiteX12" fmla="*/ 2259730 w 5473808"/>
              <a:gd name="connsiteY12" fmla="*/ 6101334 h 6881122"/>
              <a:gd name="connsiteX13" fmla="*/ 2259730 w 5473808"/>
              <a:gd name="connsiteY13" fmla="*/ 6101971 h 6881122"/>
              <a:gd name="connsiteX14" fmla="*/ 2262190 w 5473808"/>
              <a:gd name="connsiteY14" fmla="*/ 6100116 h 6881122"/>
              <a:gd name="connsiteX15" fmla="*/ 2320243 w 5473808"/>
              <a:gd name="connsiteY15" fmla="*/ 6071364 h 6881122"/>
              <a:gd name="connsiteX16" fmla="*/ 2912739 w 5473808"/>
              <a:gd name="connsiteY16" fmla="*/ 5740745 h 6881122"/>
              <a:gd name="connsiteX17" fmla="*/ 3466363 w 5473808"/>
              <a:gd name="connsiteY17" fmla="*/ 5345755 h 6881122"/>
              <a:gd name="connsiteX18" fmla="*/ 4708673 w 5473808"/>
              <a:gd name="connsiteY18" fmla="*/ 3375897 h 6881122"/>
              <a:gd name="connsiteX19" fmla="*/ 3466363 w 5473808"/>
              <a:gd name="connsiteY19" fmla="*/ 1406040 h 6881122"/>
              <a:gd name="connsiteX20" fmla="*/ 2738178 w 5473808"/>
              <a:gd name="connsiteY20" fmla="*/ 907205 h 6881122"/>
              <a:gd name="connsiteX21" fmla="*/ 2747097 w 5473808"/>
              <a:gd name="connsiteY21" fmla="*/ 908479 h 6881122"/>
              <a:gd name="connsiteX22" fmla="*/ 2216408 w 5473808"/>
              <a:gd name="connsiteY22" fmla="*/ 631348 h 6881122"/>
              <a:gd name="connsiteX23" fmla="*/ 1469111 w 5473808"/>
              <a:gd name="connsiteY23" fmla="*/ 244002 h 6881122"/>
              <a:gd name="connsiteX24" fmla="*/ 3275238 w 5473808"/>
              <a:gd name="connsiteY24" fmla="*/ 3388001 h 6881122"/>
              <a:gd name="connsiteX25" fmla="*/ 3274602 w 5473808"/>
              <a:gd name="connsiteY25" fmla="*/ 3388001 h 6881122"/>
              <a:gd name="connsiteX26" fmla="*/ 1493320 w 5473808"/>
              <a:gd name="connsiteY26" fmla="*/ 6512252 h 6881122"/>
              <a:gd name="connsiteX27" fmla="*/ 2125942 w 5473808"/>
              <a:gd name="connsiteY27" fmla="*/ 6154211 h 6881122"/>
              <a:gd name="connsiteX28" fmla="*/ 2801886 w 5473808"/>
              <a:gd name="connsiteY28" fmla="*/ 5605047 h 6881122"/>
              <a:gd name="connsiteX29" fmla="*/ 3975392 w 5473808"/>
              <a:gd name="connsiteY29" fmla="*/ 3381631 h 6881122"/>
              <a:gd name="connsiteX30" fmla="*/ 2801886 w 5473808"/>
              <a:gd name="connsiteY30" fmla="*/ 1158215 h 6881122"/>
              <a:gd name="connsiteX31" fmla="*/ 2097911 w 5473808"/>
              <a:gd name="connsiteY31" fmla="*/ 589938 h 6881122"/>
              <a:gd name="connsiteX32" fmla="*/ 2083258 w 5473808"/>
              <a:gd name="connsiteY32" fmla="*/ 587390 h 6881122"/>
              <a:gd name="connsiteX33" fmla="*/ 2083258 w 5473808"/>
              <a:gd name="connsiteY33" fmla="*/ 579745 h 6881122"/>
              <a:gd name="connsiteX34" fmla="*/ 1469111 w 5473808"/>
              <a:gd name="connsiteY34" fmla="*/ 244002 h 6881122"/>
              <a:gd name="connsiteX35" fmla="*/ 501384 w 5473808"/>
              <a:gd name="connsiteY35" fmla="*/ 636 h 6881122"/>
              <a:gd name="connsiteX36" fmla="*/ 542157 w 5473808"/>
              <a:gd name="connsiteY36" fmla="*/ 636 h 6881122"/>
              <a:gd name="connsiteX37" fmla="*/ 837763 w 5473808"/>
              <a:gd name="connsiteY37" fmla="*/ 399449 h 6881122"/>
              <a:gd name="connsiteX38" fmla="*/ 1809314 w 5473808"/>
              <a:gd name="connsiteY38" fmla="*/ 3399469 h 6881122"/>
              <a:gd name="connsiteX39" fmla="*/ 1808039 w 5473808"/>
              <a:gd name="connsiteY39" fmla="*/ 3399469 h 6881122"/>
              <a:gd name="connsiteX40" fmla="*/ 836489 w 5473808"/>
              <a:gd name="connsiteY40" fmla="*/ 6399488 h 6881122"/>
              <a:gd name="connsiteX41" fmla="*/ 471441 w 5473808"/>
              <a:gd name="connsiteY41" fmla="*/ 6881122 h 6881122"/>
              <a:gd name="connsiteX42" fmla="*/ 430668 w 5473808"/>
              <a:gd name="connsiteY42" fmla="*/ 6881122 h 6881122"/>
              <a:gd name="connsiteX43" fmla="*/ 810369 w 5473808"/>
              <a:gd name="connsiteY43" fmla="*/ 6381650 h 6881122"/>
              <a:gd name="connsiteX44" fmla="*/ 1776822 w 5473808"/>
              <a:gd name="connsiteY44" fmla="*/ 3399469 h 6881122"/>
              <a:gd name="connsiteX45" fmla="*/ 811006 w 5473808"/>
              <a:gd name="connsiteY45" fmla="*/ 417288 h 6881122"/>
              <a:gd name="connsiteX46" fmla="*/ 501384 w 5473808"/>
              <a:gd name="connsiteY46" fmla="*/ 636 h 6881122"/>
              <a:gd name="connsiteX47" fmla="*/ 45233 w 5473808"/>
              <a:gd name="connsiteY47" fmla="*/ 636 h 6881122"/>
              <a:gd name="connsiteX48" fmla="*/ 78361 w 5473808"/>
              <a:gd name="connsiteY48" fmla="*/ 636 h 6881122"/>
              <a:gd name="connsiteX49" fmla="*/ 1076668 w 5473808"/>
              <a:gd name="connsiteY49" fmla="*/ 3405202 h 6881122"/>
              <a:gd name="connsiteX50" fmla="*/ 32491 w 5473808"/>
              <a:gd name="connsiteY50" fmla="*/ 6881122 h 6881122"/>
              <a:gd name="connsiteX51" fmla="*/ 0 w 5473808"/>
              <a:gd name="connsiteY51" fmla="*/ 6881122 h 6881122"/>
              <a:gd name="connsiteX52" fmla="*/ 1044814 w 5473808"/>
              <a:gd name="connsiteY52" fmla="*/ 3405202 h 6881122"/>
              <a:gd name="connsiteX53" fmla="*/ 45233 w 5473808"/>
              <a:gd name="connsiteY53" fmla="*/ 636 h 6881122"/>
              <a:gd name="connsiteX54" fmla="*/ 1059467 w 5473808"/>
              <a:gd name="connsiteY54" fmla="*/ 0 h 6881122"/>
              <a:gd name="connsiteX55" fmla="*/ 1120627 w 5473808"/>
              <a:gd name="connsiteY55" fmla="*/ 0 h 6881122"/>
              <a:gd name="connsiteX56" fmla="*/ 1428975 w 5473808"/>
              <a:gd name="connsiteY56" fmla="*/ 212148 h 6881122"/>
              <a:gd name="connsiteX57" fmla="*/ 1428975 w 5473808"/>
              <a:gd name="connsiteY57" fmla="*/ 205140 h 6881122"/>
              <a:gd name="connsiteX58" fmla="*/ 2118298 w 5473808"/>
              <a:gd name="connsiteY58" fmla="*/ 561906 h 6881122"/>
              <a:gd name="connsiteX59" fmla="*/ 2875151 w 5473808"/>
              <a:gd name="connsiteY59" fmla="*/ 949889 h 6881122"/>
              <a:gd name="connsiteX60" fmla="*/ 4148041 w 5473808"/>
              <a:gd name="connsiteY60" fmla="*/ 1625833 h 6881122"/>
              <a:gd name="connsiteX61" fmla="*/ 4148678 w 5473808"/>
              <a:gd name="connsiteY61" fmla="*/ 1625833 h 6881122"/>
              <a:gd name="connsiteX62" fmla="*/ 5473808 w 5473808"/>
              <a:gd name="connsiteY62" fmla="*/ 3369527 h 6881122"/>
              <a:gd name="connsiteX63" fmla="*/ 4148678 w 5473808"/>
              <a:gd name="connsiteY63" fmla="*/ 5113220 h 6881122"/>
              <a:gd name="connsiteX64" fmla="*/ 2925480 w 5473808"/>
              <a:gd name="connsiteY64" fmla="*/ 5769414 h 6881122"/>
              <a:gd name="connsiteX65" fmla="*/ 2150789 w 5473808"/>
              <a:gd name="connsiteY65" fmla="*/ 6179058 h 6881122"/>
              <a:gd name="connsiteX66" fmla="*/ 1437257 w 5473808"/>
              <a:gd name="connsiteY66" fmla="*/ 6556211 h 6881122"/>
              <a:gd name="connsiteX67" fmla="*/ 919946 w 5473808"/>
              <a:gd name="connsiteY67" fmla="*/ 6880485 h 6881122"/>
              <a:gd name="connsiteX68" fmla="*/ 824384 w 5473808"/>
              <a:gd name="connsiteY68" fmla="*/ 6880485 h 6881122"/>
              <a:gd name="connsiteX69" fmla="*/ 2139321 w 5473808"/>
              <a:gd name="connsiteY69" fmla="*/ 5863702 h 6881122"/>
              <a:gd name="connsiteX70" fmla="*/ 3244021 w 5473808"/>
              <a:gd name="connsiteY70" fmla="*/ 3387364 h 6881122"/>
              <a:gd name="connsiteX71" fmla="*/ 2139321 w 5473808"/>
              <a:gd name="connsiteY71" fmla="*/ 911027 h 6881122"/>
              <a:gd name="connsiteX72" fmla="*/ 1059467 w 5473808"/>
              <a:gd name="connsiteY72" fmla="*/ 0 h 6881122"/>
              <a:gd name="connsiteX73" fmla="*/ 861972 w 5473808"/>
              <a:gd name="connsiteY73" fmla="*/ 0 h 6881122"/>
              <a:gd name="connsiteX74" fmla="*/ 909753 w 5473808"/>
              <a:gd name="connsiteY74" fmla="*/ 0 h 6881122"/>
              <a:gd name="connsiteX75" fmla="*/ 1500328 w 5473808"/>
              <a:gd name="connsiteY75" fmla="*/ 644090 h 6881122"/>
              <a:gd name="connsiteX76" fmla="*/ 2542594 w 5473808"/>
              <a:gd name="connsiteY76" fmla="*/ 3393098 h 6881122"/>
              <a:gd name="connsiteX77" fmla="*/ 1500328 w 5473808"/>
              <a:gd name="connsiteY77" fmla="*/ 6142107 h 6881122"/>
              <a:gd name="connsiteX78" fmla="*/ 1499691 w 5473808"/>
              <a:gd name="connsiteY78" fmla="*/ 6141470 h 6881122"/>
              <a:gd name="connsiteX79" fmla="*/ 803361 w 5473808"/>
              <a:gd name="connsiteY79" fmla="*/ 6880485 h 6881122"/>
              <a:gd name="connsiteX80" fmla="*/ 753668 w 5473808"/>
              <a:gd name="connsiteY80" fmla="*/ 6880485 h 6881122"/>
              <a:gd name="connsiteX81" fmla="*/ 1474845 w 5473808"/>
              <a:gd name="connsiteY81" fmla="*/ 6122357 h 6881122"/>
              <a:gd name="connsiteX82" fmla="*/ 2510103 w 5473808"/>
              <a:gd name="connsiteY82" fmla="*/ 3393098 h 6881122"/>
              <a:gd name="connsiteX83" fmla="*/ 1474845 w 5473808"/>
              <a:gd name="connsiteY83" fmla="*/ 663840 h 6881122"/>
              <a:gd name="connsiteX84" fmla="*/ 861972 w 5473808"/>
              <a:gd name="connsiteY84" fmla="*/ 0 h 6881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473808" h="6881122">
                <a:moveTo>
                  <a:pt x="3028051" y="1049274"/>
                </a:moveTo>
                <a:cubicBezTo>
                  <a:pt x="3177765" y="1148022"/>
                  <a:pt x="3333850" y="1259511"/>
                  <a:pt x="3486113" y="1381194"/>
                </a:cubicBezTo>
                <a:cubicBezTo>
                  <a:pt x="4058212" y="1837345"/>
                  <a:pt x="4740527" y="2554062"/>
                  <a:pt x="4740527" y="3375897"/>
                </a:cubicBezTo>
                <a:cubicBezTo>
                  <a:pt x="4740527" y="4197733"/>
                  <a:pt x="4058212" y="4914450"/>
                  <a:pt x="3486113" y="5370601"/>
                </a:cubicBezTo>
                <a:cubicBezTo>
                  <a:pt x="3350414" y="5478905"/>
                  <a:pt x="3212805" y="5578290"/>
                  <a:pt x="3079017" y="5668755"/>
                </a:cubicBezTo>
                <a:lnTo>
                  <a:pt x="3079017" y="5669393"/>
                </a:lnTo>
                <a:cubicBezTo>
                  <a:pt x="3808476" y="5338110"/>
                  <a:pt x="5441317" y="4451291"/>
                  <a:pt x="5441317" y="3370800"/>
                </a:cubicBezTo>
                <a:cubicBezTo>
                  <a:pt x="5441317" y="2290309"/>
                  <a:pt x="3728841" y="1360170"/>
                  <a:pt x="3028051" y="1049274"/>
                </a:cubicBezTo>
                <a:close/>
                <a:moveTo>
                  <a:pt x="2216408" y="631348"/>
                </a:moveTo>
                <a:cubicBezTo>
                  <a:pt x="2982181" y="1179239"/>
                  <a:pt x="4007883" y="2225328"/>
                  <a:pt x="4007883" y="3382269"/>
                </a:cubicBezTo>
                <a:cubicBezTo>
                  <a:pt x="4007883" y="4466900"/>
                  <a:pt x="3139423" y="5420507"/>
                  <a:pt x="2404613" y="5992694"/>
                </a:cubicBezTo>
                <a:lnTo>
                  <a:pt x="2262190" y="6100116"/>
                </a:lnTo>
                <a:lnTo>
                  <a:pt x="2259730" y="6101334"/>
                </a:lnTo>
                <a:lnTo>
                  <a:pt x="2259730" y="6101971"/>
                </a:lnTo>
                <a:lnTo>
                  <a:pt x="2262190" y="6100116"/>
                </a:lnTo>
                <a:lnTo>
                  <a:pt x="2320243" y="6071364"/>
                </a:lnTo>
                <a:cubicBezTo>
                  <a:pt x="2488800" y="5982539"/>
                  <a:pt x="2828564" y="5775308"/>
                  <a:pt x="2912739" y="5740745"/>
                </a:cubicBezTo>
                <a:cubicBezTo>
                  <a:pt x="3087937" y="5629256"/>
                  <a:pt x="3276513" y="5497380"/>
                  <a:pt x="3466363" y="5345755"/>
                </a:cubicBezTo>
                <a:cubicBezTo>
                  <a:pt x="4033366" y="4894063"/>
                  <a:pt x="4708673" y="4184991"/>
                  <a:pt x="4708673" y="3375897"/>
                </a:cubicBezTo>
                <a:cubicBezTo>
                  <a:pt x="4708673" y="2566804"/>
                  <a:pt x="4033366" y="1857731"/>
                  <a:pt x="3466363" y="1406040"/>
                </a:cubicBezTo>
                <a:cubicBezTo>
                  <a:pt x="3259311" y="1241036"/>
                  <a:pt x="2738178" y="907205"/>
                  <a:pt x="2738178" y="907205"/>
                </a:cubicBezTo>
                <a:cubicBezTo>
                  <a:pt x="2740090" y="907205"/>
                  <a:pt x="2743912" y="908479"/>
                  <a:pt x="2747097" y="908479"/>
                </a:cubicBezTo>
                <a:cubicBezTo>
                  <a:pt x="2524756" y="775329"/>
                  <a:pt x="2336817" y="681678"/>
                  <a:pt x="2216408" y="631348"/>
                </a:cubicBezTo>
                <a:close/>
                <a:moveTo>
                  <a:pt x="1469111" y="244002"/>
                </a:moveTo>
                <a:cubicBezTo>
                  <a:pt x="2223416" y="832666"/>
                  <a:pt x="3275238" y="2026558"/>
                  <a:pt x="3275238" y="3388001"/>
                </a:cubicBezTo>
                <a:lnTo>
                  <a:pt x="3274602" y="3388001"/>
                </a:lnTo>
                <a:cubicBezTo>
                  <a:pt x="3274602" y="4734793"/>
                  <a:pt x="2245714" y="5917217"/>
                  <a:pt x="1493320" y="6512252"/>
                </a:cubicBezTo>
                <a:cubicBezTo>
                  <a:pt x="1609269" y="6475301"/>
                  <a:pt x="2106830" y="6159945"/>
                  <a:pt x="2125942" y="6154211"/>
                </a:cubicBezTo>
                <a:cubicBezTo>
                  <a:pt x="2337454" y="6007046"/>
                  <a:pt x="2572537" y="5821018"/>
                  <a:pt x="2801886" y="5605047"/>
                </a:cubicBezTo>
                <a:cubicBezTo>
                  <a:pt x="3337035" y="5099841"/>
                  <a:pt x="3975392" y="4304762"/>
                  <a:pt x="3975392" y="3381631"/>
                </a:cubicBezTo>
                <a:cubicBezTo>
                  <a:pt x="3975392" y="2458500"/>
                  <a:pt x="3337035" y="1662784"/>
                  <a:pt x="2801886" y="1158215"/>
                </a:cubicBezTo>
                <a:cubicBezTo>
                  <a:pt x="2562344" y="932688"/>
                  <a:pt x="2316430" y="740289"/>
                  <a:pt x="2097911" y="589938"/>
                </a:cubicBezTo>
                <a:cubicBezTo>
                  <a:pt x="2092814" y="588664"/>
                  <a:pt x="2087081" y="587390"/>
                  <a:pt x="2083258" y="587390"/>
                </a:cubicBezTo>
                <a:lnTo>
                  <a:pt x="2083258" y="579745"/>
                </a:lnTo>
                <a:cubicBezTo>
                  <a:pt x="1806127" y="390531"/>
                  <a:pt x="1576778" y="271397"/>
                  <a:pt x="1469111" y="244002"/>
                </a:cubicBezTo>
                <a:close/>
                <a:moveTo>
                  <a:pt x="501384" y="636"/>
                </a:moveTo>
                <a:lnTo>
                  <a:pt x="542157" y="636"/>
                </a:lnTo>
                <a:cubicBezTo>
                  <a:pt x="640905" y="122319"/>
                  <a:pt x="740290" y="255469"/>
                  <a:pt x="837763" y="399449"/>
                </a:cubicBezTo>
                <a:cubicBezTo>
                  <a:pt x="1200900" y="937148"/>
                  <a:pt x="1809314" y="2041211"/>
                  <a:pt x="1809314" y="3399469"/>
                </a:cubicBezTo>
                <a:lnTo>
                  <a:pt x="1808039" y="3399469"/>
                </a:lnTo>
                <a:cubicBezTo>
                  <a:pt x="1808039" y="4758365"/>
                  <a:pt x="1199626" y="5862428"/>
                  <a:pt x="836489" y="6399488"/>
                </a:cubicBezTo>
                <a:cubicBezTo>
                  <a:pt x="716081" y="6577234"/>
                  <a:pt x="593124" y="6737779"/>
                  <a:pt x="471441" y="6881122"/>
                </a:cubicBezTo>
                <a:lnTo>
                  <a:pt x="430668" y="6881122"/>
                </a:lnTo>
                <a:cubicBezTo>
                  <a:pt x="556810" y="6733956"/>
                  <a:pt x="684864" y="6567041"/>
                  <a:pt x="810369" y="6381650"/>
                </a:cubicBezTo>
                <a:cubicBezTo>
                  <a:pt x="1171594" y="5847138"/>
                  <a:pt x="1776822" y="4749446"/>
                  <a:pt x="1776822" y="3399469"/>
                </a:cubicBezTo>
                <a:cubicBezTo>
                  <a:pt x="1776822" y="2049493"/>
                  <a:pt x="1171594" y="951801"/>
                  <a:pt x="811006" y="417288"/>
                </a:cubicBezTo>
                <a:cubicBezTo>
                  <a:pt x="709073" y="265663"/>
                  <a:pt x="604591" y="126778"/>
                  <a:pt x="501384" y="636"/>
                </a:cubicBezTo>
                <a:close/>
                <a:moveTo>
                  <a:pt x="45233" y="636"/>
                </a:moveTo>
                <a:lnTo>
                  <a:pt x="78361" y="636"/>
                </a:lnTo>
                <a:cubicBezTo>
                  <a:pt x="609050" y="847318"/>
                  <a:pt x="1076668" y="2027831"/>
                  <a:pt x="1076668" y="3405202"/>
                </a:cubicBezTo>
                <a:cubicBezTo>
                  <a:pt x="1076668" y="4782574"/>
                  <a:pt x="581656" y="6032529"/>
                  <a:pt x="32491" y="6881122"/>
                </a:cubicBezTo>
                <a:lnTo>
                  <a:pt x="0" y="6881122"/>
                </a:lnTo>
                <a:cubicBezTo>
                  <a:pt x="547890" y="6037626"/>
                  <a:pt x="1044814" y="4747535"/>
                  <a:pt x="1044814" y="3405202"/>
                </a:cubicBezTo>
                <a:cubicBezTo>
                  <a:pt x="1044814" y="2062872"/>
                  <a:pt x="574648" y="842221"/>
                  <a:pt x="45233" y="636"/>
                </a:cubicBezTo>
                <a:close/>
                <a:moveTo>
                  <a:pt x="1059467" y="0"/>
                </a:moveTo>
                <a:lnTo>
                  <a:pt x="1120627" y="0"/>
                </a:lnTo>
                <a:cubicBezTo>
                  <a:pt x="1213004" y="56063"/>
                  <a:pt x="1316848" y="126779"/>
                  <a:pt x="1428975" y="212148"/>
                </a:cubicBezTo>
                <a:lnTo>
                  <a:pt x="1428975" y="205140"/>
                </a:lnTo>
                <a:cubicBezTo>
                  <a:pt x="1516255" y="205140"/>
                  <a:pt x="1785104" y="334468"/>
                  <a:pt x="2118298" y="561906"/>
                </a:cubicBezTo>
                <a:cubicBezTo>
                  <a:pt x="2230424" y="591212"/>
                  <a:pt x="2526030" y="731370"/>
                  <a:pt x="2875151" y="949889"/>
                </a:cubicBezTo>
                <a:cubicBezTo>
                  <a:pt x="3118516" y="1044177"/>
                  <a:pt x="3638375" y="1286906"/>
                  <a:pt x="4148041" y="1625833"/>
                </a:cubicBezTo>
                <a:lnTo>
                  <a:pt x="4148678" y="1625833"/>
                </a:lnTo>
                <a:cubicBezTo>
                  <a:pt x="4753269" y="2027832"/>
                  <a:pt x="5473808" y="2656632"/>
                  <a:pt x="5473808" y="3369527"/>
                </a:cubicBezTo>
                <a:cubicBezTo>
                  <a:pt x="5473808" y="4082421"/>
                  <a:pt x="4753269" y="4711221"/>
                  <a:pt x="4148678" y="5113220"/>
                </a:cubicBezTo>
                <a:cubicBezTo>
                  <a:pt x="3670866" y="5431123"/>
                  <a:pt x="3185410" y="5663659"/>
                  <a:pt x="2925480" y="5769414"/>
                </a:cubicBezTo>
                <a:cubicBezTo>
                  <a:pt x="2584642" y="5986022"/>
                  <a:pt x="2287761" y="6133188"/>
                  <a:pt x="2150789" y="6179058"/>
                </a:cubicBezTo>
                <a:cubicBezTo>
                  <a:pt x="1811224" y="6414778"/>
                  <a:pt x="1534093" y="6549840"/>
                  <a:pt x="1437257" y="6556211"/>
                </a:cubicBezTo>
                <a:cubicBezTo>
                  <a:pt x="1230842" y="6714207"/>
                  <a:pt x="1049274" y="6825696"/>
                  <a:pt x="919946" y="6880485"/>
                </a:cubicBezTo>
                <a:lnTo>
                  <a:pt x="824384" y="6880485"/>
                </a:lnTo>
                <a:cubicBezTo>
                  <a:pt x="1048000" y="6825059"/>
                  <a:pt x="1616277" y="6441536"/>
                  <a:pt x="2139321" y="5863702"/>
                </a:cubicBezTo>
                <a:cubicBezTo>
                  <a:pt x="3052260" y="4855838"/>
                  <a:pt x="3244021" y="3960738"/>
                  <a:pt x="3244021" y="3387364"/>
                </a:cubicBezTo>
                <a:cubicBezTo>
                  <a:pt x="3244021" y="2813991"/>
                  <a:pt x="3052260" y="1918891"/>
                  <a:pt x="2139321" y="911027"/>
                </a:cubicBezTo>
                <a:cubicBezTo>
                  <a:pt x="1751338" y="482908"/>
                  <a:pt x="1338509" y="160545"/>
                  <a:pt x="1059467" y="0"/>
                </a:cubicBezTo>
                <a:close/>
                <a:moveTo>
                  <a:pt x="861972" y="0"/>
                </a:moveTo>
                <a:lnTo>
                  <a:pt x="909753" y="0"/>
                </a:lnTo>
                <a:cubicBezTo>
                  <a:pt x="1102789" y="177746"/>
                  <a:pt x="1306655" y="395628"/>
                  <a:pt x="1500328" y="644090"/>
                </a:cubicBezTo>
                <a:cubicBezTo>
                  <a:pt x="1889585" y="1143562"/>
                  <a:pt x="2542594" y="2163531"/>
                  <a:pt x="2542594" y="3393098"/>
                </a:cubicBezTo>
                <a:cubicBezTo>
                  <a:pt x="2542594" y="4622667"/>
                  <a:pt x="1889585" y="5643272"/>
                  <a:pt x="1500328" y="6142107"/>
                </a:cubicBezTo>
                <a:lnTo>
                  <a:pt x="1499691" y="6141470"/>
                </a:lnTo>
                <a:cubicBezTo>
                  <a:pt x="1270342" y="6435802"/>
                  <a:pt x="1025702" y="6688087"/>
                  <a:pt x="803361" y="6880485"/>
                </a:cubicBezTo>
                <a:lnTo>
                  <a:pt x="753668" y="6880485"/>
                </a:lnTo>
                <a:cubicBezTo>
                  <a:pt x="976010" y="6693820"/>
                  <a:pt x="1227657" y="6438987"/>
                  <a:pt x="1474845" y="6122357"/>
                </a:cubicBezTo>
                <a:cubicBezTo>
                  <a:pt x="1861554" y="5626708"/>
                  <a:pt x="2510103" y="4613110"/>
                  <a:pt x="2510103" y="3393098"/>
                </a:cubicBezTo>
                <a:cubicBezTo>
                  <a:pt x="2510103" y="2173087"/>
                  <a:pt x="1861554" y="1159489"/>
                  <a:pt x="1474845" y="663840"/>
                </a:cubicBezTo>
                <a:cubicBezTo>
                  <a:pt x="1267156" y="397539"/>
                  <a:pt x="1056282" y="175198"/>
                  <a:pt x="861972" y="0"/>
                </a:cubicBezTo>
                <a:close/>
              </a:path>
            </a:pathLst>
          </a:custGeom>
          <a:gradFill flip="none" rotWithShape="1">
            <a:gsLst>
              <a:gs pos="0">
                <a:srgbClr val="0D004D"/>
              </a:gs>
              <a:gs pos="100000">
                <a:srgbClr val="512EAB"/>
              </a:gs>
            </a:gsLst>
            <a:lin ang="0" scaled="1"/>
            <a:tileRect/>
          </a:gradFill>
          <a:ln w="20455" cap="flat">
            <a:noFill/>
            <a:prstDash val="solid"/>
            <a:miter/>
          </a:ln>
        </p:spPr>
        <p:txBody>
          <a:bodyPr wrap="square" rtlCol="0" anchor="ctr">
            <a:noAutofit/>
          </a:bodyPr>
          <a:lstStyle/>
          <a:p>
            <a:endParaRPr lang="en-US" noProof="0"/>
          </a:p>
        </p:txBody>
      </p:sp>
      <p:sp>
        <p:nvSpPr>
          <p:cNvPr id="7" name="Section">
            <a:extLst>
              <a:ext uri="{FF2B5EF4-FFF2-40B4-BE49-F238E27FC236}">
                <a16:creationId xmlns:a16="http://schemas.microsoft.com/office/drawing/2014/main" id="{135B03E3-4DB4-023A-A1D2-99D24E329189}"/>
              </a:ext>
            </a:extLst>
          </p:cNvPr>
          <p:cNvSpPr>
            <a:spLocks noGrp="1"/>
          </p:cNvSpPr>
          <p:nvPr>
            <p:ph type="body" sz="quarter" idx="27" hasCustomPrompt="1"/>
          </p:nvPr>
        </p:nvSpPr>
        <p:spPr bwMode="white">
          <a:xfrm>
            <a:off x="550164" y="0"/>
            <a:ext cx="3607200" cy="547200"/>
          </a:xfrm>
        </p:spPr>
        <p:txBody>
          <a:bodyPr anchor="ctr" anchorCtr="0"/>
          <a:lstStyle>
            <a:lvl1pPr marL="0" indent="0">
              <a:spcAft>
                <a:spcPts val="0"/>
              </a:spcAft>
              <a:buNone/>
              <a:defRPr sz="1000" cap="all" baseline="0">
                <a:solidFill>
                  <a:srgbClr val="C1BFFF"/>
                </a:solidFill>
              </a:defRPr>
            </a:lvl1pPr>
          </a:lstStyle>
          <a:p>
            <a:pPr lvl="0"/>
            <a:r>
              <a:rPr lang="en-US" noProof="0"/>
              <a:t>Section title</a:t>
            </a:r>
          </a:p>
        </p:txBody>
      </p:sp>
      <p:sp>
        <p:nvSpPr>
          <p:cNvPr id="2" name="Title">
            <a:extLst>
              <a:ext uri="{FF2B5EF4-FFF2-40B4-BE49-F238E27FC236}">
                <a16:creationId xmlns:a16="http://schemas.microsoft.com/office/drawing/2014/main" id="{E113FFA6-9595-1E30-ED76-C513EFDE2F10}"/>
              </a:ext>
            </a:extLst>
          </p:cNvPr>
          <p:cNvSpPr>
            <a:spLocks noGrp="1"/>
          </p:cNvSpPr>
          <p:nvPr>
            <p:ph type="title" hasCustomPrompt="1"/>
          </p:nvPr>
        </p:nvSpPr>
        <p:spPr bwMode="black">
          <a:xfrm>
            <a:off x="0" y="-457200"/>
            <a:ext cx="12188952" cy="457200"/>
          </a:xfrm>
        </p:spPr>
        <p:txBody>
          <a:bodyPr anchor="t" anchorCtr="0"/>
          <a:lstStyle>
            <a:lvl1pPr>
              <a:defRPr sz="3200" b="1">
                <a:solidFill>
                  <a:schemeClr val="accent6"/>
                </a:solidFill>
                <a:latin typeface="+mj-lt"/>
              </a:defRPr>
            </a:lvl1pPr>
          </a:lstStyle>
          <a:p>
            <a:r>
              <a:rPr lang="en-US" noProof="0"/>
              <a:t>Insert offscreen slide title here</a:t>
            </a:r>
          </a:p>
        </p:txBody>
      </p:sp>
      <p:sp>
        <p:nvSpPr>
          <p:cNvPr id="3" name="Key Statement">
            <a:extLst>
              <a:ext uri="{FF2B5EF4-FFF2-40B4-BE49-F238E27FC236}">
                <a16:creationId xmlns:a16="http://schemas.microsoft.com/office/drawing/2014/main" id="{69F57BCC-95EF-9C53-BEC2-D8958DAB408C}"/>
              </a:ext>
            </a:extLst>
          </p:cNvPr>
          <p:cNvSpPr>
            <a:spLocks noGrp="1"/>
          </p:cNvSpPr>
          <p:nvPr>
            <p:ph type="body" sz="quarter" idx="28" hasCustomPrompt="1"/>
          </p:nvPr>
        </p:nvSpPr>
        <p:spPr bwMode="white">
          <a:xfrm>
            <a:off x="557186" y="1094819"/>
            <a:ext cx="6412611" cy="4668361"/>
          </a:xfrm>
        </p:spPr>
        <p:txBody>
          <a:bodyPr anchor="ctr"/>
          <a:lstStyle>
            <a:lvl1pPr marL="0" indent="0" algn="l">
              <a:lnSpc>
                <a:spcPct val="90000"/>
              </a:lnSpc>
              <a:spcAft>
                <a:spcPts val="0"/>
              </a:spcAft>
              <a:buNone/>
              <a:defRPr sz="6000" b="1"/>
            </a:lvl1pPr>
            <a:lvl2pPr marL="232200" indent="0">
              <a:buNone/>
              <a:defRPr/>
            </a:lvl2pPr>
            <a:lvl3pPr marL="462600" indent="0">
              <a:buNone/>
              <a:defRPr/>
            </a:lvl3pPr>
            <a:lvl4pPr marL="693000" indent="0">
              <a:buNone/>
              <a:defRPr/>
            </a:lvl4pPr>
            <a:lvl5pPr marL="923400" indent="0">
              <a:buNone/>
              <a:defRPr/>
            </a:lvl5pPr>
          </a:lstStyle>
          <a:p>
            <a:pPr lvl="0"/>
            <a:r>
              <a:rPr lang="en-US"/>
              <a:t>Place key statement here, lorem ipsum dolor sit </a:t>
            </a:r>
            <a:r>
              <a:rPr lang="en-US" err="1"/>
              <a:t>amet</a:t>
            </a:r>
            <a:r>
              <a:rPr lang="en-US"/>
              <a:t>.</a:t>
            </a:r>
          </a:p>
        </p:txBody>
      </p:sp>
      <p:sp>
        <p:nvSpPr>
          <p:cNvPr id="5" name="Footer">
            <a:extLst>
              <a:ext uri="{FF2B5EF4-FFF2-40B4-BE49-F238E27FC236}">
                <a16:creationId xmlns:a16="http://schemas.microsoft.com/office/drawing/2014/main" id="{1E524CCA-7C46-4DEA-B730-32ED3CEA7274}"/>
              </a:ext>
            </a:extLst>
          </p:cNvPr>
          <p:cNvSpPr>
            <a:spLocks noGrp="1" noRot="1" noMove="1" noResize="1" noEditPoints="1" noAdjustHandles="1" noChangeArrowheads="1" noChangeShapeType="1"/>
          </p:cNvSpPr>
          <p:nvPr>
            <p:ph type="ftr" sz="quarter" idx="11"/>
          </p:nvPr>
        </p:nvSpPr>
        <p:spPr bwMode="white"/>
        <p:txBody>
          <a:bodyPr/>
          <a:lstStyle>
            <a:lvl1pPr>
              <a:defRPr>
                <a:solidFill>
                  <a:srgbClr val="C1BFFF"/>
                </a:solidFill>
              </a:defRPr>
            </a:lvl1pPr>
          </a:lstStyle>
          <a:p>
            <a:r>
              <a:rPr lang="en-US" noProof="0"/>
              <a:t>Copyright 2025 Pearson. All rights reserved.</a:t>
            </a:r>
          </a:p>
        </p:txBody>
      </p:sp>
      <p:sp>
        <p:nvSpPr>
          <p:cNvPr id="6" name="Slide Number">
            <a:extLst>
              <a:ext uri="{FF2B5EF4-FFF2-40B4-BE49-F238E27FC236}">
                <a16:creationId xmlns:a16="http://schemas.microsoft.com/office/drawing/2014/main" id="{F57F0963-D31B-514C-DDF5-CA9BD8863768}"/>
              </a:ext>
            </a:extLst>
          </p:cNvPr>
          <p:cNvSpPr>
            <a:spLocks noGrp="1" noRot="1" noMove="1" noResize="1" noEditPoints="1" noAdjustHandles="1" noChangeArrowheads="1" noChangeShapeType="1"/>
          </p:cNvSpPr>
          <p:nvPr>
            <p:ph type="sldNum" sz="quarter" idx="12"/>
          </p:nvPr>
        </p:nvSpPr>
        <p:spPr bwMode="white"/>
        <p:txBody>
          <a:bodyPr/>
          <a:lstStyle>
            <a:lvl1pPr>
              <a:defRPr>
                <a:solidFill>
                  <a:srgbClr val="C1BFFF"/>
                </a:solidFill>
              </a:defRPr>
            </a:lvl1pPr>
          </a:lstStyle>
          <a:p>
            <a:fld id="{27BB625B-AB5A-C845-B50B-ED205C3DDF7A}" type="slidenum">
              <a:rPr lang="en-US" noProof="0" smtClean="0"/>
              <a:pPr/>
              <a:t>‹N›</a:t>
            </a:fld>
            <a:endParaRPr lang="en-US" noProof="0"/>
          </a:p>
        </p:txBody>
      </p:sp>
    </p:spTree>
    <p:extLst>
      <p:ext uri="{BB962C8B-B14F-4D97-AF65-F5344CB8AC3E}">
        <p14:creationId xmlns:p14="http://schemas.microsoft.com/office/powerpoint/2010/main" val="3517827069"/>
      </p:ext>
    </p:extLst>
  </p:cSld>
  <p:clrMapOvr>
    <a:overrideClrMapping bg1="dk1" tx1="lt1" bg2="dk2" tx2="lt2" accent1="accent1" accent2="accent2" accent3="accent3" accent4="accent4" accent5="accent5" accent6="accent6" hlink="hlink" folHlink="folHlink"/>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Key Statement Left with Line Waves">
    <p:bg bwMode="ltGray">
      <p:bgPr>
        <a:solidFill>
          <a:srgbClr val="EDECF6"/>
        </a:solidFill>
        <a:effectLst/>
      </p:bgPr>
    </p:bg>
    <p:spTree>
      <p:nvGrpSpPr>
        <p:cNvPr id="1" name=""/>
        <p:cNvGrpSpPr/>
        <p:nvPr/>
      </p:nvGrpSpPr>
      <p:grpSpPr>
        <a:xfrm>
          <a:off x="0" y="0"/>
          <a:ext cx="0" cy="0"/>
          <a:chOff x="0" y="0"/>
          <a:chExt cx="0" cy="0"/>
        </a:xfrm>
      </p:grpSpPr>
      <p:sp>
        <p:nvSpPr>
          <p:cNvPr id="7" name="Line Waves">
            <a:extLst>
              <a:ext uri="{FF2B5EF4-FFF2-40B4-BE49-F238E27FC236}">
                <a16:creationId xmlns:a16="http://schemas.microsoft.com/office/drawing/2014/main" id="{911A2453-AC41-EE81-E953-43830E68389E}"/>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bwMode="ltGray">
          <a:xfrm>
            <a:off x="6155506" y="-5633"/>
            <a:ext cx="5473808" cy="6881122"/>
          </a:xfrm>
          <a:custGeom>
            <a:avLst/>
            <a:gdLst>
              <a:gd name="connsiteX0" fmla="*/ 3028051 w 5473808"/>
              <a:gd name="connsiteY0" fmla="*/ 1049274 h 6881122"/>
              <a:gd name="connsiteX1" fmla="*/ 3486113 w 5473808"/>
              <a:gd name="connsiteY1" fmla="*/ 1381194 h 6881122"/>
              <a:gd name="connsiteX2" fmla="*/ 4740527 w 5473808"/>
              <a:gd name="connsiteY2" fmla="*/ 3375897 h 6881122"/>
              <a:gd name="connsiteX3" fmla="*/ 3486113 w 5473808"/>
              <a:gd name="connsiteY3" fmla="*/ 5370601 h 6881122"/>
              <a:gd name="connsiteX4" fmla="*/ 3079017 w 5473808"/>
              <a:gd name="connsiteY4" fmla="*/ 5668755 h 6881122"/>
              <a:gd name="connsiteX5" fmla="*/ 3079017 w 5473808"/>
              <a:gd name="connsiteY5" fmla="*/ 5669393 h 6881122"/>
              <a:gd name="connsiteX6" fmla="*/ 5441317 w 5473808"/>
              <a:gd name="connsiteY6" fmla="*/ 3370800 h 6881122"/>
              <a:gd name="connsiteX7" fmla="*/ 3028051 w 5473808"/>
              <a:gd name="connsiteY7" fmla="*/ 1049274 h 6881122"/>
              <a:gd name="connsiteX8" fmla="*/ 2216408 w 5473808"/>
              <a:gd name="connsiteY8" fmla="*/ 631348 h 6881122"/>
              <a:gd name="connsiteX9" fmla="*/ 4007883 w 5473808"/>
              <a:gd name="connsiteY9" fmla="*/ 3382269 h 6881122"/>
              <a:gd name="connsiteX10" fmla="*/ 2404613 w 5473808"/>
              <a:gd name="connsiteY10" fmla="*/ 5992694 h 6881122"/>
              <a:gd name="connsiteX11" fmla="*/ 2262190 w 5473808"/>
              <a:gd name="connsiteY11" fmla="*/ 6100116 h 6881122"/>
              <a:gd name="connsiteX12" fmla="*/ 2259730 w 5473808"/>
              <a:gd name="connsiteY12" fmla="*/ 6101334 h 6881122"/>
              <a:gd name="connsiteX13" fmla="*/ 2259730 w 5473808"/>
              <a:gd name="connsiteY13" fmla="*/ 6101971 h 6881122"/>
              <a:gd name="connsiteX14" fmla="*/ 2262190 w 5473808"/>
              <a:gd name="connsiteY14" fmla="*/ 6100116 h 6881122"/>
              <a:gd name="connsiteX15" fmla="*/ 2320243 w 5473808"/>
              <a:gd name="connsiteY15" fmla="*/ 6071364 h 6881122"/>
              <a:gd name="connsiteX16" fmla="*/ 2912739 w 5473808"/>
              <a:gd name="connsiteY16" fmla="*/ 5740745 h 6881122"/>
              <a:gd name="connsiteX17" fmla="*/ 3466363 w 5473808"/>
              <a:gd name="connsiteY17" fmla="*/ 5345755 h 6881122"/>
              <a:gd name="connsiteX18" fmla="*/ 4708673 w 5473808"/>
              <a:gd name="connsiteY18" fmla="*/ 3375897 h 6881122"/>
              <a:gd name="connsiteX19" fmla="*/ 3466363 w 5473808"/>
              <a:gd name="connsiteY19" fmla="*/ 1406040 h 6881122"/>
              <a:gd name="connsiteX20" fmla="*/ 2738178 w 5473808"/>
              <a:gd name="connsiteY20" fmla="*/ 907205 h 6881122"/>
              <a:gd name="connsiteX21" fmla="*/ 2747097 w 5473808"/>
              <a:gd name="connsiteY21" fmla="*/ 908479 h 6881122"/>
              <a:gd name="connsiteX22" fmla="*/ 2216408 w 5473808"/>
              <a:gd name="connsiteY22" fmla="*/ 631348 h 6881122"/>
              <a:gd name="connsiteX23" fmla="*/ 1469111 w 5473808"/>
              <a:gd name="connsiteY23" fmla="*/ 244002 h 6881122"/>
              <a:gd name="connsiteX24" fmla="*/ 3275238 w 5473808"/>
              <a:gd name="connsiteY24" fmla="*/ 3388001 h 6881122"/>
              <a:gd name="connsiteX25" fmla="*/ 3274602 w 5473808"/>
              <a:gd name="connsiteY25" fmla="*/ 3388001 h 6881122"/>
              <a:gd name="connsiteX26" fmla="*/ 1493320 w 5473808"/>
              <a:gd name="connsiteY26" fmla="*/ 6512252 h 6881122"/>
              <a:gd name="connsiteX27" fmla="*/ 2125942 w 5473808"/>
              <a:gd name="connsiteY27" fmla="*/ 6154211 h 6881122"/>
              <a:gd name="connsiteX28" fmla="*/ 2801886 w 5473808"/>
              <a:gd name="connsiteY28" fmla="*/ 5605047 h 6881122"/>
              <a:gd name="connsiteX29" fmla="*/ 3975392 w 5473808"/>
              <a:gd name="connsiteY29" fmla="*/ 3381631 h 6881122"/>
              <a:gd name="connsiteX30" fmla="*/ 2801886 w 5473808"/>
              <a:gd name="connsiteY30" fmla="*/ 1158215 h 6881122"/>
              <a:gd name="connsiteX31" fmla="*/ 2097911 w 5473808"/>
              <a:gd name="connsiteY31" fmla="*/ 589938 h 6881122"/>
              <a:gd name="connsiteX32" fmla="*/ 2083258 w 5473808"/>
              <a:gd name="connsiteY32" fmla="*/ 587390 h 6881122"/>
              <a:gd name="connsiteX33" fmla="*/ 2083258 w 5473808"/>
              <a:gd name="connsiteY33" fmla="*/ 579745 h 6881122"/>
              <a:gd name="connsiteX34" fmla="*/ 1469111 w 5473808"/>
              <a:gd name="connsiteY34" fmla="*/ 244002 h 6881122"/>
              <a:gd name="connsiteX35" fmla="*/ 501384 w 5473808"/>
              <a:gd name="connsiteY35" fmla="*/ 636 h 6881122"/>
              <a:gd name="connsiteX36" fmla="*/ 542157 w 5473808"/>
              <a:gd name="connsiteY36" fmla="*/ 636 h 6881122"/>
              <a:gd name="connsiteX37" fmla="*/ 837763 w 5473808"/>
              <a:gd name="connsiteY37" fmla="*/ 399449 h 6881122"/>
              <a:gd name="connsiteX38" fmla="*/ 1809314 w 5473808"/>
              <a:gd name="connsiteY38" fmla="*/ 3399469 h 6881122"/>
              <a:gd name="connsiteX39" fmla="*/ 1808039 w 5473808"/>
              <a:gd name="connsiteY39" fmla="*/ 3399469 h 6881122"/>
              <a:gd name="connsiteX40" fmla="*/ 836489 w 5473808"/>
              <a:gd name="connsiteY40" fmla="*/ 6399488 h 6881122"/>
              <a:gd name="connsiteX41" fmla="*/ 471441 w 5473808"/>
              <a:gd name="connsiteY41" fmla="*/ 6881122 h 6881122"/>
              <a:gd name="connsiteX42" fmla="*/ 430668 w 5473808"/>
              <a:gd name="connsiteY42" fmla="*/ 6881122 h 6881122"/>
              <a:gd name="connsiteX43" fmla="*/ 810369 w 5473808"/>
              <a:gd name="connsiteY43" fmla="*/ 6381650 h 6881122"/>
              <a:gd name="connsiteX44" fmla="*/ 1776822 w 5473808"/>
              <a:gd name="connsiteY44" fmla="*/ 3399469 h 6881122"/>
              <a:gd name="connsiteX45" fmla="*/ 811006 w 5473808"/>
              <a:gd name="connsiteY45" fmla="*/ 417288 h 6881122"/>
              <a:gd name="connsiteX46" fmla="*/ 501384 w 5473808"/>
              <a:gd name="connsiteY46" fmla="*/ 636 h 6881122"/>
              <a:gd name="connsiteX47" fmla="*/ 45233 w 5473808"/>
              <a:gd name="connsiteY47" fmla="*/ 636 h 6881122"/>
              <a:gd name="connsiteX48" fmla="*/ 78361 w 5473808"/>
              <a:gd name="connsiteY48" fmla="*/ 636 h 6881122"/>
              <a:gd name="connsiteX49" fmla="*/ 1076668 w 5473808"/>
              <a:gd name="connsiteY49" fmla="*/ 3405202 h 6881122"/>
              <a:gd name="connsiteX50" fmla="*/ 32491 w 5473808"/>
              <a:gd name="connsiteY50" fmla="*/ 6881122 h 6881122"/>
              <a:gd name="connsiteX51" fmla="*/ 0 w 5473808"/>
              <a:gd name="connsiteY51" fmla="*/ 6881122 h 6881122"/>
              <a:gd name="connsiteX52" fmla="*/ 1044814 w 5473808"/>
              <a:gd name="connsiteY52" fmla="*/ 3405202 h 6881122"/>
              <a:gd name="connsiteX53" fmla="*/ 45233 w 5473808"/>
              <a:gd name="connsiteY53" fmla="*/ 636 h 6881122"/>
              <a:gd name="connsiteX54" fmla="*/ 1059467 w 5473808"/>
              <a:gd name="connsiteY54" fmla="*/ 0 h 6881122"/>
              <a:gd name="connsiteX55" fmla="*/ 1120627 w 5473808"/>
              <a:gd name="connsiteY55" fmla="*/ 0 h 6881122"/>
              <a:gd name="connsiteX56" fmla="*/ 1428975 w 5473808"/>
              <a:gd name="connsiteY56" fmla="*/ 212148 h 6881122"/>
              <a:gd name="connsiteX57" fmla="*/ 1428975 w 5473808"/>
              <a:gd name="connsiteY57" fmla="*/ 205140 h 6881122"/>
              <a:gd name="connsiteX58" fmla="*/ 2118298 w 5473808"/>
              <a:gd name="connsiteY58" fmla="*/ 561906 h 6881122"/>
              <a:gd name="connsiteX59" fmla="*/ 2875151 w 5473808"/>
              <a:gd name="connsiteY59" fmla="*/ 949889 h 6881122"/>
              <a:gd name="connsiteX60" fmla="*/ 4148041 w 5473808"/>
              <a:gd name="connsiteY60" fmla="*/ 1625833 h 6881122"/>
              <a:gd name="connsiteX61" fmla="*/ 4148678 w 5473808"/>
              <a:gd name="connsiteY61" fmla="*/ 1625833 h 6881122"/>
              <a:gd name="connsiteX62" fmla="*/ 5473808 w 5473808"/>
              <a:gd name="connsiteY62" fmla="*/ 3369527 h 6881122"/>
              <a:gd name="connsiteX63" fmla="*/ 4148678 w 5473808"/>
              <a:gd name="connsiteY63" fmla="*/ 5113220 h 6881122"/>
              <a:gd name="connsiteX64" fmla="*/ 2925480 w 5473808"/>
              <a:gd name="connsiteY64" fmla="*/ 5769414 h 6881122"/>
              <a:gd name="connsiteX65" fmla="*/ 2150789 w 5473808"/>
              <a:gd name="connsiteY65" fmla="*/ 6179058 h 6881122"/>
              <a:gd name="connsiteX66" fmla="*/ 1437257 w 5473808"/>
              <a:gd name="connsiteY66" fmla="*/ 6556211 h 6881122"/>
              <a:gd name="connsiteX67" fmla="*/ 919946 w 5473808"/>
              <a:gd name="connsiteY67" fmla="*/ 6880485 h 6881122"/>
              <a:gd name="connsiteX68" fmla="*/ 824384 w 5473808"/>
              <a:gd name="connsiteY68" fmla="*/ 6880485 h 6881122"/>
              <a:gd name="connsiteX69" fmla="*/ 2139321 w 5473808"/>
              <a:gd name="connsiteY69" fmla="*/ 5863702 h 6881122"/>
              <a:gd name="connsiteX70" fmla="*/ 3244021 w 5473808"/>
              <a:gd name="connsiteY70" fmla="*/ 3387364 h 6881122"/>
              <a:gd name="connsiteX71" fmla="*/ 2139321 w 5473808"/>
              <a:gd name="connsiteY71" fmla="*/ 911027 h 6881122"/>
              <a:gd name="connsiteX72" fmla="*/ 1059467 w 5473808"/>
              <a:gd name="connsiteY72" fmla="*/ 0 h 6881122"/>
              <a:gd name="connsiteX73" fmla="*/ 861972 w 5473808"/>
              <a:gd name="connsiteY73" fmla="*/ 0 h 6881122"/>
              <a:gd name="connsiteX74" fmla="*/ 909753 w 5473808"/>
              <a:gd name="connsiteY74" fmla="*/ 0 h 6881122"/>
              <a:gd name="connsiteX75" fmla="*/ 1500328 w 5473808"/>
              <a:gd name="connsiteY75" fmla="*/ 644090 h 6881122"/>
              <a:gd name="connsiteX76" fmla="*/ 2542594 w 5473808"/>
              <a:gd name="connsiteY76" fmla="*/ 3393098 h 6881122"/>
              <a:gd name="connsiteX77" fmla="*/ 1500328 w 5473808"/>
              <a:gd name="connsiteY77" fmla="*/ 6142107 h 6881122"/>
              <a:gd name="connsiteX78" fmla="*/ 1499691 w 5473808"/>
              <a:gd name="connsiteY78" fmla="*/ 6141470 h 6881122"/>
              <a:gd name="connsiteX79" fmla="*/ 803361 w 5473808"/>
              <a:gd name="connsiteY79" fmla="*/ 6880485 h 6881122"/>
              <a:gd name="connsiteX80" fmla="*/ 753668 w 5473808"/>
              <a:gd name="connsiteY80" fmla="*/ 6880485 h 6881122"/>
              <a:gd name="connsiteX81" fmla="*/ 1474845 w 5473808"/>
              <a:gd name="connsiteY81" fmla="*/ 6122357 h 6881122"/>
              <a:gd name="connsiteX82" fmla="*/ 2510103 w 5473808"/>
              <a:gd name="connsiteY82" fmla="*/ 3393098 h 6881122"/>
              <a:gd name="connsiteX83" fmla="*/ 1474845 w 5473808"/>
              <a:gd name="connsiteY83" fmla="*/ 663840 h 6881122"/>
              <a:gd name="connsiteX84" fmla="*/ 861972 w 5473808"/>
              <a:gd name="connsiteY84" fmla="*/ 0 h 6881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473808" h="6881122">
                <a:moveTo>
                  <a:pt x="3028051" y="1049274"/>
                </a:moveTo>
                <a:cubicBezTo>
                  <a:pt x="3177765" y="1148022"/>
                  <a:pt x="3333850" y="1259511"/>
                  <a:pt x="3486113" y="1381194"/>
                </a:cubicBezTo>
                <a:cubicBezTo>
                  <a:pt x="4058212" y="1837345"/>
                  <a:pt x="4740527" y="2554062"/>
                  <a:pt x="4740527" y="3375897"/>
                </a:cubicBezTo>
                <a:cubicBezTo>
                  <a:pt x="4740527" y="4197733"/>
                  <a:pt x="4058212" y="4914450"/>
                  <a:pt x="3486113" y="5370601"/>
                </a:cubicBezTo>
                <a:cubicBezTo>
                  <a:pt x="3350414" y="5478905"/>
                  <a:pt x="3212805" y="5578290"/>
                  <a:pt x="3079017" y="5668755"/>
                </a:cubicBezTo>
                <a:lnTo>
                  <a:pt x="3079017" y="5669393"/>
                </a:lnTo>
                <a:cubicBezTo>
                  <a:pt x="3808476" y="5338110"/>
                  <a:pt x="5441317" y="4451291"/>
                  <a:pt x="5441317" y="3370800"/>
                </a:cubicBezTo>
                <a:cubicBezTo>
                  <a:pt x="5441317" y="2290309"/>
                  <a:pt x="3728841" y="1360170"/>
                  <a:pt x="3028051" y="1049274"/>
                </a:cubicBezTo>
                <a:close/>
                <a:moveTo>
                  <a:pt x="2216408" y="631348"/>
                </a:moveTo>
                <a:cubicBezTo>
                  <a:pt x="2982181" y="1179239"/>
                  <a:pt x="4007883" y="2225328"/>
                  <a:pt x="4007883" y="3382269"/>
                </a:cubicBezTo>
                <a:cubicBezTo>
                  <a:pt x="4007883" y="4466900"/>
                  <a:pt x="3139423" y="5420507"/>
                  <a:pt x="2404613" y="5992694"/>
                </a:cubicBezTo>
                <a:lnTo>
                  <a:pt x="2262190" y="6100116"/>
                </a:lnTo>
                <a:lnTo>
                  <a:pt x="2259730" y="6101334"/>
                </a:lnTo>
                <a:lnTo>
                  <a:pt x="2259730" y="6101971"/>
                </a:lnTo>
                <a:lnTo>
                  <a:pt x="2262190" y="6100116"/>
                </a:lnTo>
                <a:lnTo>
                  <a:pt x="2320243" y="6071364"/>
                </a:lnTo>
                <a:cubicBezTo>
                  <a:pt x="2488800" y="5982539"/>
                  <a:pt x="2828564" y="5775308"/>
                  <a:pt x="2912739" y="5740745"/>
                </a:cubicBezTo>
                <a:cubicBezTo>
                  <a:pt x="3087937" y="5629256"/>
                  <a:pt x="3276513" y="5497380"/>
                  <a:pt x="3466363" y="5345755"/>
                </a:cubicBezTo>
                <a:cubicBezTo>
                  <a:pt x="4033366" y="4894063"/>
                  <a:pt x="4708673" y="4184991"/>
                  <a:pt x="4708673" y="3375897"/>
                </a:cubicBezTo>
                <a:cubicBezTo>
                  <a:pt x="4708673" y="2566804"/>
                  <a:pt x="4033366" y="1857731"/>
                  <a:pt x="3466363" y="1406040"/>
                </a:cubicBezTo>
                <a:cubicBezTo>
                  <a:pt x="3259311" y="1241036"/>
                  <a:pt x="2738178" y="907205"/>
                  <a:pt x="2738178" y="907205"/>
                </a:cubicBezTo>
                <a:cubicBezTo>
                  <a:pt x="2740090" y="907205"/>
                  <a:pt x="2743912" y="908479"/>
                  <a:pt x="2747097" y="908479"/>
                </a:cubicBezTo>
                <a:cubicBezTo>
                  <a:pt x="2524756" y="775329"/>
                  <a:pt x="2336817" y="681678"/>
                  <a:pt x="2216408" y="631348"/>
                </a:cubicBezTo>
                <a:close/>
                <a:moveTo>
                  <a:pt x="1469111" y="244002"/>
                </a:moveTo>
                <a:cubicBezTo>
                  <a:pt x="2223416" y="832666"/>
                  <a:pt x="3275238" y="2026558"/>
                  <a:pt x="3275238" y="3388001"/>
                </a:cubicBezTo>
                <a:lnTo>
                  <a:pt x="3274602" y="3388001"/>
                </a:lnTo>
                <a:cubicBezTo>
                  <a:pt x="3274602" y="4734793"/>
                  <a:pt x="2245714" y="5917217"/>
                  <a:pt x="1493320" y="6512252"/>
                </a:cubicBezTo>
                <a:cubicBezTo>
                  <a:pt x="1609269" y="6475301"/>
                  <a:pt x="2106830" y="6159945"/>
                  <a:pt x="2125942" y="6154211"/>
                </a:cubicBezTo>
                <a:cubicBezTo>
                  <a:pt x="2337454" y="6007046"/>
                  <a:pt x="2572537" y="5821018"/>
                  <a:pt x="2801886" y="5605047"/>
                </a:cubicBezTo>
                <a:cubicBezTo>
                  <a:pt x="3337035" y="5099841"/>
                  <a:pt x="3975392" y="4304762"/>
                  <a:pt x="3975392" y="3381631"/>
                </a:cubicBezTo>
                <a:cubicBezTo>
                  <a:pt x="3975392" y="2458500"/>
                  <a:pt x="3337035" y="1662784"/>
                  <a:pt x="2801886" y="1158215"/>
                </a:cubicBezTo>
                <a:cubicBezTo>
                  <a:pt x="2562344" y="932688"/>
                  <a:pt x="2316430" y="740289"/>
                  <a:pt x="2097911" y="589938"/>
                </a:cubicBezTo>
                <a:cubicBezTo>
                  <a:pt x="2092814" y="588664"/>
                  <a:pt x="2087081" y="587390"/>
                  <a:pt x="2083258" y="587390"/>
                </a:cubicBezTo>
                <a:lnTo>
                  <a:pt x="2083258" y="579745"/>
                </a:lnTo>
                <a:cubicBezTo>
                  <a:pt x="1806127" y="390531"/>
                  <a:pt x="1576778" y="271397"/>
                  <a:pt x="1469111" y="244002"/>
                </a:cubicBezTo>
                <a:close/>
                <a:moveTo>
                  <a:pt x="501384" y="636"/>
                </a:moveTo>
                <a:lnTo>
                  <a:pt x="542157" y="636"/>
                </a:lnTo>
                <a:cubicBezTo>
                  <a:pt x="640905" y="122319"/>
                  <a:pt x="740290" y="255469"/>
                  <a:pt x="837763" y="399449"/>
                </a:cubicBezTo>
                <a:cubicBezTo>
                  <a:pt x="1200900" y="937148"/>
                  <a:pt x="1809314" y="2041211"/>
                  <a:pt x="1809314" y="3399469"/>
                </a:cubicBezTo>
                <a:lnTo>
                  <a:pt x="1808039" y="3399469"/>
                </a:lnTo>
                <a:cubicBezTo>
                  <a:pt x="1808039" y="4758365"/>
                  <a:pt x="1199626" y="5862428"/>
                  <a:pt x="836489" y="6399488"/>
                </a:cubicBezTo>
                <a:cubicBezTo>
                  <a:pt x="716081" y="6577234"/>
                  <a:pt x="593124" y="6737779"/>
                  <a:pt x="471441" y="6881122"/>
                </a:cubicBezTo>
                <a:lnTo>
                  <a:pt x="430668" y="6881122"/>
                </a:lnTo>
                <a:cubicBezTo>
                  <a:pt x="556810" y="6733956"/>
                  <a:pt x="684864" y="6567041"/>
                  <a:pt x="810369" y="6381650"/>
                </a:cubicBezTo>
                <a:cubicBezTo>
                  <a:pt x="1171594" y="5847138"/>
                  <a:pt x="1776822" y="4749446"/>
                  <a:pt x="1776822" y="3399469"/>
                </a:cubicBezTo>
                <a:cubicBezTo>
                  <a:pt x="1776822" y="2049493"/>
                  <a:pt x="1171594" y="951801"/>
                  <a:pt x="811006" y="417288"/>
                </a:cubicBezTo>
                <a:cubicBezTo>
                  <a:pt x="709073" y="265663"/>
                  <a:pt x="604591" y="126778"/>
                  <a:pt x="501384" y="636"/>
                </a:cubicBezTo>
                <a:close/>
                <a:moveTo>
                  <a:pt x="45233" y="636"/>
                </a:moveTo>
                <a:lnTo>
                  <a:pt x="78361" y="636"/>
                </a:lnTo>
                <a:cubicBezTo>
                  <a:pt x="609050" y="847318"/>
                  <a:pt x="1076668" y="2027831"/>
                  <a:pt x="1076668" y="3405202"/>
                </a:cubicBezTo>
                <a:cubicBezTo>
                  <a:pt x="1076668" y="4782574"/>
                  <a:pt x="581656" y="6032529"/>
                  <a:pt x="32491" y="6881122"/>
                </a:cubicBezTo>
                <a:lnTo>
                  <a:pt x="0" y="6881122"/>
                </a:lnTo>
                <a:cubicBezTo>
                  <a:pt x="547890" y="6037626"/>
                  <a:pt x="1044814" y="4747535"/>
                  <a:pt x="1044814" y="3405202"/>
                </a:cubicBezTo>
                <a:cubicBezTo>
                  <a:pt x="1044814" y="2062872"/>
                  <a:pt x="574648" y="842221"/>
                  <a:pt x="45233" y="636"/>
                </a:cubicBezTo>
                <a:close/>
                <a:moveTo>
                  <a:pt x="1059467" y="0"/>
                </a:moveTo>
                <a:lnTo>
                  <a:pt x="1120627" y="0"/>
                </a:lnTo>
                <a:cubicBezTo>
                  <a:pt x="1213004" y="56063"/>
                  <a:pt x="1316848" y="126779"/>
                  <a:pt x="1428975" y="212148"/>
                </a:cubicBezTo>
                <a:lnTo>
                  <a:pt x="1428975" y="205140"/>
                </a:lnTo>
                <a:cubicBezTo>
                  <a:pt x="1516255" y="205140"/>
                  <a:pt x="1785104" y="334468"/>
                  <a:pt x="2118298" y="561906"/>
                </a:cubicBezTo>
                <a:cubicBezTo>
                  <a:pt x="2230424" y="591212"/>
                  <a:pt x="2526030" y="731370"/>
                  <a:pt x="2875151" y="949889"/>
                </a:cubicBezTo>
                <a:cubicBezTo>
                  <a:pt x="3118516" y="1044177"/>
                  <a:pt x="3638375" y="1286906"/>
                  <a:pt x="4148041" y="1625833"/>
                </a:cubicBezTo>
                <a:lnTo>
                  <a:pt x="4148678" y="1625833"/>
                </a:lnTo>
                <a:cubicBezTo>
                  <a:pt x="4753269" y="2027832"/>
                  <a:pt x="5473808" y="2656632"/>
                  <a:pt x="5473808" y="3369527"/>
                </a:cubicBezTo>
                <a:cubicBezTo>
                  <a:pt x="5473808" y="4082421"/>
                  <a:pt x="4753269" y="4711221"/>
                  <a:pt x="4148678" y="5113220"/>
                </a:cubicBezTo>
                <a:cubicBezTo>
                  <a:pt x="3670866" y="5431123"/>
                  <a:pt x="3185410" y="5663659"/>
                  <a:pt x="2925480" y="5769414"/>
                </a:cubicBezTo>
                <a:cubicBezTo>
                  <a:pt x="2584642" y="5986022"/>
                  <a:pt x="2287761" y="6133188"/>
                  <a:pt x="2150789" y="6179058"/>
                </a:cubicBezTo>
                <a:cubicBezTo>
                  <a:pt x="1811224" y="6414778"/>
                  <a:pt x="1534093" y="6549840"/>
                  <a:pt x="1437257" y="6556211"/>
                </a:cubicBezTo>
                <a:cubicBezTo>
                  <a:pt x="1230842" y="6714207"/>
                  <a:pt x="1049274" y="6825696"/>
                  <a:pt x="919946" y="6880485"/>
                </a:cubicBezTo>
                <a:lnTo>
                  <a:pt x="824384" y="6880485"/>
                </a:lnTo>
                <a:cubicBezTo>
                  <a:pt x="1048000" y="6825059"/>
                  <a:pt x="1616277" y="6441536"/>
                  <a:pt x="2139321" y="5863702"/>
                </a:cubicBezTo>
                <a:cubicBezTo>
                  <a:pt x="3052260" y="4855838"/>
                  <a:pt x="3244021" y="3960738"/>
                  <a:pt x="3244021" y="3387364"/>
                </a:cubicBezTo>
                <a:cubicBezTo>
                  <a:pt x="3244021" y="2813991"/>
                  <a:pt x="3052260" y="1918891"/>
                  <a:pt x="2139321" y="911027"/>
                </a:cubicBezTo>
                <a:cubicBezTo>
                  <a:pt x="1751338" y="482908"/>
                  <a:pt x="1338509" y="160545"/>
                  <a:pt x="1059467" y="0"/>
                </a:cubicBezTo>
                <a:close/>
                <a:moveTo>
                  <a:pt x="861972" y="0"/>
                </a:moveTo>
                <a:lnTo>
                  <a:pt x="909753" y="0"/>
                </a:lnTo>
                <a:cubicBezTo>
                  <a:pt x="1102789" y="177746"/>
                  <a:pt x="1306655" y="395628"/>
                  <a:pt x="1500328" y="644090"/>
                </a:cubicBezTo>
                <a:cubicBezTo>
                  <a:pt x="1889585" y="1143562"/>
                  <a:pt x="2542594" y="2163531"/>
                  <a:pt x="2542594" y="3393098"/>
                </a:cubicBezTo>
                <a:cubicBezTo>
                  <a:pt x="2542594" y="4622667"/>
                  <a:pt x="1889585" y="5643272"/>
                  <a:pt x="1500328" y="6142107"/>
                </a:cubicBezTo>
                <a:lnTo>
                  <a:pt x="1499691" y="6141470"/>
                </a:lnTo>
                <a:cubicBezTo>
                  <a:pt x="1270342" y="6435802"/>
                  <a:pt x="1025702" y="6688087"/>
                  <a:pt x="803361" y="6880485"/>
                </a:cubicBezTo>
                <a:lnTo>
                  <a:pt x="753668" y="6880485"/>
                </a:lnTo>
                <a:cubicBezTo>
                  <a:pt x="976010" y="6693820"/>
                  <a:pt x="1227657" y="6438987"/>
                  <a:pt x="1474845" y="6122357"/>
                </a:cubicBezTo>
                <a:cubicBezTo>
                  <a:pt x="1861554" y="5626708"/>
                  <a:pt x="2510103" y="4613110"/>
                  <a:pt x="2510103" y="3393098"/>
                </a:cubicBezTo>
                <a:cubicBezTo>
                  <a:pt x="2510103" y="2173087"/>
                  <a:pt x="1861554" y="1159489"/>
                  <a:pt x="1474845" y="663840"/>
                </a:cubicBezTo>
                <a:cubicBezTo>
                  <a:pt x="1267156" y="397539"/>
                  <a:pt x="1056282" y="175198"/>
                  <a:pt x="861972" y="0"/>
                </a:cubicBezTo>
                <a:close/>
              </a:path>
            </a:pathLst>
          </a:custGeom>
          <a:gradFill flip="none" rotWithShape="1">
            <a:gsLst>
              <a:gs pos="0">
                <a:srgbClr val="EDECF6"/>
              </a:gs>
              <a:gs pos="55000">
                <a:srgbClr val="C1BFFF"/>
              </a:gs>
            </a:gsLst>
            <a:lin ang="0" scaled="1"/>
            <a:tileRect/>
          </a:gradFill>
          <a:ln w="20455" cap="flat">
            <a:noFill/>
            <a:prstDash val="solid"/>
            <a:miter/>
          </a:ln>
        </p:spPr>
        <p:txBody>
          <a:bodyPr wrap="square" rtlCol="0" anchor="ctr">
            <a:noAutofit/>
          </a:bodyPr>
          <a:lstStyle/>
          <a:p>
            <a:endParaRPr lang="en-US" noProof="0"/>
          </a:p>
        </p:txBody>
      </p:sp>
      <p:sp>
        <p:nvSpPr>
          <p:cNvPr id="8" name="Section">
            <a:extLst>
              <a:ext uri="{FF2B5EF4-FFF2-40B4-BE49-F238E27FC236}">
                <a16:creationId xmlns:a16="http://schemas.microsoft.com/office/drawing/2014/main" id="{470E1DC5-5C96-413C-A65D-593E2DC5A489}"/>
              </a:ext>
            </a:extLst>
          </p:cNvPr>
          <p:cNvSpPr>
            <a:spLocks noGrp="1"/>
          </p:cNvSpPr>
          <p:nvPr>
            <p:ph type="body" sz="quarter" idx="27" hasCustomPrompt="1"/>
          </p:nvPr>
        </p:nvSpPr>
        <p:spPr>
          <a:xfrm>
            <a:off x="550164" y="0"/>
            <a:ext cx="3607200" cy="547200"/>
          </a:xfrm>
        </p:spPr>
        <p:txBody>
          <a:bodyPr anchor="ctr" anchorCtr="0"/>
          <a:lstStyle>
            <a:lvl1pPr marL="0" indent="0">
              <a:spcAft>
                <a:spcPts val="0"/>
              </a:spcAft>
              <a:buNone/>
              <a:defRPr sz="1000" cap="all" baseline="0">
                <a:solidFill>
                  <a:srgbClr val="512EAB"/>
                </a:solidFill>
              </a:defRPr>
            </a:lvl1pPr>
          </a:lstStyle>
          <a:p>
            <a:pPr lvl="0"/>
            <a:r>
              <a:rPr lang="en-US" noProof="0"/>
              <a:t>Section title</a:t>
            </a:r>
          </a:p>
        </p:txBody>
      </p:sp>
      <p:sp>
        <p:nvSpPr>
          <p:cNvPr id="2" name="Title">
            <a:extLst>
              <a:ext uri="{FF2B5EF4-FFF2-40B4-BE49-F238E27FC236}">
                <a16:creationId xmlns:a16="http://schemas.microsoft.com/office/drawing/2014/main" id="{E113FFA6-9595-1E30-ED76-C513EFDE2F10}"/>
              </a:ext>
            </a:extLst>
          </p:cNvPr>
          <p:cNvSpPr>
            <a:spLocks noGrp="1"/>
          </p:cNvSpPr>
          <p:nvPr>
            <p:ph type="title" hasCustomPrompt="1"/>
          </p:nvPr>
        </p:nvSpPr>
        <p:spPr>
          <a:xfrm>
            <a:off x="0" y="-457200"/>
            <a:ext cx="12188952" cy="457200"/>
          </a:xfrm>
        </p:spPr>
        <p:txBody>
          <a:bodyPr anchor="t" anchorCtr="0"/>
          <a:lstStyle>
            <a:lvl1pPr>
              <a:defRPr sz="3200" b="1">
                <a:solidFill>
                  <a:schemeClr val="accent6"/>
                </a:solidFill>
                <a:latin typeface="+mj-lt"/>
              </a:defRPr>
            </a:lvl1pPr>
          </a:lstStyle>
          <a:p>
            <a:r>
              <a:rPr lang="en-US" noProof="0"/>
              <a:t>Insert offscreen slide title here</a:t>
            </a:r>
          </a:p>
        </p:txBody>
      </p:sp>
      <p:sp>
        <p:nvSpPr>
          <p:cNvPr id="3" name="Key Statement">
            <a:extLst>
              <a:ext uri="{FF2B5EF4-FFF2-40B4-BE49-F238E27FC236}">
                <a16:creationId xmlns:a16="http://schemas.microsoft.com/office/drawing/2014/main" id="{2A559805-1316-9942-C597-186EB6A2AE19}"/>
              </a:ext>
            </a:extLst>
          </p:cNvPr>
          <p:cNvSpPr>
            <a:spLocks noGrp="1"/>
          </p:cNvSpPr>
          <p:nvPr>
            <p:ph type="body" sz="quarter" idx="28" hasCustomPrompt="1"/>
          </p:nvPr>
        </p:nvSpPr>
        <p:spPr>
          <a:xfrm>
            <a:off x="557186" y="1094819"/>
            <a:ext cx="6412611" cy="4668361"/>
          </a:xfrm>
        </p:spPr>
        <p:txBody>
          <a:bodyPr anchor="ctr"/>
          <a:lstStyle>
            <a:lvl1pPr marL="0" indent="0" algn="l">
              <a:lnSpc>
                <a:spcPct val="90000"/>
              </a:lnSpc>
              <a:spcAft>
                <a:spcPts val="0"/>
              </a:spcAft>
              <a:buNone/>
              <a:defRPr sz="6000" b="1"/>
            </a:lvl1pPr>
            <a:lvl2pPr marL="232200" indent="0">
              <a:buNone/>
              <a:defRPr/>
            </a:lvl2pPr>
            <a:lvl3pPr marL="462600" indent="0">
              <a:buNone/>
              <a:defRPr/>
            </a:lvl3pPr>
            <a:lvl4pPr marL="693000" indent="0">
              <a:buNone/>
              <a:defRPr/>
            </a:lvl4pPr>
            <a:lvl5pPr marL="923400" indent="0">
              <a:buNone/>
              <a:defRPr/>
            </a:lvl5pPr>
          </a:lstStyle>
          <a:p>
            <a:pPr lvl="0"/>
            <a:r>
              <a:rPr lang="en-US"/>
              <a:t>Place key statement here, lorem ipsum dolor sit </a:t>
            </a:r>
            <a:r>
              <a:rPr lang="en-US" err="1"/>
              <a:t>amet</a:t>
            </a:r>
            <a:r>
              <a:rPr lang="en-US"/>
              <a:t>.</a:t>
            </a:r>
          </a:p>
        </p:txBody>
      </p:sp>
      <p:sp>
        <p:nvSpPr>
          <p:cNvPr id="5" name="Footer">
            <a:extLst>
              <a:ext uri="{FF2B5EF4-FFF2-40B4-BE49-F238E27FC236}">
                <a16:creationId xmlns:a16="http://schemas.microsoft.com/office/drawing/2014/main" id="{1E524CCA-7C46-4DEA-B730-32ED3CEA7274}"/>
              </a:ext>
            </a:extLst>
          </p:cNvPr>
          <p:cNvSpPr>
            <a:spLocks noGrp="1" noRot="1" noMove="1" noResize="1" noEditPoints="1" noAdjustHandles="1" noChangeArrowheads="1" noChangeShapeType="1"/>
          </p:cNvSpPr>
          <p:nvPr>
            <p:ph type="ftr" sz="quarter" idx="11"/>
          </p:nvPr>
        </p:nvSpPr>
        <p:spPr/>
        <p:txBody>
          <a:bodyPr/>
          <a:lstStyle>
            <a:lvl1pPr>
              <a:defRPr>
                <a:solidFill>
                  <a:schemeClr val="tx2"/>
                </a:solidFill>
              </a:defRPr>
            </a:lvl1pPr>
          </a:lstStyle>
          <a:p>
            <a:r>
              <a:rPr lang="en-US" noProof="0"/>
              <a:t>Copyright 2025 Pearson. All rights reserved.</a:t>
            </a:r>
          </a:p>
        </p:txBody>
      </p:sp>
      <p:sp>
        <p:nvSpPr>
          <p:cNvPr id="6" name="Slide Number">
            <a:extLst>
              <a:ext uri="{FF2B5EF4-FFF2-40B4-BE49-F238E27FC236}">
                <a16:creationId xmlns:a16="http://schemas.microsoft.com/office/drawing/2014/main" id="{F57F0963-D31B-514C-DDF5-CA9BD8863768}"/>
              </a:ext>
            </a:extLst>
          </p:cNvPr>
          <p:cNvSpPr>
            <a:spLocks noGrp="1" noRot="1" noMove="1" noResize="1" noEditPoints="1" noAdjustHandles="1" noChangeArrowheads="1" noChangeShapeType="1"/>
          </p:cNvSpPr>
          <p:nvPr>
            <p:ph type="sldNum" sz="quarter" idx="12"/>
          </p:nvPr>
        </p:nvSpPr>
        <p:spPr/>
        <p:txBody>
          <a:bodyPr/>
          <a:lstStyle>
            <a:lvl1pPr>
              <a:defRPr>
                <a:solidFill>
                  <a:schemeClr val="tx2"/>
                </a:solidFill>
              </a:defRPr>
            </a:lvl1pPr>
          </a:lstStyle>
          <a:p>
            <a:fld id="{27BB625B-AB5A-C845-B50B-ED205C3DDF7A}" type="slidenum">
              <a:rPr lang="en-US" noProof="0" smtClean="0"/>
              <a:pPr/>
              <a:t>‹N›</a:t>
            </a:fld>
            <a:endParaRPr lang="en-US" noProof="0"/>
          </a:p>
        </p:txBody>
      </p:sp>
    </p:spTree>
    <p:extLst>
      <p:ext uri="{BB962C8B-B14F-4D97-AF65-F5344CB8AC3E}">
        <p14:creationId xmlns:p14="http://schemas.microsoft.com/office/powerpoint/2010/main" val="1874000119"/>
      </p:ext>
    </p:extLst>
  </p:cSld>
  <p:clrMapOvr>
    <a:overrideClrMapping bg1="lt1" tx1="dk1" bg2="lt2" tx2="dk2" accent1="accent1" accent2="accent2" accent3="accent3" accent4="accent4" accent5="accent5" accent6="accent6" hlink="hlink" folHlink="folHlink"/>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Quote with Graphic Waves Dark">
    <p:bg>
      <p:bgRef idx="1001">
        <a:schemeClr val="bg2"/>
      </p:bgRef>
    </p:bg>
    <p:spTree>
      <p:nvGrpSpPr>
        <p:cNvPr id="1" name=""/>
        <p:cNvGrpSpPr/>
        <p:nvPr/>
      </p:nvGrpSpPr>
      <p:grpSpPr>
        <a:xfrm>
          <a:off x="0" y="0"/>
          <a:ext cx="0" cy="0"/>
          <a:chOff x="0" y="0"/>
          <a:chExt cx="0" cy="0"/>
        </a:xfrm>
      </p:grpSpPr>
      <p:pic>
        <p:nvPicPr>
          <p:cNvPr id="4" name="Graphic Waves">
            <a:extLst>
              <a:ext uri="{FF2B5EF4-FFF2-40B4-BE49-F238E27FC236}">
                <a16:creationId xmlns:a16="http://schemas.microsoft.com/office/drawing/2014/main" id="{CCA7042F-28E2-2129-E967-4932A387980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2" cstate="screen">
            <a:extLst>
              <a:ext uri="{28A0092B-C50C-407E-A947-70E740481C1C}">
                <a14:useLocalDpi xmlns:a14="http://schemas.microsoft.com/office/drawing/2010/main"/>
              </a:ext>
            </a:extLst>
          </a:blip>
          <a:srcRect/>
          <a:stretch/>
        </p:blipFill>
        <p:spPr>
          <a:xfrm rot="16200000">
            <a:off x="2667000" y="-2667002"/>
            <a:ext cx="6858000" cy="12192004"/>
          </a:xfrm>
          <a:prstGeom prst="rect">
            <a:avLst/>
          </a:prstGeom>
        </p:spPr>
      </p:pic>
      <p:sp>
        <p:nvSpPr>
          <p:cNvPr id="10" name="Section">
            <a:extLst>
              <a:ext uri="{FF2B5EF4-FFF2-40B4-BE49-F238E27FC236}">
                <a16:creationId xmlns:a16="http://schemas.microsoft.com/office/drawing/2014/main" id="{7A98FF3F-F8CB-7C27-50B7-FE4C4266ACD4}"/>
              </a:ext>
            </a:extLst>
          </p:cNvPr>
          <p:cNvSpPr>
            <a:spLocks noGrp="1"/>
          </p:cNvSpPr>
          <p:nvPr>
            <p:ph type="body" sz="quarter" idx="27" hasCustomPrompt="1"/>
          </p:nvPr>
        </p:nvSpPr>
        <p:spPr bwMode="white">
          <a:xfrm>
            <a:off x="550164" y="0"/>
            <a:ext cx="3607200" cy="547200"/>
          </a:xfrm>
        </p:spPr>
        <p:txBody>
          <a:bodyPr anchor="ctr" anchorCtr="0"/>
          <a:lstStyle>
            <a:lvl1pPr marL="0" indent="0">
              <a:spcAft>
                <a:spcPts val="0"/>
              </a:spcAft>
              <a:buNone/>
              <a:defRPr sz="1000" cap="all" baseline="0">
                <a:solidFill>
                  <a:srgbClr val="C1BFFF"/>
                </a:solidFill>
              </a:defRPr>
            </a:lvl1pPr>
          </a:lstStyle>
          <a:p>
            <a:pPr lvl="0"/>
            <a:r>
              <a:rPr lang="en-US" noProof="0"/>
              <a:t>Section title</a:t>
            </a:r>
          </a:p>
        </p:txBody>
      </p:sp>
      <p:sp>
        <p:nvSpPr>
          <p:cNvPr id="2" name="Title">
            <a:extLst>
              <a:ext uri="{FF2B5EF4-FFF2-40B4-BE49-F238E27FC236}">
                <a16:creationId xmlns:a16="http://schemas.microsoft.com/office/drawing/2014/main" id="{E113FFA6-9595-1E30-ED76-C513EFDE2F10}"/>
              </a:ext>
            </a:extLst>
          </p:cNvPr>
          <p:cNvSpPr>
            <a:spLocks noGrp="1"/>
          </p:cNvSpPr>
          <p:nvPr>
            <p:ph type="title" hasCustomPrompt="1"/>
          </p:nvPr>
        </p:nvSpPr>
        <p:spPr bwMode="black">
          <a:xfrm>
            <a:off x="0" y="-456570"/>
            <a:ext cx="12188952" cy="457200"/>
          </a:xfrm>
        </p:spPr>
        <p:txBody>
          <a:bodyPr anchor="t" anchorCtr="0"/>
          <a:lstStyle>
            <a:lvl1pPr algn="l">
              <a:lnSpc>
                <a:spcPct val="90000"/>
              </a:lnSpc>
              <a:defRPr sz="3200" b="0">
                <a:solidFill>
                  <a:schemeClr val="accent6"/>
                </a:solidFill>
                <a:latin typeface="+mj-lt"/>
              </a:defRPr>
            </a:lvl1pPr>
          </a:lstStyle>
          <a:p>
            <a:r>
              <a:rPr lang="en-US" noProof="0"/>
              <a:t>Insert offscreen slide title here</a:t>
            </a:r>
          </a:p>
        </p:txBody>
      </p:sp>
      <p:sp>
        <p:nvSpPr>
          <p:cNvPr id="8" name="Quotation">
            <a:extLst>
              <a:ext uri="{FF2B5EF4-FFF2-40B4-BE49-F238E27FC236}">
                <a16:creationId xmlns:a16="http://schemas.microsoft.com/office/drawing/2014/main" id="{AA8CFC57-6A39-8366-FD92-96053F244A6B}"/>
              </a:ext>
            </a:extLst>
          </p:cNvPr>
          <p:cNvSpPr>
            <a:spLocks noGrp="1"/>
          </p:cNvSpPr>
          <p:nvPr>
            <p:ph type="body" sz="quarter" idx="28" hasCustomPrompt="1"/>
          </p:nvPr>
        </p:nvSpPr>
        <p:spPr bwMode="white">
          <a:xfrm>
            <a:off x="547687" y="1593873"/>
            <a:ext cx="11095037" cy="1798638"/>
          </a:xfrm>
        </p:spPr>
        <p:txBody>
          <a:bodyPr anchor="ctr"/>
          <a:lstStyle>
            <a:lvl1pPr marL="0" indent="0" algn="ctr">
              <a:lnSpc>
                <a:spcPct val="90000"/>
              </a:lnSpc>
              <a:spcAft>
                <a:spcPts val="0"/>
              </a:spcAft>
              <a:buNone/>
              <a:defRPr sz="3200" b="1"/>
            </a:lvl1pPr>
            <a:lvl2pPr marL="232200" indent="0">
              <a:buNone/>
              <a:defRPr sz="3200" b="1"/>
            </a:lvl2pPr>
            <a:lvl3pPr marL="462600" indent="0">
              <a:buNone/>
              <a:defRPr sz="3200" b="1"/>
            </a:lvl3pPr>
            <a:lvl4pPr marL="693000" indent="0">
              <a:buNone/>
              <a:defRPr sz="3200" b="1"/>
            </a:lvl4pPr>
            <a:lvl5pPr marL="923400" indent="0">
              <a:buNone/>
              <a:defRPr sz="3200" b="1"/>
            </a:lvl5pPr>
          </a:lstStyle>
          <a:p>
            <a:pPr lvl="0"/>
            <a:r>
              <a:rPr lang="en-US"/>
              <a:t>“Place long quote here,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9" name="Attribution">
            <a:extLst>
              <a:ext uri="{FF2B5EF4-FFF2-40B4-BE49-F238E27FC236}">
                <a16:creationId xmlns:a16="http://schemas.microsoft.com/office/drawing/2014/main" id="{DFFA56DC-5F04-AAE6-4C12-20A6D2CF243A}"/>
              </a:ext>
            </a:extLst>
          </p:cNvPr>
          <p:cNvSpPr>
            <a:spLocks noGrp="1"/>
          </p:cNvSpPr>
          <p:nvPr>
            <p:ph type="body" sz="quarter" idx="13" hasCustomPrompt="1"/>
          </p:nvPr>
        </p:nvSpPr>
        <p:spPr bwMode="white">
          <a:xfrm>
            <a:off x="3219450" y="3657600"/>
            <a:ext cx="5753100" cy="571500"/>
          </a:xfrm>
        </p:spPr>
        <p:txBody>
          <a:bodyPr anchor="t" anchorCtr="0"/>
          <a:lstStyle>
            <a:lvl1pPr marL="0" indent="0" algn="ctr">
              <a:spcAft>
                <a:spcPts val="0"/>
              </a:spcAft>
              <a:buNone/>
              <a:defRPr/>
            </a:lvl1pPr>
          </a:lstStyle>
          <a:p>
            <a:pPr lvl="0"/>
            <a:r>
              <a:rPr lang="en-US" noProof="0" err="1"/>
              <a:t>Firstname</a:t>
            </a:r>
            <a:r>
              <a:rPr lang="en-US" noProof="0"/>
              <a:t> </a:t>
            </a:r>
            <a:r>
              <a:rPr lang="en-US" noProof="0" err="1"/>
              <a:t>Lastname</a:t>
            </a:r>
            <a:br>
              <a:rPr lang="en-US" noProof="0"/>
            </a:br>
            <a:r>
              <a:rPr lang="en-US" noProof="0"/>
              <a:t>Role, Company</a:t>
            </a:r>
          </a:p>
        </p:txBody>
      </p:sp>
      <p:sp>
        <p:nvSpPr>
          <p:cNvPr id="5" name="Footer">
            <a:extLst>
              <a:ext uri="{FF2B5EF4-FFF2-40B4-BE49-F238E27FC236}">
                <a16:creationId xmlns:a16="http://schemas.microsoft.com/office/drawing/2014/main" id="{1E524CCA-7C46-4DEA-B730-32ED3CEA7274}"/>
              </a:ext>
            </a:extLst>
          </p:cNvPr>
          <p:cNvSpPr>
            <a:spLocks noGrp="1" noRot="1" noMove="1" noResize="1" noEditPoints="1" noAdjustHandles="1" noChangeArrowheads="1" noChangeShapeType="1"/>
          </p:cNvSpPr>
          <p:nvPr>
            <p:ph type="ftr" sz="quarter" idx="11"/>
          </p:nvPr>
        </p:nvSpPr>
        <p:spPr bwMode="white"/>
        <p:txBody>
          <a:bodyPr/>
          <a:lstStyle>
            <a:lvl1pPr>
              <a:defRPr>
                <a:solidFill>
                  <a:schemeClr val="tx2"/>
                </a:solidFill>
              </a:defRPr>
            </a:lvl1pPr>
          </a:lstStyle>
          <a:p>
            <a:r>
              <a:rPr lang="en-US" noProof="0"/>
              <a:t>Copyright 2025 Pearson. All rights reserved.</a:t>
            </a:r>
          </a:p>
        </p:txBody>
      </p:sp>
      <p:sp>
        <p:nvSpPr>
          <p:cNvPr id="6" name="Slide Number">
            <a:extLst>
              <a:ext uri="{FF2B5EF4-FFF2-40B4-BE49-F238E27FC236}">
                <a16:creationId xmlns:a16="http://schemas.microsoft.com/office/drawing/2014/main" id="{F57F0963-D31B-514C-DDF5-CA9BD8863768}"/>
              </a:ext>
            </a:extLst>
          </p:cNvPr>
          <p:cNvSpPr>
            <a:spLocks noGrp="1" noRot="1" noMove="1" noResize="1" noEditPoints="1" noAdjustHandles="1" noChangeArrowheads="1" noChangeShapeType="1"/>
          </p:cNvSpPr>
          <p:nvPr>
            <p:ph type="sldNum" sz="quarter" idx="12"/>
          </p:nvPr>
        </p:nvSpPr>
        <p:spPr bwMode="white"/>
        <p:txBody>
          <a:bodyPr/>
          <a:lstStyle>
            <a:lvl1pPr>
              <a:defRPr>
                <a:solidFill>
                  <a:schemeClr val="tx2"/>
                </a:solidFill>
              </a:defRPr>
            </a:lvl1pPr>
          </a:lstStyle>
          <a:p>
            <a:fld id="{27BB625B-AB5A-C845-B50B-ED205C3DDF7A}" type="slidenum">
              <a:rPr lang="en-US" noProof="0" smtClean="0"/>
              <a:pPr/>
              <a:t>‹N›</a:t>
            </a:fld>
            <a:endParaRPr lang="en-US" noProof="0"/>
          </a:p>
        </p:txBody>
      </p:sp>
    </p:spTree>
    <p:extLst>
      <p:ext uri="{BB962C8B-B14F-4D97-AF65-F5344CB8AC3E}">
        <p14:creationId xmlns:p14="http://schemas.microsoft.com/office/powerpoint/2010/main" val="4073649581"/>
      </p:ext>
    </p:extLst>
  </p:cSld>
  <p:clrMapOvr>
    <a:overrideClrMapping bg1="dk1" tx1="lt1" bg2="dk2" tx2="lt2" accent1="accent1" accent2="accent2" accent3="accent3" accent4="accent4" accent5="accent5" accent6="accent6" hlink="hlink" folHlink="folHlink"/>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Quote with Image Placeholder A">
    <p:bg bwMode="gray">
      <p:bgPr>
        <a:solidFill>
          <a:srgbClr val="512EAB"/>
        </a:solidFill>
        <a:effectLst/>
      </p:bgPr>
    </p:bg>
    <p:spTree>
      <p:nvGrpSpPr>
        <p:cNvPr id="1" name=""/>
        <p:cNvGrpSpPr/>
        <p:nvPr/>
      </p:nvGrpSpPr>
      <p:grpSpPr>
        <a:xfrm>
          <a:off x="0" y="0"/>
          <a:ext cx="0" cy="0"/>
          <a:chOff x="0" y="0"/>
          <a:chExt cx="0" cy="0"/>
        </a:xfrm>
      </p:grpSpPr>
      <p:sp>
        <p:nvSpPr>
          <p:cNvPr id="10" name="Section">
            <a:extLst>
              <a:ext uri="{FF2B5EF4-FFF2-40B4-BE49-F238E27FC236}">
                <a16:creationId xmlns:a16="http://schemas.microsoft.com/office/drawing/2014/main" id="{F5ED7468-9F48-BAC3-D05A-C2C6A664F085}"/>
              </a:ext>
            </a:extLst>
          </p:cNvPr>
          <p:cNvSpPr>
            <a:spLocks noGrp="1"/>
          </p:cNvSpPr>
          <p:nvPr>
            <p:ph type="body" sz="quarter" idx="27" hasCustomPrompt="1"/>
          </p:nvPr>
        </p:nvSpPr>
        <p:spPr bwMode="white">
          <a:xfrm>
            <a:off x="550164" y="0"/>
            <a:ext cx="3607200" cy="547200"/>
          </a:xfrm>
        </p:spPr>
        <p:txBody>
          <a:bodyPr anchor="ctr" anchorCtr="0"/>
          <a:lstStyle>
            <a:lvl1pPr marL="0" indent="0">
              <a:spcAft>
                <a:spcPts val="0"/>
              </a:spcAft>
              <a:buNone/>
              <a:defRPr sz="1000" cap="all" baseline="0">
                <a:solidFill>
                  <a:srgbClr val="EDECF6"/>
                </a:solidFill>
              </a:defRPr>
            </a:lvl1pPr>
          </a:lstStyle>
          <a:p>
            <a:pPr lvl="0"/>
            <a:r>
              <a:rPr lang="en-US" noProof="0"/>
              <a:t>Section title</a:t>
            </a:r>
          </a:p>
        </p:txBody>
      </p:sp>
      <p:sp>
        <p:nvSpPr>
          <p:cNvPr id="2" name="Title">
            <a:extLst>
              <a:ext uri="{FF2B5EF4-FFF2-40B4-BE49-F238E27FC236}">
                <a16:creationId xmlns:a16="http://schemas.microsoft.com/office/drawing/2014/main" id="{E113FFA6-9595-1E30-ED76-C513EFDE2F10}"/>
              </a:ext>
            </a:extLst>
          </p:cNvPr>
          <p:cNvSpPr>
            <a:spLocks noGrp="1"/>
          </p:cNvSpPr>
          <p:nvPr>
            <p:ph type="title" hasCustomPrompt="1"/>
          </p:nvPr>
        </p:nvSpPr>
        <p:spPr bwMode="black">
          <a:xfrm>
            <a:off x="0" y="-457200"/>
            <a:ext cx="12188952" cy="457200"/>
          </a:xfrm>
        </p:spPr>
        <p:txBody>
          <a:bodyPr anchor="t" anchorCtr="0">
            <a:noAutofit/>
          </a:bodyPr>
          <a:lstStyle>
            <a:lvl1pPr marL="226800" indent="-228600" algn="l">
              <a:lnSpc>
                <a:spcPct val="90000"/>
              </a:lnSpc>
              <a:defRPr sz="3200" b="0">
                <a:solidFill>
                  <a:schemeClr val="accent6"/>
                </a:solidFill>
                <a:latin typeface="+mj-lt"/>
              </a:defRPr>
            </a:lvl1pPr>
          </a:lstStyle>
          <a:p>
            <a:r>
              <a:rPr lang="en-US" noProof="0"/>
              <a:t>Insert offscreen slide title here</a:t>
            </a:r>
          </a:p>
        </p:txBody>
      </p:sp>
      <p:sp>
        <p:nvSpPr>
          <p:cNvPr id="7" name="Quotation">
            <a:extLst>
              <a:ext uri="{FF2B5EF4-FFF2-40B4-BE49-F238E27FC236}">
                <a16:creationId xmlns:a16="http://schemas.microsoft.com/office/drawing/2014/main" id="{8767CF8E-3E88-7156-7054-7C8CD80AD342}"/>
              </a:ext>
              <a:ext uri="{C183D7F6-B498-43B3-948B-1728B52AA6E4}">
                <adec:decorative xmlns:adec="http://schemas.microsoft.com/office/drawing/2017/decorative" val="0"/>
              </a:ext>
            </a:extLst>
          </p:cNvPr>
          <p:cNvSpPr>
            <a:spLocks noGrp="1"/>
          </p:cNvSpPr>
          <p:nvPr>
            <p:ph type="body" sz="quarter" idx="29" hasCustomPrompt="1"/>
          </p:nvPr>
        </p:nvSpPr>
        <p:spPr bwMode="white">
          <a:xfrm>
            <a:off x="312738" y="1960563"/>
            <a:ext cx="5711825" cy="2933700"/>
          </a:xfrm>
        </p:spPr>
        <p:txBody>
          <a:bodyPr/>
          <a:lstStyle>
            <a:lvl1pPr marL="228600" indent="-228600">
              <a:lnSpc>
                <a:spcPct val="90000"/>
              </a:lnSpc>
              <a:spcAft>
                <a:spcPts val="0"/>
              </a:spcAft>
              <a:buNone/>
              <a:defRPr sz="3200" b="1">
                <a:latin typeface="+mn-lt"/>
              </a:defRPr>
            </a:lvl1pPr>
          </a:lstStyle>
          <a:p>
            <a:pPr lvl="0"/>
            <a:r>
              <a:rPr lang="en-US" sz="3200"/>
              <a:t>“Place long quote here, lorem ipsum dolor sit </a:t>
            </a:r>
            <a:r>
              <a:rPr lang="en-US" sz="3200" err="1"/>
              <a:t>amet</a:t>
            </a:r>
            <a:r>
              <a:rPr lang="en-US" sz="3200"/>
              <a:t>, </a:t>
            </a:r>
            <a:r>
              <a:rPr lang="en-US" sz="3200" err="1"/>
              <a:t>consectetur</a:t>
            </a:r>
            <a:r>
              <a:rPr lang="en-US" sz="3200"/>
              <a:t> </a:t>
            </a:r>
            <a:r>
              <a:rPr lang="en-US" sz="3200" err="1"/>
              <a:t>adipiscing</a:t>
            </a:r>
            <a:r>
              <a:rPr lang="en-US" sz="3200"/>
              <a:t> </a:t>
            </a:r>
            <a:r>
              <a:rPr lang="en-US" sz="3200" err="1"/>
              <a:t>elit</a:t>
            </a:r>
            <a:r>
              <a:rPr lang="en-US" sz="3200"/>
              <a:t>, sed do </a:t>
            </a:r>
            <a:r>
              <a:rPr lang="en-US" sz="3200" err="1"/>
              <a:t>eiusmod</a:t>
            </a:r>
            <a:r>
              <a:rPr lang="en-US" sz="3200"/>
              <a:t> </a:t>
            </a:r>
            <a:r>
              <a:rPr lang="en-US" sz="3200" err="1"/>
              <a:t>tempor</a:t>
            </a:r>
            <a:r>
              <a:rPr lang="en-US" sz="3200"/>
              <a:t> </a:t>
            </a:r>
            <a:r>
              <a:rPr lang="en-US" sz="3200" err="1"/>
              <a:t>incididunt</a:t>
            </a:r>
            <a:r>
              <a:rPr lang="en-US" sz="3200"/>
              <a:t> </a:t>
            </a:r>
            <a:r>
              <a:rPr lang="en-US" sz="3200" err="1"/>
              <a:t>ut</a:t>
            </a:r>
            <a:r>
              <a:rPr lang="en-US" sz="3200"/>
              <a:t> labore et dolore magna </a:t>
            </a:r>
            <a:r>
              <a:rPr lang="en-US" sz="3200" err="1"/>
              <a:t>aliqua</a:t>
            </a:r>
            <a:r>
              <a:rPr lang="en-US" sz="3200"/>
              <a:t>.”</a:t>
            </a:r>
          </a:p>
        </p:txBody>
      </p:sp>
      <p:sp>
        <p:nvSpPr>
          <p:cNvPr id="11" name="Attribution">
            <a:extLst>
              <a:ext uri="{FF2B5EF4-FFF2-40B4-BE49-F238E27FC236}">
                <a16:creationId xmlns:a16="http://schemas.microsoft.com/office/drawing/2014/main" id="{79113399-D790-C8DB-ED59-5A5DFCEA1024}"/>
              </a:ext>
            </a:extLst>
          </p:cNvPr>
          <p:cNvSpPr>
            <a:spLocks noGrp="1"/>
          </p:cNvSpPr>
          <p:nvPr>
            <p:ph type="body" sz="quarter" idx="13" hasCustomPrompt="1"/>
          </p:nvPr>
        </p:nvSpPr>
        <p:spPr bwMode="white">
          <a:xfrm>
            <a:off x="550164" y="4952625"/>
            <a:ext cx="5474399" cy="810000"/>
          </a:xfrm>
        </p:spPr>
        <p:txBody>
          <a:bodyPr anchor="ctr" anchorCtr="0"/>
          <a:lstStyle>
            <a:lvl1pPr marL="0" indent="0" algn="l">
              <a:spcAft>
                <a:spcPts val="0"/>
              </a:spcAft>
              <a:buNone/>
              <a:defRPr/>
            </a:lvl1pPr>
          </a:lstStyle>
          <a:p>
            <a:pPr lvl="0"/>
            <a:r>
              <a:rPr lang="en-US" noProof="0" err="1"/>
              <a:t>Firstname</a:t>
            </a:r>
            <a:r>
              <a:rPr lang="en-US" noProof="0"/>
              <a:t> </a:t>
            </a:r>
            <a:r>
              <a:rPr lang="en-US" noProof="0" err="1"/>
              <a:t>Lastname</a:t>
            </a:r>
            <a:br>
              <a:rPr lang="en-US" noProof="0"/>
            </a:br>
            <a:r>
              <a:rPr lang="en-US" noProof="0"/>
              <a:t>Role, Company</a:t>
            </a:r>
          </a:p>
        </p:txBody>
      </p:sp>
      <p:sp>
        <p:nvSpPr>
          <p:cNvPr id="15" name="Picture">
            <a:extLst>
              <a:ext uri="{FF2B5EF4-FFF2-40B4-BE49-F238E27FC236}">
                <a16:creationId xmlns:a16="http://schemas.microsoft.com/office/drawing/2014/main" id="{36B3ED32-3A90-084B-54E1-99AF8245C0E9}"/>
              </a:ext>
              <a:ext uri="{C183D7F6-B498-43B3-948B-1728B52AA6E4}">
                <adec:decorative xmlns:adec="http://schemas.microsoft.com/office/drawing/2017/decorative" val="1"/>
              </a:ext>
            </a:extLst>
          </p:cNvPr>
          <p:cNvSpPr>
            <a:spLocks noGrp="1"/>
          </p:cNvSpPr>
          <p:nvPr>
            <p:ph type="pic" sz="quarter" idx="28" hasCustomPrompt="1"/>
          </p:nvPr>
        </p:nvSpPr>
        <p:spPr bwMode="white">
          <a:xfrm>
            <a:off x="6959822" y="546099"/>
            <a:ext cx="4684969" cy="5775960"/>
          </a:xfrm>
          <a:custGeom>
            <a:avLst/>
            <a:gdLst>
              <a:gd name="connsiteX0" fmla="*/ 155419 w 4684969"/>
              <a:gd name="connsiteY0" fmla="*/ 0 h 5775960"/>
              <a:gd name="connsiteX1" fmla="*/ 4532504 w 4684969"/>
              <a:gd name="connsiteY1" fmla="*/ 0 h 5775960"/>
              <a:gd name="connsiteX2" fmla="*/ 4684969 w 4684969"/>
              <a:gd name="connsiteY2" fmla="*/ 152465 h 5775960"/>
              <a:gd name="connsiteX3" fmla="*/ 4684969 w 4684969"/>
              <a:gd name="connsiteY3" fmla="*/ 1255551 h 5775960"/>
              <a:gd name="connsiteX4" fmla="*/ 4684969 w 4684969"/>
              <a:gd name="connsiteY4" fmla="*/ 2625686 h 5775960"/>
              <a:gd name="connsiteX5" fmla="*/ 4684969 w 4684969"/>
              <a:gd name="connsiteY5" fmla="*/ 3728772 h 5775960"/>
              <a:gd name="connsiteX6" fmla="*/ 4682015 w 4684969"/>
              <a:gd name="connsiteY6" fmla="*/ 3743404 h 5775960"/>
              <a:gd name="connsiteX7" fmla="*/ 4682015 w 4684969"/>
              <a:gd name="connsiteY7" fmla="*/ 5623495 h 5775960"/>
              <a:gd name="connsiteX8" fmla="*/ 4529550 w 4684969"/>
              <a:gd name="connsiteY8" fmla="*/ 5775960 h 5775960"/>
              <a:gd name="connsiteX9" fmla="*/ 152465 w 4684969"/>
              <a:gd name="connsiteY9" fmla="*/ 5775960 h 5775960"/>
              <a:gd name="connsiteX10" fmla="*/ 0 w 4684969"/>
              <a:gd name="connsiteY10" fmla="*/ 5623495 h 5775960"/>
              <a:gd name="connsiteX11" fmla="*/ 0 w 4684969"/>
              <a:gd name="connsiteY11" fmla="*/ 3150274 h 5775960"/>
              <a:gd name="connsiteX12" fmla="*/ 2954 w 4684969"/>
              <a:gd name="connsiteY12" fmla="*/ 3135643 h 5775960"/>
              <a:gd name="connsiteX13" fmla="*/ 2954 w 4684969"/>
              <a:gd name="connsiteY13" fmla="*/ 2625686 h 5775960"/>
              <a:gd name="connsiteX14" fmla="*/ 2954 w 4684969"/>
              <a:gd name="connsiteY14" fmla="*/ 1255551 h 5775960"/>
              <a:gd name="connsiteX15" fmla="*/ 2954 w 4684969"/>
              <a:gd name="connsiteY15" fmla="*/ 152465 h 5775960"/>
              <a:gd name="connsiteX16" fmla="*/ 155419 w 4684969"/>
              <a:gd name="connsiteY16" fmla="*/ 0 h 5775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84969" h="5775960">
                <a:moveTo>
                  <a:pt x="155419" y="0"/>
                </a:moveTo>
                <a:lnTo>
                  <a:pt x="4532504" y="0"/>
                </a:lnTo>
                <a:cubicBezTo>
                  <a:pt x="4616708" y="0"/>
                  <a:pt x="4684969" y="68261"/>
                  <a:pt x="4684969" y="152465"/>
                </a:cubicBezTo>
                <a:lnTo>
                  <a:pt x="4684969" y="1255551"/>
                </a:lnTo>
                <a:lnTo>
                  <a:pt x="4684969" y="2625686"/>
                </a:lnTo>
                <a:lnTo>
                  <a:pt x="4684969" y="3728772"/>
                </a:lnTo>
                <a:lnTo>
                  <a:pt x="4682015" y="3743404"/>
                </a:lnTo>
                <a:lnTo>
                  <a:pt x="4682015" y="5623495"/>
                </a:lnTo>
                <a:cubicBezTo>
                  <a:pt x="4682015" y="5707699"/>
                  <a:pt x="4613754" y="5775960"/>
                  <a:pt x="4529550" y="5775960"/>
                </a:cubicBezTo>
                <a:lnTo>
                  <a:pt x="152465" y="5775960"/>
                </a:lnTo>
                <a:cubicBezTo>
                  <a:pt x="68261" y="5775960"/>
                  <a:pt x="0" y="5707699"/>
                  <a:pt x="0" y="5623495"/>
                </a:cubicBezTo>
                <a:lnTo>
                  <a:pt x="0" y="3150274"/>
                </a:lnTo>
                <a:lnTo>
                  <a:pt x="2954" y="3135643"/>
                </a:lnTo>
                <a:lnTo>
                  <a:pt x="2954" y="2625686"/>
                </a:lnTo>
                <a:lnTo>
                  <a:pt x="2954" y="1255551"/>
                </a:lnTo>
                <a:lnTo>
                  <a:pt x="2954" y="152465"/>
                </a:lnTo>
                <a:cubicBezTo>
                  <a:pt x="2954" y="68261"/>
                  <a:pt x="71215" y="0"/>
                  <a:pt x="155419" y="0"/>
                </a:cubicBezTo>
                <a:close/>
              </a:path>
            </a:pathLst>
          </a:custGeom>
        </p:spPr>
        <p:txBody>
          <a:bodyPr wrap="square" tIns="91440" anchor="t" anchorCtr="0">
            <a:noAutofit/>
          </a:bodyPr>
          <a:lstStyle>
            <a:lvl1pPr marL="0" indent="0" algn="ctr">
              <a:buNone/>
              <a:defRPr sz="1400"/>
            </a:lvl1pPr>
          </a:lstStyle>
          <a:p>
            <a:r>
              <a:rPr lang="en-US" noProof="0" dirty="0"/>
              <a:t>Add picture here</a:t>
            </a:r>
          </a:p>
        </p:txBody>
      </p:sp>
      <p:sp>
        <p:nvSpPr>
          <p:cNvPr id="5" name="Footer">
            <a:extLst>
              <a:ext uri="{FF2B5EF4-FFF2-40B4-BE49-F238E27FC236}">
                <a16:creationId xmlns:a16="http://schemas.microsoft.com/office/drawing/2014/main" id="{1E524CCA-7C46-4DEA-B730-32ED3CEA7274}"/>
              </a:ext>
            </a:extLst>
          </p:cNvPr>
          <p:cNvSpPr>
            <a:spLocks noGrp="1" noRot="1" noMove="1" noResize="1" noEditPoints="1" noAdjustHandles="1" noChangeArrowheads="1" noChangeShapeType="1"/>
          </p:cNvSpPr>
          <p:nvPr>
            <p:ph type="ftr" sz="quarter" idx="11"/>
          </p:nvPr>
        </p:nvSpPr>
        <p:spPr bwMode="white"/>
        <p:txBody>
          <a:bodyPr/>
          <a:lstStyle>
            <a:lvl1pPr>
              <a:defRPr>
                <a:solidFill>
                  <a:schemeClr val="tx2"/>
                </a:solidFill>
              </a:defRPr>
            </a:lvl1pPr>
          </a:lstStyle>
          <a:p>
            <a:r>
              <a:rPr lang="en-US" noProof="0"/>
              <a:t>Copyright 2025 Pearson. All rights reserved.</a:t>
            </a:r>
          </a:p>
        </p:txBody>
      </p:sp>
      <p:sp>
        <p:nvSpPr>
          <p:cNvPr id="6" name="Slide Number">
            <a:extLst>
              <a:ext uri="{FF2B5EF4-FFF2-40B4-BE49-F238E27FC236}">
                <a16:creationId xmlns:a16="http://schemas.microsoft.com/office/drawing/2014/main" id="{F57F0963-D31B-514C-DDF5-CA9BD8863768}"/>
              </a:ext>
            </a:extLst>
          </p:cNvPr>
          <p:cNvSpPr>
            <a:spLocks noGrp="1" noRot="1" noMove="1" noResize="1" noEditPoints="1" noAdjustHandles="1" noChangeArrowheads="1" noChangeShapeType="1"/>
          </p:cNvSpPr>
          <p:nvPr>
            <p:ph type="sldNum" sz="quarter" idx="12"/>
          </p:nvPr>
        </p:nvSpPr>
        <p:spPr bwMode="white"/>
        <p:txBody>
          <a:bodyPr/>
          <a:lstStyle>
            <a:lvl1pPr>
              <a:defRPr>
                <a:solidFill>
                  <a:schemeClr val="tx2"/>
                </a:solidFill>
              </a:defRPr>
            </a:lvl1pPr>
          </a:lstStyle>
          <a:p>
            <a:fld id="{27BB625B-AB5A-C845-B50B-ED205C3DDF7A}" type="slidenum">
              <a:rPr lang="en-US" noProof="0" smtClean="0"/>
              <a:pPr/>
              <a:t>‹N›</a:t>
            </a:fld>
            <a:endParaRPr lang="en-US" noProof="0"/>
          </a:p>
        </p:txBody>
      </p:sp>
    </p:spTree>
    <p:extLst>
      <p:ext uri="{BB962C8B-B14F-4D97-AF65-F5344CB8AC3E}">
        <p14:creationId xmlns:p14="http://schemas.microsoft.com/office/powerpoint/2010/main" val="2291394678"/>
      </p:ext>
    </p:extLst>
  </p:cSld>
  <p:clrMapOvr>
    <a:overrideClrMapping bg1="dk1" tx1="lt1" bg2="dk2" tx2="lt2" accent1="accent1" accent2="accent2" accent3="accent3" accent4="accent4" accent5="accent5" accent6="accent6" hlink="hlink" folHlink="folHlink"/>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Quote with Image Placeholder B">
    <p:bg bwMode="ltGray">
      <p:bgPr>
        <a:solidFill>
          <a:srgbClr val="EDECF6"/>
        </a:solidFill>
        <a:effectLst/>
      </p:bgPr>
    </p:bg>
    <p:spTree>
      <p:nvGrpSpPr>
        <p:cNvPr id="1" name=""/>
        <p:cNvGrpSpPr/>
        <p:nvPr/>
      </p:nvGrpSpPr>
      <p:grpSpPr>
        <a:xfrm>
          <a:off x="0" y="0"/>
          <a:ext cx="0" cy="0"/>
          <a:chOff x="0" y="0"/>
          <a:chExt cx="0" cy="0"/>
        </a:xfrm>
      </p:grpSpPr>
      <p:sp>
        <p:nvSpPr>
          <p:cNvPr id="10" name="Section">
            <a:extLst>
              <a:ext uri="{FF2B5EF4-FFF2-40B4-BE49-F238E27FC236}">
                <a16:creationId xmlns:a16="http://schemas.microsoft.com/office/drawing/2014/main" id="{F5ED7468-9F48-BAC3-D05A-C2C6A664F085}"/>
              </a:ext>
            </a:extLst>
          </p:cNvPr>
          <p:cNvSpPr>
            <a:spLocks noGrp="1"/>
          </p:cNvSpPr>
          <p:nvPr>
            <p:ph type="body" sz="quarter" idx="27" hasCustomPrompt="1"/>
          </p:nvPr>
        </p:nvSpPr>
        <p:spPr>
          <a:xfrm>
            <a:off x="550164" y="0"/>
            <a:ext cx="3607200" cy="547200"/>
          </a:xfrm>
        </p:spPr>
        <p:txBody>
          <a:bodyPr anchor="ctr" anchorCtr="0"/>
          <a:lstStyle>
            <a:lvl1pPr marL="0" indent="0">
              <a:spcAft>
                <a:spcPts val="0"/>
              </a:spcAft>
              <a:buNone/>
              <a:defRPr sz="1000" cap="all" baseline="0">
                <a:solidFill>
                  <a:srgbClr val="512EAB"/>
                </a:solidFill>
              </a:defRPr>
            </a:lvl1pPr>
          </a:lstStyle>
          <a:p>
            <a:pPr lvl="0"/>
            <a:r>
              <a:rPr lang="en-US" noProof="0"/>
              <a:t>Section title</a:t>
            </a:r>
          </a:p>
        </p:txBody>
      </p:sp>
      <p:sp>
        <p:nvSpPr>
          <p:cNvPr id="3" name="Title">
            <a:extLst>
              <a:ext uri="{FF2B5EF4-FFF2-40B4-BE49-F238E27FC236}">
                <a16:creationId xmlns:a16="http://schemas.microsoft.com/office/drawing/2014/main" id="{33BC2E0A-9664-422E-3A3E-C7CD752CA6D2}"/>
              </a:ext>
            </a:extLst>
          </p:cNvPr>
          <p:cNvSpPr>
            <a:spLocks noGrp="1"/>
          </p:cNvSpPr>
          <p:nvPr>
            <p:ph type="title" hasCustomPrompt="1"/>
          </p:nvPr>
        </p:nvSpPr>
        <p:spPr bwMode="black">
          <a:xfrm>
            <a:off x="0" y="-457200"/>
            <a:ext cx="12188952" cy="457200"/>
          </a:xfrm>
        </p:spPr>
        <p:txBody>
          <a:bodyPr anchor="t" anchorCtr="0">
            <a:noAutofit/>
          </a:bodyPr>
          <a:lstStyle>
            <a:lvl1pPr marL="226800" indent="-228600" algn="l">
              <a:lnSpc>
                <a:spcPct val="90000"/>
              </a:lnSpc>
              <a:defRPr sz="3200" b="0">
                <a:solidFill>
                  <a:schemeClr val="accent6"/>
                </a:solidFill>
                <a:latin typeface="+mj-lt"/>
              </a:defRPr>
            </a:lvl1pPr>
          </a:lstStyle>
          <a:p>
            <a:r>
              <a:rPr lang="en-US" noProof="0"/>
              <a:t>Insert offscreen slide title here</a:t>
            </a:r>
          </a:p>
        </p:txBody>
      </p:sp>
      <p:sp>
        <p:nvSpPr>
          <p:cNvPr id="8" name="Quotation">
            <a:extLst>
              <a:ext uri="{FF2B5EF4-FFF2-40B4-BE49-F238E27FC236}">
                <a16:creationId xmlns:a16="http://schemas.microsoft.com/office/drawing/2014/main" id="{BBEF9890-75BC-5C24-5AA0-A82B0C4C3E37}"/>
              </a:ext>
            </a:extLst>
          </p:cNvPr>
          <p:cNvSpPr>
            <a:spLocks noGrp="1"/>
          </p:cNvSpPr>
          <p:nvPr>
            <p:ph type="body" sz="quarter" idx="30" hasCustomPrompt="1"/>
          </p:nvPr>
        </p:nvSpPr>
        <p:spPr>
          <a:xfrm>
            <a:off x="312738" y="1962150"/>
            <a:ext cx="5711825" cy="2932113"/>
          </a:xfrm>
        </p:spPr>
        <p:txBody>
          <a:bodyPr/>
          <a:lstStyle>
            <a:lvl1pPr marL="228600" indent="-228600">
              <a:lnSpc>
                <a:spcPct val="90000"/>
              </a:lnSpc>
              <a:buNone/>
              <a:defRPr sz="3200" b="1"/>
            </a:lvl1pPr>
          </a:lstStyle>
          <a:p>
            <a:pPr lvl="0"/>
            <a:r>
              <a:rPr lang="en-US"/>
              <a:t>“Place long quote here,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11" name="Attribution">
            <a:extLst>
              <a:ext uri="{FF2B5EF4-FFF2-40B4-BE49-F238E27FC236}">
                <a16:creationId xmlns:a16="http://schemas.microsoft.com/office/drawing/2014/main" id="{79113399-D790-C8DB-ED59-5A5DFCEA1024}"/>
              </a:ext>
            </a:extLst>
          </p:cNvPr>
          <p:cNvSpPr>
            <a:spLocks noGrp="1"/>
          </p:cNvSpPr>
          <p:nvPr>
            <p:ph type="body" sz="quarter" idx="13" hasCustomPrompt="1"/>
          </p:nvPr>
        </p:nvSpPr>
        <p:spPr>
          <a:xfrm>
            <a:off x="550164" y="4952625"/>
            <a:ext cx="5474399" cy="810000"/>
          </a:xfrm>
        </p:spPr>
        <p:txBody>
          <a:bodyPr anchor="ctr" anchorCtr="0"/>
          <a:lstStyle>
            <a:lvl1pPr marL="0" indent="0" algn="l">
              <a:spcAft>
                <a:spcPts val="0"/>
              </a:spcAft>
              <a:buNone/>
              <a:defRPr/>
            </a:lvl1pPr>
          </a:lstStyle>
          <a:p>
            <a:pPr lvl="0"/>
            <a:r>
              <a:rPr lang="en-US" noProof="0" err="1"/>
              <a:t>Firstname</a:t>
            </a:r>
            <a:r>
              <a:rPr lang="en-US" noProof="0"/>
              <a:t> </a:t>
            </a:r>
            <a:r>
              <a:rPr lang="en-US" noProof="0" err="1"/>
              <a:t>Lastname</a:t>
            </a:r>
            <a:br>
              <a:rPr lang="en-US" noProof="0"/>
            </a:br>
            <a:r>
              <a:rPr lang="en-US" noProof="0"/>
              <a:t>Role, Company</a:t>
            </a:r>
          </a:p>
        </p:txBody>
      </p:sp>
      <p:sp>
        <p:nvSpPr>
          <p:cNvPr id="4" name="Picture">
            <a:extLst>
              <a:ext uri="{FF2B5EF4-FFF2-40B4-BE49-F238E27FC236}">
                <a16:creationId xmlns:a16="http://schemas.microsoft.com/office/drawing/2014/main" id="{B69B57BA-F7E0-AF21-28BE-CC52D57EA390}"/>
              </a:ext>
              <a:ext uri="{C183D7F6-B498-43B3-948B-1728B52AA6E4}">
                <adec:decorative xmlns:adec="http://schemas.microsoft.com/office/drawing/2017/decorative" val="1"/>
              </a:ext>
            </a:extLst>
          </p:cNvPr>
          <p:cNvSpPr>
            <a:spLocks noGrp="1"/>
          </p:cNvSpPr>
          <p:nvPr>
            <p:ph type="pic" sz="quarter" idx="28" hasCustomPrompt="1"/>
          </p:nvPr>
        </p:nvSpPr>
        <p:spPr>
          <a:xfrm>
            <a:off x="6959822" y="546099"/>
            <a:ext cx="4684969" cy="5775960"/>
          </a:xfrm>
          <a:custGeom>
            <a:avLst/>
            <a:gdLst>
              <a:gd name="connsiteX0" fmla="*/ 155419 w 4684969"/>
              <a:gd name="connsiteY0" fmla="*/ 0 h 5775960"/>
              <a:gd name="connsiteX1" fmla="*/ 4532504 w 4684969"/>
              <a:gd name="connsiteY1" fmla="*/ 0 h 5775960"/>
              <a:gd name="connsiteX2" fmla="*/ 4684969 w 4684969"/>
              <a:gd name="connsiteY2" fmla="*/ 152465 h 5775960"/>
              <a:gd name="connsiteX3" fmla="*/ 4684969 w 4684969"/>
              <a:gd name="connsiteY3" fmla="*/ 1255551 h 5775960"/>
              <a:gd name="connsiteX4" fmla="*/ 4684969 w 4684969"/>
              <a:gd name="connsiteY4" fmla="*/ 2625686 h 5775960"/>
              <a:gd name="connsiteX5" fmla="*/ 4684969 w 4684969"/>
              <a:gd name="connsiteY5" fmla="*/ 3728772 h 5775960"/>
              <a:gd name="connsiteX6" fmla="*/ 4682015 w 4684969"/>
              <a:gd name="connsiteY6" fmla="*/ 3743404 h 5775960"/>
              <a:gd name="connsiteX7" fmla="*/ 4682015 w 4684969"/>
              <a:gd name="connsiteY7" fmla="*/ 5623495 h 5775960"/>
              <a:gd name="connsiteX8" fmla="*/ 4529550 w 4684969"/>
              <a:gd name="connsiteY8" fmla="*/ 5775960 h 5775960"/>
              <a:gd name="connsiteX9" fmla="*/ 152465 w 4684969"/>
              <a:gd name="connsiteY9" fmla="*/ 5775960 h 5775960"/>
              <a:gd name="connsiteX10" fmla="*/ 0 w 4684969"/>
              <a:gd name="connsiteY10" fmla="*/ 5623495 h 5775960"/>
              <a:gd name="connsiteX11" fmla="*/ 0 w 4684969"/>
              <a:gd name="connsiteY11" fmla="*/ 3150274 h 5775960"/>
              <a:gd name="connsiteX12" fmla="*/ 2954 w 4684969"/>
              <a:gd name="connsiteY12" fmla="*/ 3135643 h 5775960"/>
              <a:gd name="connsiteX13" fmla="*/ 2954 w 4684969"/>
              <a:gd name="connsiteY13" fmla="*/ 2625686 h 5775960"/>
              <a:gd name="connsiteX14" fmla="*/ 2954 w 4684969"/>
              <a:gd name="connsiteY14" fmla="*/ 1255551 h 5775960"/>
              <a:gd name="connsiteX15" fmla="*/ 2954 w 4684969"/>
              <a:gd name="connsiteY15" fmla="*/ 152465 h 5775960"/>
              <a:gd name="connsiteX16" fmla="*/ 155419 w 4684969"/>
              <a:gd name="connsiteY16" fmla="*/ 0 h 5775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84969" h="5775960">
                <a:moveTo>
                  <a:pt x="155419" y="0"/>
                </a:moveTo>
                <a:lnTo>
                  <a:pt x="4532504" y="0"/>
                </a:lnTo>
                <a:cubicBezTo>
                  <a:pt x="4616708" y="0"/>
                  <a:pt x="4684969" y="68261"/>
                  <a:pt x="4684969" y="152465"/>
                </a:cubicBezTo>
                <a:lnTo>
                  <a:pt x="4684969" y="1255551"/>
                </a:lnTo>
                <a:lnTo>
                  <a:pt x="4684969" y="2625686"/>
                </a:lnTo>
                <a:lnTo>
                  <a:pt x="4684969" y="3728772"/>
                </a:lnTo>
                <a:lnTo>
                  <a:pt x="4682015" y="3743404"/>
                </a:lnTo>
                <a:lnTo>
                  <a:pt x="4682015" y="5623495"/>
                </a:lnTo>
                <a:cubicBezTo>
                  <a:pt x="4682015" y="5707699"/>
                  <a:pt x="4613754" y="5775960"/>
                  <a:pt x="4529550" y="5775960"/>
                </a:cubicBezTo>
                <a:lnTo>
                  <a:pt x="152465" y="5775960"/>
                </a:lnTo>
                <a:cubicBezTo>
                  <a:pt x="68261" y="5775960"/>
                  <a:pt x="0" y="5707699"/>
                  <a:pt x="0" y="5623495"/>
                </a:cubicBezTo>
                <a:lnTo>
                  <a:pt x="0" y="3150274"/>
                </a:lnTo>
                <a:lnTo>
                  <a:pt x="2954" y="3135643"/>
                </a:lnTo>
                <a:lnTo>
                  <a:pt x="2954" y="2625686"/>
                </a:lnTo>
                <a:lnTo>
                  <a:pt x="2954" y="1255551"/>
                </a:lnTo>
                <a:lnTo>
                  <a:pt x="2954" y="152465"/>
                </a:lnTo>
                <a:cubicBezTo>
                  <a:pt x="2954" y="68261"/>
                  <a:pt x="71215" y="0"/>
                  <a:pt x="155419" y="0"/>
                </a:cubicBezTo>
                <a:close/>
              </a:path>
            </a:pathLst>
          </a:custGeom>
        </p:spPr>
        <p:txBody>
          <a:bodyPr wrap="square" tIns="91440" anchor="t" anchorCtr="0">
            <a:noAutofit/>
          </a:bodyPr>
          <a:lstStyle>
            <a:lvl1pPr marL="0" indent="0" algn="ctr">
              <a:spcAft>
                <a:spcPts val="0"/>
              </a:spcAft>
              <a:buNone/>
              <a:defRPr sz="1400"/>
            </a:lvl1pPr>
          </a:lstStyle>
          <a:p>
            <a:r>
              <a:rPr lang="en-US" noProof="0"/>
              <a:t>Add picture here</a:t>
            </a:r>
          </a:p>
        </p:txBody>
      </p:sp>
      <p:sp>
        <p:nvSpPr>
          <p:cNvPr id="5" name="Footer">
            <a:extLst>
              <a:ext uri="{FF2B5EF4-FFF2-40B4-BE49-F238E27FC236}">
                <a16:creationId xmlns:a16="http://schemas.microsoft.com/office/drawing/2014/main" id="{1E524CCA-7C46-4DEA-B730-32ED3CEA7274}"/>
              </a:ext>
            </a:extLst>
          </p:cNvPr>
          <p:cNvSpPr>
            <a:spLocks noGrp="1" noRot="1" noMove="1" noResize="1" noEditPoints="1" noAdjustHandles="1" noChangeArrowheads="1" noChangeShapeType="1"/>
          </p:cNvSpPr>
          <p:nvPr>
            <p:ph type="ftr" sz="quarter" idx="11"/>
          </p:nvPr>
        </p:nvSpPr>
        <p:spPr/>
        <p:txBody>
          <a:bodyPr/>
          <a:lstStyle>
            <a:lvl1pPr>
              <a:defRPr>
                <a:solidFill>
                  <a:schemeClr val="tx2"/>
                </a:solidFill>
              </a:defRPr>
            </a:lvl1pPr>
          </a:lstStyle>
          <a:p>
            <a:r>
              <a:rPr lang="en-US" noProof="0"/>
              <a:t>Copyright 2025 Pearson. All rights reserved.</a:t>
            </a:r>
          </a:p>
        </p:txBody>
      </p:sp>
      <p:sp>
        <p:nvSpPr>
          <p:cNvPr id="6" name="Slide Number">
            <a:extLst>
              <a:ext uri="{FF2B5EF4-FFF2-40B4-BE49-F238E27FC236}">
                <a16:creationId xmlns:a16="http://schemas.microsoft.com/office/drawing/2014/main" id="{F57F0963-D31B-514C-DDF5-CA9BD8863768}"/>
              </a:ext>
            </a:extLst>
          </p:cNvPr>
          <p:cNvSpPr>
            <a:spLocks noGrp="1" noRot="1" noMove="1" noResize="1" noEditPoints="1" noAdjustHandles="1" noChangeArrowheads="1" noChangeShapeType="1"/>
          </p:cNvSpPr>
          <p:nvPr>
            <p:ph type="sldNum" sz="quarter" idx="12"/>
          </p:nvPr>
        </p:nvSpPr>
        <p:spPr/>
        <p:txBody>
          <a:bodyPr/>
          <a:lstStyle>
            <a:lvl1pPr>
              <a:defRPr>
                <a:solidFill>
                  <a:schemeClr val="tx2"/>
                </a:solidFill>
              </a:defRPr>
            </a:lvl1pPr>
          </a:lstStyle>
          <a:p>
            <a:fld id="{27BB625B-AB5A-C845-B50B-ED205C3DDF7A}" type="slidenum">
              <a:rPr lang="en-US" noProof="0" smtClean="0"/>
              <a:pPr/>
              <a:t>‹N›</a:t>
            </a:fld>
            <a:endParaRPr lang="en-US" noProof="0"/>
          </a:p>
        </p:txBody>
      </p:sp>
    </p:spTree>
    <p:extLst>
      <p:ext uri="{BB962C8B-B14F-4D97-AF65-F5344CB8AC3E}">
        <p14:creationId xmlns:p14="http://schemas.microsoft.com/office/powerpoint/2010/main" val="1808945956"/>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with Graphic Waves Amethyst Dark">
    <p:bg>
      <p:bgRef idx="1001">
        <a:schemeClr val="bg2"/>
      </p:bgRef>
    </p:bg>
    <p:spTree>
      <p:nvGrpSpPr>
        <p:cNvPr id="1" name=""/>
        <p:cNvGrpSpPr/>
        <p:nvPr/>
      </p:nvGrpSpPr>
      <p:grpSpPr>
        <a:xfrm>
          <a:off x="0" y="0"/>
          <a:ext cx="0" cy="0"/>
          <a:chOff x="0" y="0"/>
          <a:chExt cx="0" cy="0"/>
        </a:xfrm>
      </p:grpSpPr>
      <p:pic>
        <p:nvPicPr>
          <p:cNvPr id="6" name="Graphic Waves">
            <a:extLst>
              <a:ext uri="{FF2B5EF4-FFF2-40B4-BE49-F238E27FC236}">
                <a16:creationId xmlns:a16="http://schemas.microsoft.com/office/drawing/2014/main" id="{CE0A9257-0313-8E9A-C1F8-2FAB594DDBE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2"/>
          <a:srcRect/>
          <a:stretch/>
        </p:blipFill>
        <p:spPr>
          <a:xfrm>
            <a:off x="0" y="414"/>
            <a:ext cx="12192000" cy="6857172"/>
          </a:xfrm>
          <a:prstGeom prst="rect">
            <a:avLst/>
          </a:prstGeom>
        </p:spPr>
      </p:pic>
      <p:pic>
        <p:nvPicPr>
          <p:cNvPr id="4" name="Pearson Logo" descr="Pearson Logo">
            <a:extLst>
              <a:ext uri="{FF2B5EF4-FFF2-40B4-BE49-F238E27FC236}">
                <a16:creationId xmlns:a16="http://schemas.microsoft.com/office/drawing/2014/main" id="{79B16B61-0AF6-DDCA-536F-D4CEF209623B}"/>
              </a:ext>
              <a:ext uri="{C183D7F6-B498-43B3-948B-1728B52AA6E4}">
                <adec:decorative xmlns:adec="http://schemas.microsoft.com/office/drawing/2017/decorative" val="0"/>
              </a:ext>
            </a:extLst>
          </p:cNvPr>
          <p:cNvPicPr>
            <a:picLocks noGrp="1" noRot="1" noChangeAspect="1" noMove="1" noResize="1" noEditPoints="1" noAdjustHandles="1" noChangeArrowheads="1" noChangeShapeType="1" noCrop="1"/>
          </p:cNvPicPr>
          <p:nvPr userDrawn="1"/>
        </p:nvPicPr>
        <p:blipFill>
          <a:blip r:embed="rId3">
            <a:extLst>
              <a:ext uri="{96DAC541-7B7A-43D3-8B79-37D633B846F1}">
                <asvg:svgBlip xmlns:asvg="http://schemas.microsoft.com/office/drawing/2016/SVG/main" r:embed="rId4"/>
              </a:ext>
            </a:extLst>
          </a:blip>
          <a:stretch>
            <a:fillRect/>
          </a:stretch>
        </p:blipFill>
        <p:spPr>
          <a:xfrm>
            <a:off x="544512" y="552450"/>
            <a:ext cx="2276856" cy="455371"/>
          </a:xfrm>
          <a:prstGeom prst="rect">
            <a:avLst/>
          </a:prstGeom>
        </p:spPr>
      </p:pic>
      <p:sp>
        <p:nvSpPr>
          <p:cNvPr id="2" name="Title">
            <a:extLst>
              <a:ext uri="{FF2B5EF4-FFF2-40B4-BE49-F238E27FC236}">
                <a16:creationId xmlns:a16="http://schemas.microsoft.com/office/drawing/2014/main" id="{2F08166A-83F0-2554-8E7D-B4BAD344F028}"/>
              </a:ext>
            </a:extLst>
          </p:cNvPr>
          <p:cNvSpPr>
            <a:spLocks noGrp="1"/>
          </p:cNvSpPr>
          <p:nvPr>
            <p:ph type="ctrTitle" hasCustomPrompt="1"/>
          </p:nvPr>
        </p:nvSpPr>
        <p:spPr bwMode="white">
          <a:xfrm>
            <a:off x="542923" y="1646237"/>
            <a:ext cx="6419852" cy="3187020"/>
          </a:xfrm>
        </p:spPr>
        <p:txBody>
          <a:bodyPr anchor="b"/>
          <a:lstStyle>
            <a:lvl1pPr algn="l">
              <a:defRPr sz="6000" b="1">
                <a:solidFill>
                  <a:schemeClr val="tx2"/>
                </a:solidFill>
                <a:latin typeface="+mn-lt"/>
              </a:defRPr>
            </a:lvl1pPr>
          </a:lstStyle>
          <a:p>
            <a:r>
              <a:rPr lang="en-US" noProof="0"/>
              <a:t>Place title here, maximum three lines lorem</a:t>
            </a:r>
          </a:p>
        </p:txBody>
      </p:sp>
      <p:sp>
        <p:nvSpPr>
          <p:cNvPr id="3" name="Subtitle">
            <a:extLst>
              <a:ext uri="{FF2B5EF4-FFF2-40B4-BE49-F238E27FC236}">
                <a16:creationId xmlns:a16="http://schemas.microsoft.com/office/drawing/2014/main" id="{8879E363-BBA4-E8FB-32B0-B30CAED83B60}"/>
              </a:ext>
            </a:extLst>
          </p:cNvPr>
          <p:cNvSpPr>
            <a:spLocks noGrp="1"/>
          </p:cNvSpPr>
          <p:nvPr>
            <p:ph type="subTitle" idx="1" hasCustomPrompt="1"/>
          </p:nvPr>
        </p:nvSpPr>
        <p:spPr bwMode="white">
          <a:xfrm>
            <a:off x="542926" y="5212670"/>
            <a:ext cx="5484812" cy="1097643"/>
          </a:xfrm>
        </p:spPr>
        <p:txBody>
          <a:bodyPr anchor="b">
            <a:normAutofit/>
          </a:bodyPr>
          <a:lstStyle>
            <a:lvl1pPr marL="0" indent="0" algn="l">
              <a:spcBef>
                <a:spcPts val="0"/>
              </a:spcBef>
              <a:buNone/>
              <a:defRPr sz="16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Place subtitle here</a:t>
            </a:r>
          </a:p>
        </p:txBody>
      </p:sp>
    </p:spTree>
    <p:extLst>
      <p:ext uri="{BB962C8B-B14F-4D97-AF65-F5344CB8AC3E}">
        <p14:creationId xmlns:p14="http://schemas.microsoft.com/office/powerpoint/2010/main" val="2860783958"/>
      </p:ext>
    </p:extLst>
  </p:cSld>
  <p:clrMapOvr>
    <a:overrideClrMapping bg1="dk1" tx1="lt1" bg2="dk2" tx2="lt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Solo titolo">
    <p:bg bwMode="ltGray">
      <p:bgPr>
        <a:solidFill>
          <a:srgbClr val="EDECF6"/>
        </a:solidFill>
        <a:effectLst/>
      </p:bgPr>
    </p:bg>
    <p:spTree>
      <p:nvGrpSpPr>
        <p:cNvPr id="1" name=""/>
        <p:cNvGrpSpPr/>
        <p:nvPr/>
      </p:nvGrpSpPr>
      <p:grpSpPr>
        <a:xfrm>
          <a:off x="0" y="0"/>
          <a:ext cx="0" cy="0"/>
          <a:chOff x="0" y="0"/>
          <a:chExt cx="0" cy="0"/>
        </a:xfrm>
      </p:grpSpPr>
      <p:sp>
        <p:nvSpPr>
          <p:cNvPr id="7" name="Section">
            <a:extLst>
              <a:ext uri="{FF2B5EF4-FFF2-40B4-BE49-F238E27FC236}">
                <a16:creationId xmlns:a16="http://schemas.microsoft.com/office/drawing/2014/main" id="{51008C76-10DB-547B-4449-87B5BDB90F4F}"/>
              </a:ext>
            </a:extLst>
          </p:cNvPr>
          <p:cNvSpPr>
            <a:spLocks noGrp="1"/>
          </p:cNvSpPr>
          <p:nvPr>
            <p:ph type="body" sz="quarter" idx="27" hasCustomPrompt="1"/>
          </p:nvPr>
        </p:nvSpPr>
        <p:spPr>
          <a:xfrm>
            <a:off x="550164" y="0"/>
            <a:ext cx="3607200" cy="547200"/>
          </a:xfrm>
        </p:spPr>
        <p:txBody>
          <a:bodyPr anchor="ctr" anchorCtr="0"/>
          <a:lstStyle>
            <a:lvl1pPr marL="0" indent="0">
              <a:spcAft>
                <a:spcPts val="0"/>
              </a:spcAft>
              <a:buNone/>
              <a:defRPr sz="1000" cap="all" baseline="0">
                <a:solidFill>
                  <a:srgbClr val="512EAB"/>
                </a:solidFill>
              </a:defRPr>
            </a:lvl1pPr>
          </a:lstStyle>
          <a:p>
            <a:pPr lvl="0"/>
            <a:r>
              <a:rPr lang="en-US" noProof="0"/>
              <a:t>Section title</a:t>
            </a:r>
          </a:p>
        </p:txBody>
      </p:sp>
      <p:sp>
        <p:nvSpPr>
          <p:cNvPr id="2" name="Title">
            <a:extLst>
              <a:ext uri="{FF2B5EF4-FFF2-40B4-BE49-F238E27FC236}">
                <a16:creationId xmlns:a16="http://schemas.microsoft.com/office/drawing/2014/main" id="{B77DC554-B106-D84B-B0E2-4BB654FA8963}"/>
              </a:ext>
            </a:extLst>
          </p:cNvPr>
          <p:cNvSpPr>
            <a:spLocks noGrp="1"/>
          </p:cNvSpPr>
          <p:nvPr>
            <p:ph type="title" hasCustomPrompt="1"/>
          </p:nvPr>
        </p:nvSpPr>
        <p:spPr>
          <a:xfrm>
            <a:off x="550164" y="552450"/>
            <a:ext cx="11091672" cy="819150"/>
          </a:xfrm>
        </p:spPr>
        <p:txBody>
          <a:bodyPr/>
          <a:lstStyle>
            <a:lvl1pPr>
              <a:defRPr/>
            </a:lvl1pPr>
          </a:lstStyle>
          <a:p>
            <a:r>
              <a:rPr lang="en-US" noProof="0"/>
              <a:t>Place headline here</a:t>
            </a:r>
          </a:p>
        </p:txBody>
      </p:sp>
      <p:sp>
        <p:nvSpPr>
          <p:cNvPr id="4" name="Footer">
            <a:extLst>
              <a:ext uri="{FF2B5EF4-FFF2-40B4-BE49-F238E27FC236}">
                <a16:creationId xmlns:a16="http://schemas.microsoft.com/office/drawing/2014/main" id="{D98E3E45-621A-88DF-E490-7E6E2B0BC6E6}"/>
              </a:ext>
            </a:extLst>
          </p:cNvPr>
          <p:cNvSpPr>
            <a:spLocks noGrp="1" noRot="1" noMove="1" noResize="1" noEditPoints="1" noAdjustHandles="1" noChangeArrowheads="1" noChangeShapeType="1"/>
          </p:cNvSpPr>
          <p:nvPr>
            <p:ph type="ftr" sz="quarter" idx="11"/>
          </p:nvPr>
        </p:nvSpPr>
        <p:spPr/>
        <p:txBody>
          <a:bodyPr/>
          <a:lstStyle/>
          <a:p>
            <a:r>
              <a:rPr lang="en-US" noProof="0"/>
              <a:t>Copyright 2025 Pearson. All rights reserved.</a:t>
            </a:r>
          </a:p>
        </p:txBody>
      </p:sp>
      <p:sp>
        <p:nvSpPr>
          <p:cNvPr id="5" name="Slide Number">
            <a:extLst>
              <a:ext uri="{FF2B5EF4-FFF2-40B4-BE49-F238E27FC236}">
                <a16:creationId xmlns:a16="http://schemas.microsoft.com/office/drawing/2014/main" id="{912DB833-253D-BDCA-D9DF-7C4BCBD1A196}"/>
              </a:ext>
            </a:extLst>
          </p:cNvPr>
          <p:cNvSpPr>
            <a:spLocks noGrp="1" noRot="1" noMove="1" noResize="1" noEditPoints="1" noAdjustHandles="1" noChangeArrowheads="1" noChangeShapeType="1"/>
          </p:cNvSpPr>
          <p:nvPr>
            <p:ph type="sldNum" sz="quarter" idx="12"/>
          </p:nvPr>
        </p:nvSpPr>
        <p:spPr/>
        <p:txBody>
          <a:bodyPr/>
          <a:lstStyle/>
          <a:p>
            <a:fld id="{27BB625B-AB5A-C845-B50B-ED205C3DDF7A}" type="slidenum">
              <a:rPr lang="en-US" noProof="0" smtClean="0"/>
              <a:t>‹N›</a:t>
            </a:fld>
            <a:endParaRPr lang="en-US" noProof="0"/>
          </a:p>
        </p:txBody>
      </p:sp>
    </p:spTree>
    <p:extLst>
      <p:ext uri="{BB962C8B-B14F-4D97-AF65-F5344CB8AC3E}">
        <p14:creationId xmlns:p14="http://schemas.microsoft.com/office/powerpoint/2010/main" val="336692222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Only Dark">
    <p:bg bwMode="gray">
      <p:bgRef idx="1001">
        <a:schemeClr val="bg2"/>
      </p:bgRef>
    </p:bg>
    <p:spTree>
      <p:nvGrpSpPr>
        <p:cNvPr id="1" name=""/>
        <p:cNvGrpSpPr/>
        <p:nvPr/>
      </p:nvGrpSpPr>
      <p:grpSpPr>
        <a:xfrm>
          <a:off x="0" y="0"/>
          <a:ext cx="0" cy="0"/>
          <a:chOff x="0" y="0"/>
          <a:chExt cx="0" cy="0"/>
        </a:xfrm>
      </p:grpSpPr>
      <p:sp>
        <p:nvSpPr>
          <p:cNvPr id="6" name="Section">
            <a:extLst>
              <a:ext uri="{FF2B5EF4-FFF2-40B4-BE49-F238E27FC236}">
                <a16:creationId xmlns:a16="http://schemas.microsoft.com/office/drawing/2014/main" id="{C3F5BB9A-EE45-B960-B743-E16FDB97B4E6}"/>
              </a:ext>
            </a:extLst>
          </p:cNvPr>
          <p:cNvSpPr>
            <a:spLocks noGrp="1"/>
          </p:cNvSpPr>
          <p:nvPr>
            <p:ph type="body" sz="quarter" idx="27" hasCustomPrompt="1"/>
          </p:nvPr>
        </p:nvSpPr>
        <p:spPr bwMode="white">
          <a:xfrm>
            <a:off x="550164" y="0"/>
            <a:ext cx="3607200" cy="547200"/>
          </a:xfrm>
        </p:spPr>
        <p:txBody>
          <a:bodyPr anchor="ctr" anchorCtr="0"/>
          <a:lstStyle>
            <a:lvl1pPr marL="0" indent="0">
              <a:spcAft>
                <a:spcPts val="0"/>
              </a:spcAft>
              <a:buNone/>
              <a:defRPr sz="1000" cap="all" baseline="0">
                <a:solidFill>
                  <a:srgbClr val="C1BFFF"/>
                </a:solidFill>
              </a:defRPr>
            </a:lvl1pPr>
          </a:lstStyle>
          <a:p>
            <a:pPr lvl="0"/>
            <a:r>
              <a:rPr lang="en-US" noProof="0"/>
              <a:t>Section title</a:t>
            </a:r>
          </a:p>
        </p:txBody>
      </p:sp>
      <p:sp>
        <p:nvSpPr>
          <p:cNvPr id="2" name="Title">
            <a:extLst>
              <a:ext uri="{FF2B5EF4-FFF2-40B4-BE49-F238E27FC236}">
                <a16:creationId xmlns:a16="http://schemas.microsoft.com/office/drawing/2014/main" id="{B77DC554-B106-D84B-B0E2-4BB654FA8963}"/>
              </a:ext>
            </a:extLst>
          </p:cNvPr>
          <p:cNvSpPr>
            <a:spLocks noGrp="1"/>
          </p:cNvSpPr>
          <p:nvPr>
            <p:ph type="title" hasCustomPrompt="1"/>
          </p:nvPr>
        </p:nvSpPr>
        <p:spPr bwMode="white">
          <a:xfrm>
            <a:off x="550164" y="552450"/>
            <a:ext cx="11091672" cy="819150"/>
          </a:xfrm>
        </p:spPr>
        <p:txBody>
          <a:bodyPr/>
          <a:lstStyle>
            <a:lvl1pPr>
              <a:defRPr>
                <a:solidFill>
                  <a:schemeClr val="tx2"/>
                </a:solidFill>
              </a:defRPr>
            </a:lvl1pPr>
          </a:lstStyle>
          <a:p>
            <a:r>
              <a:rPr lang="en-US" noProof="0"/>
              <a:t>Place headline here</a:t>
            </a:r>
          </a:p>
        </p:txBody>
      </p:sp>
      <p:sp>
        <p:nvSpPr>
          <p:cNvPr id="4" name="Footer">
            <a:extLst>
              <a:ext uri="{FF2B5EF4-FFF2-40B4-BE49-F238E27FC236}">
                <a16:creationId xmlns:a16="http://schemas.microsoft.com/office/drawing/2014/main" id="{D98E3E45-621A-88DF-E490-7E6E2B0BC6E6}"/>
              </a:ext>
            </a:extLst>
          </p:cNvPr>
          <p:cNvSpPr>
            <a:spLocks noGrp="1" noRot="1" noMove="1" noResize="1" noEditPoints="1" noAdjustHandles="1" noChangeArrowheads="1" noChangeShapeType="1"/>
          </p:cNvSpPr>
          <p:nvPr>
            <p:ph type="ftr" sz="quarter" idx="11"/>
          </p:nvPr>
        </p:nvSpPr>
        <p:spPr bwMode="white"/>
        <p:txBody>
          <a:bodyPr/>
          <a:lstStyle>
            <a:lvl1pPr>
              <a:defRPr>
                <a:solidFill>
                  <a:srgbClr val="C1BFFF"/>
                </a:solidFill>
              </a:defRPr>
            </a:lvl1pPr>
          </a:lstStyle>
          <a:p>
            <a:r>
              <a:rPr lang="en-US" noProof="0"/>
              <a:t>Copyright 2025 Pearson. All rights reserved.</a:t>
            </a:r>
          </a:p>
        </p:txBody>
      </p:sp>
      <p:sp>
        <p:nvSpPr>
          <p:cNvPr id="5" name="Slide Number">
            <a:extLst>
              <a:ext uri="{FF2B5EF4-FFF2-40B4-BE49-F238E27FC236}">
                <a16:creationId xmlns:a16="http://schemas.microsoft.com/office/drawing/2014/main" id="{912DB833-253D-BDCA-D9DF-7C4BCBD1A196}"/>
              </a:ext>
            </a:extLst>
          </p:cNvPr>
          <p:cNvSpPr>
            <a:spLocks noGrp="1" noRot="1" noMove="1" noResize="1" noEditPoints="1" noAdjustHandles="1" noChangeArrowheads="1" noChangeShapeType="1"/>
          </p:cNvSpPr>
          <p:nvPr>
            <p:ph type="sldNum" sz="quarter" idx="12"/>
          </p:nvPr>
        </p:nvSpPr>
        <p:spPr bwMode="white"/>
        <p:txBody>
          <a:bodyPr/>
          <a:lstStyle>
            <a:lvl1pPr>
              <a:defRPr>
                <a:solidFill>
                  <a:srgbClr val="C1BFFF"/>
                </a:solidFill>
              </a:defRPr>
            </a:lvl1pPr>
          </a:lstStyle>
          <a:p>
            <a:fld id="{27BB625B-AB5A-C845-B50B-ED205C3DDF7A}" type="slidenum">
              <a:rPr lang="en-US" noProof="0" smtClean="0"/>
              <a:pPr/>
              <a:t>‹N›</a:t>
            </a:fld>
            <a:endParaRPr lang="en-US" noProof="0"/>
          </a:p>
        </p:txBody>
      </p:sp>
    </p:spTree>
    <p:extLst>
      <p:ext uri="{BB962C8B-B14F-4D97-AF65-F5344CB8AC3E}">
        <p14:creationId xmlns:p14="http://schemas.microsoft.com/office/powerpoint/2010/main" val="1575987924"/>
      </p:ext>
    </p:extLst>
  </p:cSld>
  <p:clrMapOvr>
    <a:overrideClrMapping bg1="dk1" tx1="lt1" bg2="dk2" tx2="lt2" accent1="accent1" accent2="accent2" accent3="accent3" accent4="accent4" accent5="accent5" accent6="accent6" hlink="hlink" folHlink="folHlink"/>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aption Only">
    <p:bg bwMode="ltGray">
      <p:bgPr>
        <a:solidFill>
          <a:srgbClr val="EDECF6"/>
        </a:solidFill>
        <a:effectLst/>
      </p:bgPr>
    </p:bg>
    <p:spTree>
      <p:nvGrpSpPr>
        <p:cNvPr id="1" name=""/>
        <p:cNvGrpSpPr/>
        <p:nvPr/>
      </p:nvGrpSpPr>
      <p:grpSpPr>
        <a:xfrm>
          <a:off x="0" y="0"/>
          <a:ext cx="0" cy="0"/>
          <a:chOff x="0" y="0"/>
          <a:chExt cx="0" cy="0"/>
        </a:xfrm>
      </p:grpSpPr>
      <p:sp>
        <p:nvSpPr>
          <p:cNvPr id="7" name="Section">
            <a:extLst>
              <a:ext uri="{FF2B5EF4-FFF2-40B4-BE49-F238E27FC236}">
                <a16:creationId xmlns:a16="http://schemas.microsoft.com/office/drawing/2014/main" id="{51008C76-10DB-547B-4449-87B5BDB90F4F}"/>
              </a:ext>
            </a:extLst>
          </p:cNvPr>
          <p:cNvSpPr>
            <a:spLocks noGrp="1"/>
          </p:cNvSpPr>
          <p:nvPr>
            <p:ph type="body" sz="quarter" idx="27" hasCustomPrompt="1"/>
          </p:nvPr>
        </p:nvSpPr>
        <p:spPr>
          <a:xfrm>
            <a:off x="550164" y="0"/>
            <a:ext cx="3607200" cy="547200"/>
          </a:xfrm>
        </p:spPr>
        <p:txBody>
          <a:bodyPr anchor="ctr" anchorCtr="0"/>
          <a:lstStyle>
            <a:lvl1pPr marL="0" indent="0">
              <a:spcAft>
                <a:spcPts val="0"/>
              </a:spcAft>
              <a:buNone/>
              <a:defRPr sz="1000" cap="all" baseline="0">
                <a:solidFill>
                  <a:srgbClr val="512EAB"/>
                </a:solidFill>
              </a:defRPr>
            </a:lvl1pPr>
          </a:lstStyle>
          <a:p>
            <a:pPr lvl="0"/>
            <a:r>
              <a:rPr lang="en-US" noProof="0"/>
              <a:t>Section title</a:t>
            </a:r>
          </a:p>
        </p:txBody>
      </p:sp>
      <p:sp>
        <p:nvSpPr>
          <p:cNvPr id="2" name="Title">
            <a:extLst>
              <a:ext uri="{FF2B5EF4-FFF2-40B4-BE49-F238E27FC236}">
                <a16:creationId xmlns:a16="http://schemas.microsoft.com/office/drawing/2014/main" id="{B77DC554-B106-D84B-B0E2-4BB654FA8963}"/>
              </a:ext>
            </a:extLst>
          </p:cNvPr>
          <p:cNvSpPr>
            <a:spLocks noGrp="1"/>
          </p:cNvSpPr>
          <p:nvPr>
            <p:ph type="title" hasCustomPrompt="1"/>
          </p:nvPr>
        </p:nvSpPr>
        <p:spPr>
          <a:xfrm>
            <a:off x="550164" y="1060704"/>
            <a:ext cx="3611880" cy="1700784"/>
          </a:xfrm>
        </p:spPr>
        <p:txBody>
          <a:bodyPr/>
          <a:lstStyle/>
          <a:p>
            <a:r>
              <a:rPr lang="en-US" noProof="0"/>
              <a:t>Place headline here</a:t>
            </a:r>
          </a:p>
        </p:txBody>
      </p:sp>
      <p:sp>
        <p:nvSpPr>
          <p:cNvPr id="4" name="Footer">
            <a:extLst>
              <a:ext uri="{FF2B5EF4-FFF2-40B4-BE49-F238E27FC236}">
                <a16:creationId xmlns:a16="http://schemas.microsoft.com/office/drawing/2014/main" id="{D98E3E45-621A-88DF-E490-7E6E2B0BC6E6}"/>
              </a:ext>
            </a:extLst>
          </p:cNvPr>
          <p:cNvSpPr>
            <a:spLocks noGrp="1" noRot="1" noMove="1" noResize="1" noEditPoints="1" noAdjustHandles="1" noChangeArrowheads="1" noChangeShapeType="1"/>
          </p:cNvSpPr>
          <p:nvPr>
            <p:ph type="ftr" sz="quarter" idx="11"/>
          </p:nvPr>
        </p:nvSpPr>
        <p:spPr/>
        <p:txBody>
          <a:bodyPr/>
          <a:lstStyle/>
          <a:p>
            <a:r>
              <a:rPr lang="en-US" noProof="0"/>
              <a:t>Copyright 2025 Pearson. All rights reserved.</a:t>
            </a:r>
          </a:p>
        </p:txBody>
      </p:sp>
      <p:sp>
        <p:nvSpPr>
          <p:cNvPr id="5" name="Slide Number">
            <a:extLst>
              <a:ext uri="{FF2B5EF4-FFF2-40B4-BE49-F238E27FC236}">
                <a16:creationId xmlns:a16="http://schemas.microsoft.com/office/drawing/2014/main" id="{912DB833-253D-BDCA-D9DF-7C4BCBD1A196}"/>
              </a:ext>
            </a:extLst>
          </p:cNvPr>
          <p:cNvSpPr>
            <a:spLocks noGrp="1" noRot="1" noMove="1" noResize="1" noEditPoints="1" noAdjustHandles="1" noChangeArrowheads="1" noChangeShapeType="1"/>
          </p:cNvSpPr>
          <p:nvPr>
            <p:ph type="sldNum" sz="quarter" idx="12"/>
          </p:nvPr>
        </p:nvSpPr>
        <p:spPr/>
        <p:txBody>
          <a:bodyPr/>
          <a:lstStyle/>
          <a:p>
            <a:fld id="{27BB625B-AB5A-C845-B50B-ED205C3DDF7A}" type="slidenum">
              <a:rPr lang="en-US" noProof="0" smtClean="0"/>
              <a:t>‹N›</a:t>
            </a:fld>
            <a:endParaRPr lang="en-US" noProof="0"/>
          </a:p>
        </p:txBody>
      </p:sp>
    </p:spTree>
    <p:extLst>
      <p:ext uri="{BB962C8B-B14F-4D97-AF65-F5344CB8AC3E}">
        <p14:creationId xmlns:p14="http://schemas.microsoft.com/office/powerpoint/2010/main" val="424124970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aption Only Dark A">
    <p:bg bwMode="gray">
      <p:bgRef idx="1001">
        <a:schemeClr val="bg2"/>
      </p:bgRef>
    </p:bg>
    <p:spTree>
      <p:nvGrpSpPr>
        <p:cNvPr id="1" name=""/>
        <p:cNvGrpSpPr/>
        <p:nvPr/>
      </p:nvGrpSpPr>
      <p:grpSpPr>
        <a:xfrm>
          <a:off x="0" y="0"/>
          <a:ext cx="0" cy="0"/>
          <a:chOff x="0" y="0"/>
          <a:chExt cx="0" cy="0"/>
        </a:xfrm>
      </p:grpSpPr>
      <p:sp>
        <p:nvSpPr>
          <p:cNvPr id="6" name="Section">
            <a:extLst>
              <a:ext uri="{FF2B5EF4-FFF2-40B4-BE49-F238E27FC236}">
                <a16:creationId xmlns:a16="http://schemas.microsoft.com/office/drawing/2014/main" id="{C3F5BB9A-EE45-B960-B743-E16FDB97B4E6}"/>
              </a:ext>
            </a:extLst>
          </p:cNvPr>
          <p:cNvSpPr>
            <a:spLocks noGrp="1"/>
          </p:cNvSpPr>
          <p:nvPr>
            <p:ph type="body" sz="quarter" idx="27" hasCustomPrompt="1"/>
          </p:nvPr>
        </p:nvSpPr>
        <p:spPr bwMode="white">
          <a:xfrm>
            <a:off x="550164" y="0"/>
            <a:ext cx="3607200" cy="547200"/>
          </a:xfrm>
        </p:spPr>
        <p:txBody>
          <a:bodyPr anchor="ctr" anchorCtr="0"/>
          <a:lstStyle>
            <a:lvl1pPr marL="0" indent="0">
              <a:spcAft>
                <a:spcPts val="0"/>
              </a:spcAft>
              <a:buNone/>
              <a:defRPr sz="1000" cap="all" baseline="0">
                <a:solidFill>
                  <a:srgbClr val="C1BFFF"/>
                </a:solidFill>
              </a:defRPr>
            </a:lvl1pPr>
          </a:lstStyle>
          <a:p>
            <a:pPr lvl="0"/>
            <a:r>
              <a:rPr lang="en-US" noProof="0"/>
              <a:t>Section title</a:t>
            </a:r>
          </a:p>
        </p:txBody>
      </p:sp>
      <p:sp>
        <p:nvSpPr>
          <p:cNvPr id="2" name="Title">
            <a:extLst>
              <a:ext uri="{FF2B5EF4-FFF2-40B4-BE49-F238E27FC236}">
                <a16:creationId xmlns:a16="http://schemas.microsoft.com/office/drawing/2014/main" id="{B77DC554-B106-D84B-B0E2-4BB654FA8963}"/>
              </a:ext>
            </a:extLst>
          </p:cNvPr>
          <p:cNvSpPr>
            <a:spLocks noGrp="1"/>
          </p:cNvSpPr>
          <p:nvPr>
            <p:ph type="title" hasCustomPrompt="1"/>
          </p:nvPr>
        </p:nvSpPr>
        <p:spPr bwMode="white">
          <a:xfrm>
            <a:off x="550164" y="1060704"/>
            <a:ext cx="5614416" cy="1700784"/>
          </a:xfrm>
        </p:spPr>
        <p:txBody>
          <a:bodyPr/>
          <a:lstStyle>
            <a:lvl1pPr>
              <a:defRPr sz="3200">
                <a:solidFill>
                  <a:schemeClr val="tx2"/>
                </a:solidFill>
              </a:defRPr>
            </a:lvl1pPr>
          </a:lstStyle>
          <a:p>
            <a:r>
              <a:rPr lang="en-US" noProof="0"/>
              <a:t>Place headline here</a:t>
            </a:r>
          </a:p>
        </p:txBody>
      </p:sp>
      <p:sp>
        <p:nvSpPr>
          <p:cNvPr id="4" name="Footer">
            <a:extLst>
              <a:ext uri="{FF2B5EF4-FFF2-40B4-BE49-F238E27FC236}">
                <a16:creationId xmlns:a16="http://schemas.microsoft.com/office/drawing/2014/main" id="{D98E3E45-621A-88DF-E490-7E6E2B0BC6E6}"/>
              </a:ext>
            </a:extLst>
          </p:cNvPr>
          <p:cNvSpPr>
            <a:spLocks noGrp="1" noRot="1" noMove="1" noResize="1" noEditPoints="1" noAdjustHandles="1" noChangeArrowheads="1" noChangeShapeType="1"/>
          </p:cNvSpPr>
          <p:nvPr>
            <p:ph type="ftr" sz="quarter" idx="11"/>
          </p:nvPr>
        </p:nvSpPr>
        <p:spPr bwMode="white"/>
        <p:txBody>
          <a:bodyPr/>
          <a:lstStyle>
            <a:lvl1pPr>
              <a:defRPr>
                <a:solidFill>
                  <a:srgbClr val="C1BFFF"/>
                </a:solidFill>
              </a:defRPr>
            </a:lvl1pPr>
          </a:lstStyle>
          <a:p>
            <a:r>
              <a:rPr lang="en-US" noProof="0"/>
              <a:t>Copyright 2025 Pearson. All rights reserved.</a:t>
            </a:r>
          </a:p>
        </p:txBody>
      </p:sp>
      <p:sp>
        <p:nvSpPr>
          <p:cNvPr id="5" name="Slide Number">
            <a:extLst>
              <a:ext uri="{FF2B5EF4-FFF2-40B4-BE49-F238E27FC236}">
                <a16:creationId xmlns:a16="http://schemas.microsoft.com/office/drawing/2014/main" id="{912DB833-253D-BDCA-D9DF-7C4BCBD1A196}"/>
              </a:ext>
            </a:extLst>
          </p:cNvPr>
          <p:cNvSpPr>
            <a:spLocks noGrp="1" noRot="1" noMove="1" noResize="1" noEditPoints="1" noAdjustHandles="1" noChangeArrowheads="1" noChangeShapeType="1"/>
          </p:cNvSpPr>
          <p:nvPr>
            <p:ph type="sldNum" sz="quarter" idx="12"/>
          </p:nvPr>
        </p:nvSpPr>
        <p:spPr bwMode="white"/>
        <p:txBody>
          <a:bodyPr/>
          <a:lstStyle>
            <a:lvl1pPr>
              <a:defRPr>
                <a:solidFill>
                  <a:srgbClr val="C1BFFF"/>
                </a:solidFill>
              </a:defRPr>
            </a:lvl1pPr>
          </a:lstStyle>
          <a:p>
            <a:fld id="{27BB625B-AB5A-C845-B50B-ED205C3DDF7A}" type="slidenum">
              <a:rPr lang="en-US" noProof="0" smtClean="0"/>
              <a:pPr/>
              <a:t>‹N›</a:t>
            </a:fld>
            <a:endParaRPr lang="en-US" noProof="0"/>
          </a:p>
        </p:txBody>
      </p:sp>
    </p:spTree>
    <p:extLst>
      <p:ext uri="{BB962C8B-B14F-4D97-AF65-F5344CB8AC3E}">
        <p14:creationId xmlns:p14="http://schemas.microsoft.com/office/powerpoint/2010/main" val="1215215033"/>
      </p:ext>
    </p:extLst>
  </p:cSld>
  <p:clrMapOvr>
    <a:overrideClrMapping bg1="dk1" tx1="lt1" bg2="dk2" tx2="lt2" accent1="accent1" accent2="accent2" accent3="accent3" accent4="accent4" accent5="accent5" accent6="accent6" hlink="hlink" folHlink="folHlink"/>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aption Only Dark B">
    <p:bg bwMode="gray">
      <p:bgRef idx="1001">
        <a:schemeClr val="bg2"/>
      </p:bgRef>
    </p:bg>
    <p:spTree>
      <p:nvGrpSpPr>
        <p:cNvPr id="1" name=""/>
        <p:cNvGrpSpPr/>
        <p:nvPr/>
      </p:nvGrpSpPr>
      <p:grpSpPr>
        <a:xfrm>
          <a:off x="0" y="0"/>
          <a:ext cx="0" cy="0"/>
          <a:chOff x="0" y="0"/>
          <a:chExt cx="0" cy="0"/>
        </a:xfrm>
      </p:grpSpPr>
      <p:sp>
        <p:nvSpPr>
          <p:cNvPr id="6" name="Section">
            <a:extLst>
              <a:ext uri="{FF2B5EF4-FFF2-40B4-BE49-F238E27FC236}">
                <a16:creationId xmlns:a16="http://schemas.microsoft.com/office/drawing/2014/main" id="{C3F5BB9A-EE45-B960-B743-E16FDB97B4E6}"/>
              </a:ext>
            </a:extLst>
          </p:cNvPr>
          <p:cNvSpPr>
            <a:spLocks noGrp="1"/>
          </p:cNvSpPr>
          <p:nvPr>
            <p:ph type="body" sz="quarter" idx="27" hasCustomPrompt="1"/>
          </p:nvPr>
        </p:nvSpPr>
        <p:spPr bwMode="white">
          <a:xfrm>
            <a:off x="550164" y="0"/>
            <a:ext cx="3607200" cy="547200"/>
          </a:xfrm>
        </p:spPr>
        <p:txBody>
          <a:bodyPr anchor="ctr" anchorCtr="0"/>
          <a:lstStyle>
            <a:lvl1pPr marL="0" indent="0">
              <a:spcAft>
                <a:spcPts val="0"/>
              </a:spcAft>
              <a:buNone/>
              <a:defRPr sz="1000" cap="all" baseline="0">
                <a:solidFill>
                  <a:srgbClr val="C1BFFF"/>
                </a:solidFill>
              </a:defRPr>
            </a:lvl1pPr>
          </a:lstStyle>
          <a:p>
            <a:pPr lvl="0"/>
            <a:r>
              <a:rPr lang="en-US" noProof="0"/>
              <a:t>Section title</a:t>
            </a:r>
          </a:p>
        </p:txBody>
      </p:sp>
      <p:sp>
        <p:nvSpPr>
          <p:cNvPr id="2" name="Title">
            <a:extLst>
              <a:ext uri="{FF2B5EF4-FFF2-40B4-BE49-F238E27FC236}">
                <a16:creationId xmlns:a16="http://schemas.microsoft.com/office/drawing/2014/main" id="{B77DC554-B106-D84B-B0E2-4BB654FA8963}"/>
              </a:ext>
            </a:extLst>
          </p:cNvPr>
          <p:cNvSpPr>
            <a:spLocks noGrp="1"/>
          </p:cNvSpPr>
          <p:nvPr>
            <p:ph type="title" hasCustomPrompt="1"/>
          </p:nvPr>
        </p:nvSpPr>
        <p:spPr bwMode="white">
          <a:xfrm>
            <a:off x="550164" y="1060704"/>
            <a:ext cx="3611880" cy="1700784"/>
          </a:xfrm>
        </p:spPr>
        <p:txBody>
          <a:bodyPr/>
          <a:lstStyle>
            <a:lvl1pPr>
              <a:defRPr sz="4000">
                <a:solidFill>
                  <a:schemeClr val="tx2"/>
                </a:solidFill>
              </a:defRPr>
            </a:lvl1pPr>
          </a:lstStyle>
          <a:p>
            <a:r>
              <a:rPr lang="en-US" noProof="0" dirty="0"/>
              <a:t>Place headline here</a:t>
            </a:r>
          </a:p>
        </p:txBody>
      </p:sp>
      <p:sp>
        <p:nvSpPr>
          <p:cNvPr id="4" name="Footer">
            <a:extLst>
              <a:ext uri="{FF2B5EF4-FFF2-40B4-BE49-F238E27FC236}">
                <a16:creationId xmlns:a16="http://schemas.microsoft.com/office/drawing/2014/main" id="{D98E3E45-621A-88DF-E490-7E6E2B0BC6E6}"/>
              </a:ext>
            </a:extLst>
          </p:cNvPr>
          <p:cNvSpPr>
            <a:spLocks noGrp="1" noRot="1" noMove="1" noResize="1" noEditPoints="1" noAdjustHandles="1" noChangeArrowheads="1" noChangeShapeType="1"/>
          </p:cNvSpPr>
          <p:nvPr>
            <p:ph type="ftr" sz="quarter" idx="11"/>
          </p:nvPr>
        </p:nvSpPr>
        <p:spPr bwMode="white"/>
        <p:txBody>
          <a:bodyPr/>
          <a:lstStyle>
            <a:lvl1pPr>
              <a:defRPr>
                <a:solidFill>
                  <a:srgbClr val="C1BFFF"/>
                </a:solidFill>
              </a:defRPr>
            </a:lvl1pPr>
          </a:lstStyle>
          <a:p>
            <a:r>
              <a:rPr lang="en-US" noProof="0"/>
              <a:t>Copyright 2025 Pearson. All rights reserved.</a:t>
            </a:r>
          </a:p>
        </p:txBody>
      </p:sp>
      <p:sp>
        <p:nvSpPr>
          <p:cNvPr id="5" name="Slide Number">
            <a:extLst>
              <a:ext uri="{FF2B5EF4-FFF2-40B4-BE49-F238E27FC236}">
                <a16:creationId xmlns:a16="http://schemas.microsoft.com/office/drawing/2014/main" id="{912DB833-253D-BDCA-D9DF-7C4BCBD1A196}"/>
              </a:ext>
            </a:extLst>
          </p:cNvPr>
          <p:cNvSpPr>
            <a:spLocks noGrp="1" noRot="1" noMove="1" noResize="1" noEditPoints="1" noAdjustHandles="1" noChangeArrowheads="1" noChangeShapeType="1"/>
          </p:cNvSpPr>
          <p:nvPr>
            <p:ph type="sldNum" sz="quarter" idx="12"/>
          </p:nvPr>
        </p:nvSpPr>
        <p:spPr bwMode="white"/>
        <p:txBody>
          <a:bodyPr/>
          <a:lstStyle>
            <a:lvl1pPr>
              <a:defRPr>
                <a:solidFill>
                  <a:srgbClr val="C1BFFF"/>
                </a:solidFill>
              </a:defRPr>
            </a:lvl1pPr>
          </a:lstStyle>
          <a:p>
            <a:fld id="{27BB625B-AB5A-C845-B50B-ED205C3DDF7A}" type="slidenum">
              <a:rPr lang="en-US" noProof="0" smtClean="0"/>
              <a:pPr/>
              <a:t>‹N›</a:t>
            </a:fld>
            <a:endParaRPr lang="en-US" noProof="0"/>
          </a:p>
        </p:txBody>
      </p:sp>
    </p:spTree>
    <p:extLst>
      <p:ext uri="{BB962C8B-B14F-4D97-AF65-F5344CB8AC3E}">
        <p14:creationId xmlns:p14="http://schemas.microsoft.com/office/powerpoint/2010/main" val="2941583095"/>
      </p:ext>
    </p:extLst>
  </p:cSld>
  <p:clrMapOvr>
    <a:overrideClrMapping bg1="dk1" tx1="lt1" bg2="dk2" tx2="lt2" accent1="accent1" accent2="accent2" accent3="accent3" accent4="accent4" accent5="accent5" accent6="accent6" hlink="hlink" folHlink="folHlink"/>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olo e contenuto">
    <p:bg>
      <p:bgRef idx="1001">
        <a:schemeClr val="bg1"/>
      </p:bgRef>
    </p:bg>
    <p:spTree>
      <p:nvGrpSpPr>
        <p:cNvPr id="1" name=""/>
        <p:cNvGrpSpPr/>
        <p:nvPr/>
      </p:nvGrpSpPr>
      <p:grpSpPr>
        <a:xfrm>
          <a:off x="0" y="0"/>
          <a:ext cx="0" cy="0"/>
          <a:chOff x="0" y="0"/>
          <a:chExt cx="0" cy="0"/>
        </a:xfrm>
      </p:grpSpPr>
      <p:sp>
        <p:nvSpPr>
          <p:cNvPr id="8" name="Section">
            <a:extLst>
              <a:ext uri="{FF2B5EF4-FFF2-40B4-BE49-F238E27FC236}">
                <a16:creationId xmlns:a16="http://schemas.microsoft.com/office/drawing/2014/main" id="{1198415D-8549-B0A2-B49C-4DD0F7B93F3F}"/>
              </a:ext>
            </a:extLst>
          </p:cNvPr>
          <p:cNvSpPr>
            <a:spLocks noGrp="1"/>
          </p:cNvSpPr>
          <p:nvPr>
            <p:ph type="body" sz="quarter" idx="27" hasCustomPrompt="1"/>
          </p:nvPr>
        </p:nvSpPr>
        <p:spPr bwMode="black">
          <a:xfrm>
            <a:off x="550164" y="0"/>
            <a:ext cx="3607200" cy="547200"/>
          </a:xfrm>
        </p:spPr>
        <p:txBody>
          <a:bodyPr anchor="ctr" anchorCtr="0"/>
          <a:lstStyle>
            <a:lvl1pPr marL="0" indent="0">
              <a:spcAft>
                <a:spcPts val="0"/>
              </a:spcAft>
              <a:buNone/>
              <a:defRPr sz="1000" cap="all" baseline="0">
                <a:solidFill>
                  <a:srgbClr val="512EAB"/>
                </a:solidFill>
              </a:defRPr>
            </a:lvl1pPr>
          </a:lstStyle>
          <a:p>
            <a:pPr lvl="0"/>
            <a:r>
              <a:rPr lang="en-US" noProof="0"/>
              <a:t>Section title</a:t>
            </a:r>
          </a:p>
        </p:txBody>
      </p:sp>
      <p:sp>
        <p:nvSpPr>
          <p:cNvPr id="2" name="Title">
            <a:extLst>
              <a:ext uri="{FF2B5EF4-FFF2-40B4-BE49-F238E27FC236}">
                <a16:creationId xmlns:a16="http://schemas.microsoft.com/office/drawing/2014/main" id="{58E6F1EA-6CF7-3128-DEA7-11609358DF4C}"/>
              </a:ext>
            </a:extLst>
          </p:cNvPr>
          <p:cNvSpPr>
            <a:spLocks noGrp="1"/>
          </p:cNvSpPr>
          <p:nvPr>
            <p:ph type="title" hasCustomPrompt="1"/>
          </p:nvPr>
        </p:nvSpPr>
        <p:spPr bwMode="black"/>
        <p:txBody>
          <a:bodyPr/>
          <a:lstStyle/>
          <a:p>
            <a:r>
              <a:rPr lang="en-US" noProof="0"/>
              <a:t>Place headline here</a:t>
            </a:r>
          </a:p>
        </p:txBody>
      </p:sp>
      <p:sp>
        <p:nvSpPr>
          <p:cNvPr id="3" name="Content">
            <a:extLst>
              <a:ext uri="{FF2B5EF4-FFF2-40B4-BE49-F238E27FC236}">
                <a16:creationId xmlns:a16="http://schemas.microsoft.com/office/drawing/2014/main" id="{6D28ED81-2168-60B7-3C56-6C4C72659C6F}"/>
              </a:ext>
            </a:extLst>
          </p:cNvPr>
          <p:cNvSpPr>
            <a:spLocks noGrp="1"/>
          </p:cNvSpPr>
          <p:nvPr>
            <p:ph idx="1"/>
          </p:nvPr>
        </p:nvSpPr>
        <p:spPr bwMode="black">
          <a:xfrm>
            <a:off x="550164" y="1918336"/>
            <a:ext cx="11091672" cy="3844800"/>
          </a:xfrm>
        </p:spPr>
        <p:txBody>
          <a:bodyPr/>
          <a:lstStyle>
            <a:lvl1pPr marL="0" indent="0">
              <a:buNone/>
              <a:defRPr/>
            </a:lvl1pPr>
          </a:lstStyle>
          <a:p>
            <a:pPr lvl="0"/>
            <a:r>
              <a:rPr lang="it-IT" noProof="0"/>
              <a:t>Fare clic per modificare gli stili del testo dello schema</a:t>
            </a:r>
          </a:p>
          <a:p>
            <a:pPr lvl="1"/>
            <a:r>
              <a:rPr lang="it-IT" noProof="0"/>
              <a:t>Secondo livello</a:t>
            </a:r>
          </a:p>
          <a:p>
            <a:pPr lvl="2"/>
            <a:r>
              <a:rPr lang="it-IT" noProof="0"/>
              <a:t>Terzo livello</a:t>
            </a:r>
          </a:p>
          <a:p>
            <a:pPr lvl="3"/>
            <a:r>
              <a:rPr lang="it-IT" noProof="0"/>
              <a:t>Quarto livello</a:t>
            </a:r>
          </a:p>
          <a:p>
            <a:pPr lvl="4"/>
            <a:r>
              <a:rPr lang="it-IT" noProof="0"/>
              <a:t>Quinto livello</a:t>
            </a:r>
            <a:endParaRPr lang="en-US" noProof="0"/>
          </a:p>
        </p:txBody>
      </p:sp>
      <p:sp>
        <p:nvSpPr>
          <p:cNvPr id="7" name="Source">
            <a:extLst>
              <a:ext uri="{FF2B5EF4-FFF2-40B4-BE49-F238E27FC236}">
                <a16:creationId xmlns:a16="http://schemas.microsoft.com/office/drawing/2014/main" id="{CAE04B0A-33E1-1409-5B92-0FF8FB4CFAFF}"/>
              </a:ext>
            </a:extLst>
          </p:cNvPr>
          <p:cNvSpPr>
            <a:spLocks noGrp="1"/>
          </p:cNvSpPr>
          <p:nvPr>
            <p:ph type="body" sz="quarter" idx="14" hasCustomPrompt="1"/>
          </p:nvPr>
        </p:nvSpPr>
        <p:spPr bwMode="black">
          <a:xfrm>
            <a:off x="550164" y="5761354"/>
            <a:ext cx="3607200" cy="547200"/>
          </a:xfrm>
        </p:spPr>
        <p:txBody>
          <a:bodyPr anchor="b" anchorCtr="0">
            <a:noAutofit/>
          </a:bodyPr>
          <a:lstStyle>
            <a:lvl1pPr marL="0" indent="0">
              <a:spcAft>
                <a:spcPts val="0"/>
              </a:spcAft>
              <a:buNone/>
              <a:defRPr sz="800"/>
            </a:lvl1pPr>
            <a:lvl2pPr>
              <a:defRPr sz="800"/>
            </a:lvl2pPr>
            <a:lvl3pPr>
              <a:defRPr sz="800"/>
            </a:lvl3pPr>
            <a:lvl4pPr>
              <a:defRPr sz="800"/>
            </a:lvl4pPr>
            <a:lvl5pPr>
              <a:defRPr sz="800"/>
            </a:lvl5pPr>
          </a:lstStyle>
          <a:p>
            <a:pPr lvl="0"/>
            <a:r>
              <a:rPr lang="en-US" noProof="0"/>
              <a:t>Place source here</a:t>
            </a:r>
          </a:p>
        </p:txBody>
      </p:sp>
      <p:sp>
        <p:nvSpPr>
          <p:cNvPr id="5" name="Footer">
            <a:extLst>
              <a:ext uri="{FF2B5EF4-FFF2-40B4-BE49-F238E27FC236}">
                <a16:creationId xmlns:a16="http://schemas.microsoft.com/office/drawing/2014/main" id="{D007B727-0350-AD0A-1586-6864D574169A}"/>
              </a:ext>
            </a:extLst>
          </p:cNvPr>
          <p:cNvSpPr>
            <a:spLocks noGrp="1" noRot="1" noMove="1" noResize="1" noEditPoints="1" noAdjustHandles="1" noChangeArrowheads="1" noChangeShapeType="1"/>
          </p:cNvSpPr>
          <p:nvPr>
            <p:ph type="ftr" sz="quarter" idx="11"/>
          </p:nvPr>
        </p:nvSpPr>
        <p:spPr bwMode="black"/>
        <p:txBody>
          <a:bodyPr/>
          <a:lstStyle/>
          <a:p>
            <a:r>
              <a:rPr lang="en-US" noProof="0"/>
              <a:t>Copyright 2025 Pearson. All rights reserved.</a:t>
            </a:r>
          </a:p>
        </p:txBody>
      </p:sp>
      <p:sp>
        <p:nvSpPr>
          <p:cNvPr id="6" name="Slide Number">
            <a:extLst>
              <a:ext uri="{FF2B5EF4-FFF2-40B4-BE49-F238E27FC236}">
                <a16:creationId xmlns:a16="http://schemas.microsoft.com/office/drawing/2014/main" id="{C4A7025A-0CAE-0E7A-FDD4-0253E11554E0}"/>
              </a:ext>
            </a:extLst>
          </p:cNvPr>
          <p:cNvSpPr>
            <a:spLocks noGrp="1" noRot="1" noMove="1" noResize="1" noEditPoints="1" noAdjustHandles="1" noChangeArrowheads="1" noChangeShapeType="1"/>
          </p:cNvSpPr>
          <p:nvPr>
            <p:ph type="sldNum" sz="quarter" idx="12"/>
          </p:nvPr>
        </p:nvSpPr>
        <p:spPr bwMode="black"/>
        <p:txBody>
          <a:bodyPr/>
          <a:lstStyle/>
          <a:p>
            <a:fld id="{27BB625B-AB5A-C845-B50B-ED205C3DDF7A}" type="slidenum">
              <a:rPr lang="en-US" noProof="0" smtClean="0"/>
              <a:t>‹N›</a:t>
            </a:fld>
            <a:endParaRPr lang="en-US" noProof="0"/>
          </a:p>
        </p:txBody>
      </p:sp>
    </p:spTree>
    <p:extLst>
      <p:ext uri="{BB962C8B-B14F-4D97-AF65-F5344CB8AC3E}">
        <p14:creationId xmlns:p14="http://schemas.microsoft.com/office/powerpoint/2010/main" val="405534461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and Content Dark">
    <p:bg bwMode="gray">
      <p:bgRef idx="1001">
        <a:schemeClr val="bg2"/>
      </p:bgRef>
    </p:bg>
    <p:spTree>
      <p:nvGrpSpPr>
        <p:cNvPr id="1" name=""/>
        <p:cNvGrpSpPr/>
        <p:nvPr/>
      </p:nvGrpSpPr>
      <p:grpSpPr>
        <a:xfrm>
          <a:off x="0" y="0"/>
          <a:ext cx="0" cy="0"/>
          <a:chOff x="0" y="0"/>
          <a:chExt cx="0" cy="0"/>
        </a:xfrm>
      </p:grpSpPr>
      <p:sp>
        <p:nvSpPr>
          <p:cNvPr id="8" name="Section">
            <a:extLst>
              <a:ext uri="{FF2B5EF4-FFF2-40B4-BE49-F238E27FC236}">
                <a16:creationId xmlns:a16="http://schemas.microsoft.com/office/drawing/2014/main" id="{1198415D-8549-B0A2-B49C-4DD0F7B93F3F}"/>
              </a:ext>
            </a:extLst>
          </p:cNvPr>
          <p:cNvSpPr>
            <a:spLocks noGrp="1"/>
          </p:cNvSpPr>
          <p:nvPr>
            <p:ph type="body" sz="quarter" idx="27" hasCustomPrompt="1"/>
          </p:nvPr>
        </p:nvSpPr>
        <p:spPr bwMode="white">
          <a:xfrm>
            <a:off x="550164" y="0"/>
            <a:ext cx="3607200" cy="547200"/>
          </a:xfrm>
        </p:spPr>
        <p:txBody>
          <a:bodyPr anchor="ctr" anchorCtr="0"/>
          <a:lstStyle>
            <a:lvl1pPr marL="0" indent="0">
              <a:spcAft>
                <a:spcPts val="0"/>
              </a:spcAft>
              <a:buNone/>
              <a:defRPr sz="1000" cap="all" baseline="0">
                <a:solidFill>
                  <a:srgbClr val="C1BFFF"/>
                </a:solidFill>
              </a:defRPr>
            </a:lvl1pPr>
          </a:lstStyle>
          <a:p>
            <a:pPr lvl="0"/>
            <a:r>
              <a:rPr lang="en-US" noProof="0"/>
              <a:t>Section title</a:t>
            </a:r>
          </a:p>
        </p:txBody>
      </p:sp>
      <p:sp>
        <p:nvSpPr>
          <p:cNvPr id="2" name="Title">
            <a:extLst>
              <a:ext uri="{FF2B5EF4-FFF2-40B4-BE49-F238E27FC236}">
                <a16:creationId xmlns:a16="http://schemas.microsoft.com/office/drawing/2014/main" id="{58E6F1EA-6CF7-3128-DEA7-11609358DF4C}"/>
              </a:ext>
            </a:extLst>
          </p:cNvPr>
          <p:cNvSpPr>
            <a:spLocks noGrp="1"/>
          </p:cNvSpPr>
          <p:nvPr>
            <p:ph type="title" hasCustomPrompt="1"/>
          </p:nvPr>
        </p:nvSpPr>
        <p:spPr bwMode="white"/>
        <p:txBody>
          <a:bodyPr/>
          <a:lstStyle/>
          <a:p>
            <a:r>
              <a:rPr lang="en-US" noProof="0"/>
              <a:t>Place headline here</a:t>
            </a:r>
          </a:p>
        </p:txBody>
      </p:sp>
      <p:sp>
        <p:nvSpPr>
          <p:cNvPr id="3" name="Content">
            <a:extLst>
              <a:ext uri="{FF2B5EF4-FFF2-40B4-BE49-F238E27FC236}">
                <a16:creationId xmlns:a16="http://schemas.microsoft.com/office/drawing/2014/main" id="{6D28ED81-2168-60B7-3C56-6C4C72659C6F}"/>
              </a:ext>
            </a:extLst>
          </p:cNvPr>
          <p:cNvSpPr>
            <a:spLocks noGrp="1"/>
          </p:cNvSpPr>
          <p:nvPr>
            <p:ph idx="1"/>
          </p:nvPr>
        </p:nvSpPr>
        <p:spPr bwMode="white">
          <a:xfrm>
            <a:off x="550164" y="1918336"/>
            <a:ext cx="11091672" cy="3844800"/>
          </a:xfrm>
        </p:spPr>
        <p:txBody>
          <a:bodyPr/>
          <a:lstStyle/>
          <a:p>
            <a:pPr lvl="0"/>
            <a:r>
              <a:rPr lang="it-IT" noProof="0"/>
              <a:t>Fare clic per modificare gli stili del testo dello schema</a:t>
            </a:r>
          </a:p>
          <a:p>
            <a:pPr lvl="1"/>
            <a:r>
              <a:rPr lang="it-IT" noProof="0"/>
              <a:t>Secondo livello</a:t>
            </a:r>
          </a:p>
          <a:p>
            <a:pPr lvl="2"/>
            <a:r>
              <a:rPr lang="it-IT" noProof="0"/>
              <a:t>Terzo livello</a:t>
            </a:r>
          </a:p>
          <a:p>
            <a:pPr lvl="3"/>
            <a:r>
              <a:rPr lang="it-IT" noProof="0"/>
              <a:t>Quarto livello</a:t>
            </a:r>
          </a:p>
          <a:p>
            <a:pPr lvl="4"/>
            <a:r>
              <a:rPr lang="it-IT" noProof="0"/>
              <a:t>Quinto livello</a:t>
            </a:r>
            <a:endParaRPr lang="en-US" noProof="0"/>
          </a:p>
        </p:txBody>
      </p:sp>
      <p:sp>
        <p:nvSpPr>
          <p:cNvPr id="7" name="Source">
            <a:extLst>
              <a:ext uri="{FF2B5EF4-FFF2-40B4-BE49-F238E27FC236}">
                <a16:creationId xmlns:a16="http://schemas.microsoft.com/office/drawing/2014/main" id="{CAE04B0A-33E1-1409-5B92-0FF8FB4CFAFF}"/>
              </a:ext>
            </a:extLst>
          </p:cNvPr>
          <p:cNvSpPr>
            <a:spLocks noGrp="1"/>
          </p:cNvSpPr>
          <p:nvPr>
            <p:ph type="body" sz="quarter" idx="14" hasCustomPrompt="1"/>
          </p:nvPr>
        </p:nvSpPr>
        <p:spPr bwMode="white">
          <a:xfrm>
            <a:off x="550164" y="5761354"/>
            <a:ext cx="3607200" cy="547200"/>
          </a:xfrm>
        </p:spPr>
        <p:txBody>
          <a:bodyPr anchor="b" anchorCtr="0">
            <a:noAutofit/>
          </a:bodyPr>
          <a:lstStyle>
            <a:lvl1pPr marL="0" indent="0">
              <a:spcAft>
                <a:spcPts val="0"/>
              </a:spcAft>
              <a:buNone/>
              <a:defRPr sz="800"/>
            </a:lvl1pPr>
            <a:lvl2pPr>
              <a:defRPr sz="800"/>
            </a:lvl2pPr>
            <a:lvl3pPr>
              <a:defRPr sz="800"/>
            </a:lvl3pPr>
            <a:lvl4pPr>
              <a:defRPr sz="800"/>
            </a:lvl4pPr>
            <a:lvl5pPr>
              <a:defRPr sz="800"/>
            </a:lvl5pPr>
          </a:lstStyle>
          <a:p>
            <a:pPr lvl="0"/>
            <a:r>
              <a:rPr lang="en-US" noProof="0"/>
              <a:t>Place source here</a:t>
            </a:r>
          </a:p>
        </p:txBody>
      </p:sp>
      <p:sp>
        <p:nvSpPr>
          <p:cNvPr id="5" name="Footer">
            <a:extLst>
              <a:ext uri="{FF2B5EF4-FFF2-40B4-BE49-F238E27FC236}">
                <a16:creationId xmlns:a16="http://schemas.microsoft.com/office/drawing/2014/main" id="{D007B727-0350-AD0A-1586-6864D574169A}"/>
              </a:ext>
            </a:extLst>
          </p:cNvPr>
          <p:cNvSpPr>
            <a:spLocks noGrp="1" noRot="1" noMove="1" noResize="1" noEditPoints="1" noAdjustHandles="1" noChangeArrowheads="1" noChangeShapeType="1"/>
          </p:cNvSpPr>
          <p:nvPr>
            <p:ph type="ftr" sz="quarter" idx="11"/>
          </p:nvPr>
        </p:nvSpPr>
        <p:spPr bwMode="white"/>
        <p:txBody>
          <a:bodyPr/>
          <a:lstStyle>
            <a:lvl1pPr>
              <a:defRPr>
                <a:solidFill>
                  <a:srgbClr val="C1BFFF"/>
                </a:solidFill>
              </a:defRPr>
            </a:lvl1pPr>
          </a:lstStyle>
          <a:p>
            <a:r>
              <a:rPr lang="en-US" noProof="0"/>
              <a:t>Copyright 2025 Pearson. All rights reserved.</a:t>
            </a:r>
          </a:p>
        </p:txBody>
      </p:sp>
      <p:sp>
        <p:nvSpPr>
          <p:cNvPr id="6" name="Slide Number">
            <a:extLst>
              <a:ext uri="{FF2B5EF4-FFF2-40B4-BE49-F238E27FC236}">
                <a16:creationId xmlns:a16="http://schemas.microsoft.com/office/drawing/2014/main" id="{C4A7025A-0CAE-0E7A-FDD4-0253E11554E0}"/>
              </a:ext>
            </a:extLst>
          </p:cNvPr>
          <p:cNvSpPr>
            <a:spLocks noGrp="1" noRot="1" noMove="1" noResize="1" noEditPoints="1" noAdjustHandles="1" noChangeArrowheads="1" noChangeShapeType="1"/>
          </p:cNvSpPr>
          <p:nvPr>
            <p:ph type="sldNum" sz="quarter" idx="12"/>
          </p:nvPr>
        </p:nvSpPr>
        <p:spPr bwMode="white"/>
        <p:txBody>
          <a:bodyPr/>
          <a:lstStyle>
            <a:lvl1pPr>
              <a:defRPr>
                <a:solidFill>
                  <a:srgbClr val="C1BFFF"/>
                </a:solidFill>
              </a:defRPr>
            </a:lvl1pPr>
          </a:lstStyle>
          <a:p>
            <a:fld id="{27BB625B-AB5A-C845-B50B-ED205C3DDF7A}" type="slidenum">
              <a:rPr lang="en-US" noProof="0" smtClean="0"/>
              <a:pPr/>
              <a:t>‹N›</a:t>
            </a:fld>
            <a:endParaRPr lang="en-US" noProof="0"/>
          </a:p>
        </p:txBody>
      </p:sp>
    </p:spTree>
    <p:extLst>
      <p:ext uri="{BB962C8B-B14F-4D97-AF65-F5344CB8AC3E}">
        <p14:creationId xmlns:p14="http://schemas.microsoft.com/office/powerpoint/2010/main" val="1469294992"/>
      </p:ext>
    </p:extLst>
  </p:cSld>
  <p:clrMapOvr>
    <a:overrideClrMapping bg1="dk1" tx1="lt1" bg2="dk2" tx2="lt2" accent1="accent1" accent2="accent2" accent3="accent3" accent4="accent4" accent5="accent5" accent6="accent6" hlink="hlink" folHlink="folHlink"/>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onfronto">
    <p:bg bwMode="ltGray">
      <p:bgRef idx="1001">
        <a:schemeClr val="bg1"/>
      </p:bgRef>
    </p:bg>
    <p:spTree>
      <p:nvGrpSpPr>
        <p:cNvPr id="1" name=""/>
        <p:cNvGrpSpPr/>
        <p:nvPr/>
      </p:nvGrpSpPr>
      <p:grpSpPr>
        <a:xfrm>
          <a:off x="0" y="0"/>
          <a:ext cx="0" cy="0"/>
          <a:chOff x="0" y="0"/>
          <a:chExt cx="0" cy="0"/>
        </a:xfrm>
      </p:grpSpPr>
      <p:sp>
        <p:nvSpPr>
          <p:cNvPr id="8" name="Section">
            <a:extLst>
              <a:ext uri="{FF2B5EF4-FFF2-40B4-BE49-F238E27FC236}">
                <a16:creationId xmlns:a16="http://schemas.microsoft.com/office/drawing/2014/main" id="{1198415D-8549-B0A2-B49C-4DD0F7B93F3F}"/>
              </a:ext>
            </a:extLst>
          </p:cNvPr>
          <p:cNvSpPr>
            <a:spLocks noGrp="1"/>
          </p:cNvSpPr>
          <p:nvPr>
            <p:ph type="body" sz="quarter" idx="27" hasCustomPrompt="1"/>
          </p:nvPr>
        </p:nvSpPr>
        <p:spPr bwMode="black">
          <a:xfrm>
            <a:off x="550164" y="0"/>
            <a:ext cx="3607200" cy="547200"/>
          </a:xfrm>
        </p:spPr>
        <p:txBody>
          <a:bodyPr anchor="ctr" anchorCtr="0"/>
          <a:lstStyle>
            <a:lvl1pPr marL="0" indent="0">
              <a:spcAft>
                <a:spcPts val="0"/>
              </a:spcAft>
              <a:buNone/>
              <a:defRPr sz="1000" cap="all" baseline="0">
                <a:solidFill>
                  <a:srgbClr val="512EAB"/>
                </a:solidFill>
              </a:defRPr>
            </a:lvl1pPr>
          </a:lstStyle>
          <a:p>
            <a:pPr lvl="0"/>
            <a:r>
              <a:rPr lang="en-US" noProof="0"/>
              <a:t>Section title</a:t>
            </a:r>
          </a:p>
        </p:txBody>
      </p:sp>
      <p:sp>
        <p:nvSpPr>
          <p:cNvPr id="2" name="Title">
            <a:extLst>
              <a:ext uri="{FF2B5EF4-FFF2-40B4-BE49-F238E27FC236}">
                <a16:creationId xmlns:a16="http://schemas.microsoft.com/office/drawing/2014/main" id="{58E6F1EA-6CF7-3128-DEA7-11609358DF4C}"/>
              </a:ext>
            </a:extLst>
          </p:cNvPr>
          <p:cNvSpPr>
            <a:spLocks noGrp="1"/>
          </p:cNvSpPr>
          <p:nvPr>
            <p:ph type="title" hasCustomPrompt="1"/>
          </p:nvPr>
        </p:nvSpPr>
        <p:spPr bwMode="black">
          <a:xfrm>
            <a:off x="550164" y="552450"/>
            <a:ext cx="11091672" cy="819150"/>
          </a:xfrm>
        </p:spPr>
        <p:txBody>
          <a:bodyPr/>
          <a:lstStyle/>
          <a:p>
            <a:r>
              <a:rPr lang="en-US" noProof="0"/>
              <a:t>Place headline here</a:t>
            </a:r>
          </a:p>
        </p:txBody>
      </p:sp>
      <p:sp>
        <p:nvSpPr>
          <p:cNvPr id="9" name="Subhead 1">
            <a:extLst>
              <a:ext uri="{FF2B5EF4-FFF2-40B4-BE49-F238E27FC236}">
                <a16:creationId xmlns:a16="http://schemas.microsoft.com/office/drawing/2014/main" id="{07EAE08C-E86C-DE1B-AA27-8CE1AC9C3F1B}"/>
              </a:ext>
            </a:extLst>
          </p:cNvPr>
          <p:cNvSpPr>
            <a:spLocks noGrp="1"/>
          </p:cNvSpPr>
          <p:nvPr>
            <p:ph type="body" idx="29" hasCustomPrompt="1"/>
          </p:nvPr>
        </p:nvSpPr>
        <p:spPr bwMode="gray">
          <a:xfrm>
            <a:off x="550164" y="1918336"/>
            <a:ext cx="5148072" cy="402336"/>
          </a:xfrm>
        </p:spPr>
        <p:txBody>
          <a:bodyPr anchor="t" anchorCtr="0"/>
          <a:lstStyle>
            <a:lvl1pPr marL="0" indent="0">
              <a:spcAft>
                <a:spcPts val="0"/>
              </a:spcAft>
              <a:buNone/>
              <a:defRPr sz="1600" b="0">
                <a:solidFill>
                  <a:srgbClr val="0D004D"/>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Place subhead here</a:t>
            </a:r>
          </a:p>
        </p:txBody>
      </p:sp>
      <p:sp>
        <p:nvSpPr>
          <p:cNvPr id="3" name="Content 1">
            <a:extLst>
              <a:ext uri="{FF2B5EF4-FFF2-40B4-BE49-F238E27FC236}">
                <a16:creationId xmlns:a16="http://schemas.microsoft.com/office/drawing/2014/main" id="{6D28ED81-2168-60B7-3C56-6C4C72659C6F}"/>
              </a:ext>
            </a:extLst>
          </p:cNvPr>
          <p:cNvSpPr>
            <a:spLocks noGrp="1"/>
          </p:cNvSpPr>
          <p:nvPr>
            <p:ph idx="1"/>
          </p:nvPr>
        </p:nvSpPr>
        <p:spPr bwMode="black">
          <a:xfrm>
            <a:off x="550164" y="2324991"/>
            <a:ext cx="5148072" cy="3438144"/>
          </a:xfrm>
        </p:spPr>
        <p:txBody>
          <a:bodyPr/>
          <a:lstStyle>
            <a:lvl1pPr>
              <a:defRPr sz="1400"/>
            </a:lvl1pPr>
            <a:lvl2pPr>
              <a:defRPr sz="1400"/>
            </a:lvl2pPr>
            <a:lvl3pPr>
              <a:defRPr sz="1400"/>
            </a:lvl3pPr>
            <a:lvl4pPr>
              <a:defRPr sz="1400"/>
            </a:lvl4pPr>
            <a:lvl5pPr>
              <a:defRPr sz="1400"/>
            </a:lvl5pPr>
          </a:lstStyle>
          <a:p>
            <a:pPr lvl="0"/>
            <a:r>
              <a:rPr lang="it-IT" noProof="0"/>
              <a:t>Fare clic per modificare gli stili del testo dello schema</a:t>
            </a:r>
          </a:p>
          <a:p>
            <a:pPr lvl="1"/>
            <a:r>
              <a:rPr lang="it-IT" noProof="0"/>
              <a:t>Secondo livello</a:t>
            </a:r>
          </a:p>
          <a:p>
            <a:pPr lvl="2"/>
            <a:r>
              <a:rPr lang="it-IT" noProof="0"/>
              <a:t>Terzo livello</a:t>
            </a:r>
          </a:p>
          <a:p>
            <a:pPr lvl="3"/>
            <a:r>
              <a:rPr lang="it-IT" noProof="0"/>
              <a:t>Quarto livello</a:t>
            </a:r>
          </a:p>
          <a:p>
            <a:pPr lvl="4"/>
            <a:r>
              <a:rPr lang="it-IT" noProof="0"/>
              <a:t>Quinto livello</a:t>
            </a:r>
            <a:endParaRPr lang="en-US" noProof="0"/>
          </a:p>
        </p:txBody>
      </p:sp>
      <p:sp>
        <p:nvSpPr>
          <p:cNvPr id="10" name="Subhead 2">
            <a:extLst>
              <a:ext uri="{FF2B5EF4-FFF2-40B4-BE49-F238E27FC236}">
                <a16:creationId xmlns:a16="http://schemas.microsoft.com/office/drawing/2014/main" id="{A727872E-DF2F-7764-CD07-F1FB20D810BF}"/>
              </a:ext>
            </a:extLst>
          </p:cNvPr>
          <p:cNvSpPr>
            <a:spLocks noGrp="1"/>
          </p:cNvSpPr>
          <p:nvPr>
            <p:ph type="body" idx="30" hasCustomPrompt="1"/>
          </p:nvPr>
        </p:nvSpPr>
        <p:spPr bwMode="gray">
          <a:xfrm>
            <a:off x="6493764" y="1918336"/>
            <a:ext cx="5148072" cy="402336"/>
          </a:xfrm>
        </p:spPr>
        <p:txBody>
          <a:bodyPr anchor="t" anchorCtr="0"/>
          <a:lstStyle>
            <a:lvl1pPr marL="0" indent="0">
              <a:spcAft>
                <a:spcPts val="0"/>
              </a:spcAft>
              <a:buNone/>
              <a:defRPr sz="1600" b="0">
                <a:solidFill>
                  <a:srgbClr val="0D004D"/>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Place subhead here</a:t>
            </a:r>
          </a:p>
        </p:txBody>
      </p:sp>
      <p:sp>
        <p:nvSpPr>
          <p:cNvPr id="4" name="Content 2">
            <a:extLst>
              <a:ext uri="{FF2B5EF4-FFF2-40B4-BE49-F238E27FC236}">
                <a16:creationId xmlns:a16="http://schemas.microsoft.com/office/drawing/2014/main" id="{BA46652D-59D0-2597-E788-FF03D2F1B8AE}"/>
              </a:ext>
            </a:extLst>
          </p:cNvPr>
          <p:cNvSpPr>
            <a:spLocks noGrp="1"/>
          </p:cNvSpPr>
          <p:nvPr>
            <p:ph idx="28"/>
          </p:nvPr>
        </p:nvSpPr>
        <p:spPr bwMode="black">
          <a:xfrm>
            <a:off x="6493764" y="2324991"/>
            <a:ext cx="5148072" cy="3438144"/>
          </a:xfrm>
        </p:spPr>
        <p:txBody>
          <a:bodyPr/>
          <a:lstStyle>
            <a:lvl1pPr>
              <a:defRPr sz="1400"/>
            </a:lvl1pPr>
            <a:lvl2pPr>
              <a:defRPr sz="1400"/>
            </a:lvl2pPr>
            <a:lvl3pPr>
              <a:defRPr sz="1400"/>
            </a:lvl3pPr>
            <a:lvl4pPr>
              <a:defRPr sz="1400"/>
            </a:lvl4pPr>
            <a:lvl5pPr>
              <a:defRPr sz="1400"/>
            </a:lvl5pPr>
          </a:lstStyle>
          <a:p>
            <a:pPr lvl="0"/>
            <a:r>
              <a:rPr lang="it-IT" noProof="0"/>
              <a:t>Fare clic per modificare gli stili del testo dello schema</a:t>
            </a:r>
          </a:p>
          <a:p>
            <a:pPr lvl="1"/>
            <a:r>
              <a:rPr lang="it-IT" noProof="0"/>
              <a:t>Secondo livello</a:t>
            </a:r>
          </a:p>
          <a:p>
            <a:pPr lvl="2"/>
            <a:r>
              <a:rPr lang="it-IT" noProof="0"/>
              <a:t>Terzo livello</a:t>
            </a:r>
          </a:p>
          <a:p>
            <a:pPr lvl="3"/>
            <a:r>
              <a:rPr lang="it-IT" noProof="0"/>
              <a:t>Quarto livello</a:t>
            </a:r>
          </a:p>
          <a:p>
            <a:pPr lvl="4"/>
            <a:r>
              <a:rPr lang="it-IT" noProof="0"/>
              <a:t>Quinto livello</a:t>
            </a:r>
            <a:endParaRPr lang="en-US" noProof="0"/>
          </a:p>
        </p:txBody>
      </p:sp>
      <p:sp>
        <p:nvSpPr>
          <p:cNvPr id="7" name="Source">
            <a:extLst>
              <a:ext uri="{FF2B5EF4-FFF2-40B4-BE49-F238E27FC236}">
                <a16:creationId xmlns:a16="http://schemas.microsoft.com/office/drawing/2014/main" id="{CAE04B0A-33E1-1409-5B92-0FF8FB4CFAFF}"/>
              </a:ext>
            </a:extLst>
          </p:cNvPr>
          <p:cNvSpPr>
            <a:spLocks noGrp="1"/>
          </p:cNvSpPr>
          <p:nvPr>
            <p:ph type="body" sz="quarter" idx="14" hasCustomPrompt="1"/>
          </p:nvPr>
        </p:nvSpPr>
        <p:spPr bwMode="black">
          <a:xfrm>
            <a:off x="550164" y="5761354"/>
            <a:ext cx="3607200" cy="547200"/>
          </a:xfrm>
        </p:spPr>
        <p:txBody>
          <a:bodyPr anchor="b" anchorCtr="0">
            <a:noAutofit/>
          </a:bodyPr>
          <a:lstStyle>
            <a:lvl1pPr marL="0" indent="0">
              <a:spcAft>
                <a:spcPts val="0"/>
              </a:spcAft>
              <a:buNone/>
              <a:defRPr sz="800"/>
            </a:lvl1pPr>
            <a:lvl2pPr>
              <a:defRPr sz="800"/>
            </a:lvl2pPr>
            <a:lvl3pPr>
              <a:defRPr sz="800"/>
            </a:lvl3pPr>
            <a:lvl4pPr>
              <a:defRPr sz="800"/>
            </a:lvl4pPr>
            <a:lvl5pPr>
              <a:defRPr sz="800"/>
            </a:lvl5pPr>
          </a:lstStyle>
          <a:p>
            <a:pPr lvl="0"/>
            <a:r>
              <a:rPr lang="en-US" noProof="0"/>
              <a:t>Place source here</a:t>
            </a:r>
          </a:p>
        </p:txBody>
      </p:sp>
      <p:sp>
        <p:nvSpPr>
          <p:cNvPr id="5" name="Footer">
            <a:extLst>
              <a:ext uri="{FF2B5EF4-FFF2-40B4-BE49-F238E27FC236}">
                <a16:creationId xmlns:a16="http://schemas.microsoft.com/office/drawing/2014/main" id="{D007B727-0350-AD0A-1586-6864D574169A}"/>
              </a:ext>
            </a:extLst>
          </p:cNvPr>
          <p:cNvSpPr>
            <a:spLocks noGrp="1" noRot="1" noMove="1" noResize="1" noEditPoints="1" noAdjustHandles="1" noChangeArrowheads="1" noChangeShapeType="1"/>
          </p:cNvSpPr>
          <p:nvPr>
            <p:ph type="ftr" sz="quarter" idx="11"/>
          </p:nvPr>
        </p:nvSpPr>
        <p:spPr bwMode="black"/>
        <p:txBody>
          <a:bodyPr/>
          <a:lstStyle/>
          <a:p>
            <a:r>
              <a:rPr lang="en-US" noProof="0"/>
              <a:t>Copyright 2025 Pearson. All rights reserved.</a:t>
            </a:r>
          </a:p>
        </p:txBody>
      </p:sp>
      <p:sp>
        <p:nvSpPr>
          <p:cNvPr id="6" name="Slide Number">
            <a:extLst>
              <a:ext uri="{FF2B5EF4-FFF2-40B4-BE49-F238E27FC236}">
                <a16:creationId xmlns:a16="http://schemas.microsoft.com/office/drawing/2014/main" id="{C4A7025A-0CAE-0E7A-FDD4-0253E11554E0}"/>
              </a:ext>
            </a:extLst>
          </p:cNvPr>
          <p:cNvSpPr>
            <a:spLocks noGrp="1" noRot="1" noMove="1" noResize="1" noEditPoints="1" noAdjustHandles="1" noChangeArrowheads="1" noChangeShapeType="1"/>
          </p:cNvSpPr>
          <p:nvPr>
            <p:ph type="sldNum" sz="quarter" idx="12"/>
          </p:nvPr>
        </p:nvSpPr>
        <p:spPr bwMode="black"/>
        <p:txBody>
          <a:bodyPr/>
          <a:lstStyle/>
          <a:p>
            <a:fld id="{27BB625B-AB5A-C845-B50B-ED205C3DDF7A}" type="slidenum">
              <a:rPr lang="en-US" noProof="0" smtClean="0"/>
              <a:t>‹N›</a:t>
            </a:fld>
            <a:endParaRPr lang="en-US" noProof="0"/>
          </a:p>
        </p:txBody>
      </p:sp>
    </p:spTree>
    <p:extLst>
      <p:ext uri="{BB962C8B-B14F-4D97-AF65-F5344CB8AC3E}">
        <p14:creationId xmlns:p14="http://schemas.microsoft.com/office/powerpoint/2010/main" val="393578760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ontent 2 Col">
    <p:bg bwMode="ltGray">
      <p:bgPr>
        <a:solidFill>
          <a:srgbClr val="EDECF6"/>
        </a:solidFill>
        <a:effectLst/>
      </p:bgPr>
    </p:bg>
    <p:spTree>
      <p:nvGrpSpPr>
        <p:cNvPr id="1" name=""/>
        <p:cNvGrpSpPr/>
        <p:nvPr/>
      </p:nvGrpSpPr>
      <p:grpSpPr>
        <a:xfrm>
          <a:off x="0" y="0"/>
          <a:ext cx="0" cy="0"/>
          <a:chOff x="0" y="0"/>
          <a:chExt cx="0" cy="0"/>
        </a:xfrm>
      </p:grpSpPr>
      <p:sp>
        <p:nvSpPr>
          <p:cNvPr id="12" name="Section">
            <a:extLst>
              <a:ext uri="{FF2B5EF4-FFF2-40B4-BE49-F238E27FC236}">
                <a16:creationId xmlns:a16="http://schemas.microsoft.com/office/drawing/2014/main" id="{A34E4C6B-5D79-B45A-E43E-64E148A689AA}"/>
              </a:ext>
            </a:extLst>
          </p:cNvPr>
          <p:cNvSpPr>
            <a:spLocks noGrp="1"/>
          </p:cNvSpPr>
          <p:nvPr>
            <p:ph type="body" sz="quarter" idx="27" hasCustomPrompt="1"/>
          </p:nvPr>
        </p:nvSpPr>
        <p:spPr bwMode="auto">
          <a:xfrm>
            <a:off x="550164" y="0"/>
            <a:ext cx="3607200" cy="547200"/>
          </a:xfrm>
        </p:spPr>
        <p:txBody>
          <a:bodyPr anchor="ctr" anchorCtr="0"/>
          <a:lstStyle>
            <a:lvl1pPr marL="0" indent="0">
              <a:spcAft>
                <a:spcPts val="0"/>
              </a:spcAft>
              <a:buNone/>
              <a:defRPr sz="1000" cap="all" baseline="0">
                <a:solidFill>
                  <a:srgbClr val="512EAB"/>
                </a:solidFill>
              </a:defRPr>
            </a:lvl1pPr>
          </a:lstStyle>
          <a:p>
            <a:pPr lvl="0"/>
            <a:r>
              <a:rPr lang="en-US" noProof="0"/>
              <a:t>Section title</a:t>
            </a:r>
          </a:p>
        </p:txBody>
      </p:sp>
      <p:sp>
        <p:nvSpPr>
          <p:cNvPr id="10" name="Title">
            <a:extLst>
              <a:ext uri="{FF2B5EF4-FFF2-40B4-BE49-F238E27FC236}">
                <a16:creationId xmlns:a16="http://schemas.microsoft.com/office/drawing/2014/main" id="{6D097E3A-836D-C88E-C5FF-DA199AB3273F}"/>
              </a:ext>
            </a:extLst>
          </p:cNvPr>
          <p:cNvSpPr>
            <a:spLocks noGrp="1"/>
          </p:cNvSpPr>
          <p:nvPr>
            <p:ph type="title" hasCustomPrompt="1"/>
          </p:nvPr>
        </p:nvSpPr>
        <p:spPr bwMode="auto">
          <a:xfrm>
            <a:off x="550164" y="1370209"/>
            <a:ext cx="3605276" cy="2046885"/>
          </a:xfrm>
        </p:spPr>
        <p:txBody>
          <a:bodyPr/>
          <a:lstStyle>
            <a:lvl1pPr>
              <a:defRPr/>
            </a:lvl1pPr>
          </a:lstStyle>
          <a:p>
            <a:r>
              <a:rPr lang="en-US" noProof="0"/>
              <a:t>Place headline here, lorem ipsum dolor sit </a:t>
            </a:r>
            <a:r>
              <a:rPr lang="en-US" noProof="0" err="1"/>
              <a:t>amet</a:t>
            </a:r>
            <a:r>
              <a:rPr lang="en-US" noProof="0"/>
              <a:t> </a:t>
            </a:r>
            <a:r>
              <a:rPr lang="en-US" noProof="0" err="1"/>
              <a:t>adipiscing</a:t>
            </a:r>
            <a:r>
              <a:rPr lang="en-US" noProof="0"/>
              <a:t> </a:t>
            </a:r>
            <a:r>
              <a:rPr lang="en-US" noProof="0" err="1"/>
              <a:t>elit</a:t>
            </a:r>
            <a:br>
              <a:rPr lang="en-US" noProof="0"/>
            </a:br>
            <a:endParaRPr lang="en-US" noProof="0"/>
          </a:p>
        </p:txBody>
      </p:sp>
      <p:sp>
        <p:nvSpPr>
          <p:cNvPr id="3" name="Subhead 1">
            <a:extLst>
              <a:ext uri="{FF2B5EF4-FFF2-40B4-BE49-F238E27FC236}">
                <a16:creationId xmlns:a16="http://schemas.microsoft.com/office/drawing/2014/main" id="{1D8D160B-6BB7-235F-B8C9-392F2A862DC3}"/>
              </a:ext>
            </a:extLst>
          </p:cNvPr>
          <p:cNvSpPr>
            <a:spLocks noGrp="1"/>
          </p:cNvSpPr>
          <p:nvPr>
            <p:ph type="body" idx="1" hasCustomPrompt="1"/>
          </p:nvPr>
        </p:nvSpPr>
        <p:spPr bwMode="auto">
          <a:xfrm>
            <a:off x="5229198" y="1370209"/>
            <a:ext cx="2798790" cy="548285"/>
          </a:xfrm>
        </p:spPr>
        <p:txBody>
          <a:bodyPr anchor="t" anchorCtr="0"/>
          <a:lstStyle>
            <a:lvl1pPr marL="0" indent="0">
              <a:spcAft>
                <a:spcPts val="0"/>
              </a:spcAft>
              <a:buNone/>
              <a:defRPr sz="1600" b="0">
                <a:solidFill>
                  <a:srgbClr val="512EAB"/>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Place subhead here</a:t>
            </a:r>
          </a:p>
        </p:txBody>
      </p:sp>
      <p:sp>
        <p:nvSpPr>
          <p:cNvPr id="14" name="Text 1">
            <a:extLst>
              <a:ext uri="{FF2B5EF4-FFF2-40B4-BE49-F238E27FC236}">
                <a16:creationId xmlns:a16="http://schemas.microsoft.com/office/drawing/2014/main" id="{77F77711-B0B4-D754-EE55-C42626C53CE0}"/>
              </a:ext>
            </a:extLst>
          </p:cNvPr>
          <p:cNvSpPr>
            <a:spLocks noGrp="1"/>
          </p:cNvSpPr>
          <p:nvPr>
            <p:ph type="body" sz="quarter" idx="29"/>
          </p:nvPr>
        </p:nvSpPr>
        <p:spPr bwMode="auto">
          <a:xfrm>
            <a:off x="5229924" y="2108200"/>
            <a:ext cx="2798064" cy="3118104"/>
          </a:xfrm>
        </p:spPr>
        <p:txBody>
          <a:bodyPr/>
          <a:lstStyle>
            <a:lvl1pPr marL="0" indent="0">
              <a:buFont typeface="Plus Jakarta Sans" pitchFamily="2" charset="0"/>
              <a:buNone/>
              <a:defRPr sz="1200"/>
            </a:lvl1pPr>
            <a:lvl2pPr>
              <a:defRPr sz="1200"/>
            </a:lvl2pPr>
            <a:lvl3pPr>
              <a:defRPr sz="1200"/>
            </a:lvl3pPr>
            <a:lvl4pPr>
              <a:defRPr sz="1200"/>
            </a:lvl4pPr>
            <a:lvl5pPr>
              <a:defRPr sz="1200"/>
            </a:lvl5pPr>
          </a:lstStyle>
          <a:p>
            <a:pPr lvl="0"/>
            <a:r>
              <a:rPr lang="it-IT" noProof="0"/>
              <a:t>Fare clic per modificare gli stili del testo dello schema</a:t>
            </a:r>
          </a:p>
          <a:p>
            <a:pPr lvl="1"/>
            <a:r>
              <a:rPr lang="it-IT" noProof="0"/>
              <a:t>Secondo livello</a:t>
            </a:r>
          </a:p>
          <a:p>
            <a:pPr lvl="2"/>
            <a:r>
              <a:rPr lang="it-IT" noProof="0"/>
              <a:t>Terzo livello</a:t>
            </a:r>
          </a:p>
          <a:p>
            <a:pPr lvl="3"/>
            <a:r>
              <a:rPr lang="it-IT" noProof="0"/>
              <a:t>Quarto livello</a:t>
            </a:r>
          </a:p>
          <a:p>
            <a:pPr lvl="4"/>
            <a:r>
              <a:rPr lang="it-IT" noProof="0"/>
              <a:t>Quinto livello</a:t>
            </a:r>
            <a:endParaRPr lang="en-US" noProof="0"/>
          </a:p>
        </p:txBody>
      </p:sp>
      <p:cxnSp>
        <p:nvCxnSpPr>
          <p:cNvPr id="5" name="Straight Connector 1">
            <a:extLst>
              <a:ext uri="{FF2B5EF4-FFF2-40B4-BE49-F238E27FC236}">
                <a16:creationId xmlns:a16="http://schemas.microsoft.com/office/drawing/2014/main" id="{42CCE2CB-C2F1-C23D-5038-0F0F96F10CB4}"/>
              </a:ext>
              <a:ext uri="{C183D7F6-B498-43B3-948B-1728B52AA6E4}">
                <adec:decorative xmlns:adec="http://schemas.microsoft.com/office/drawing/2017/decorative" val="1"/>
              </a:ext>
            </a:extLst>
          </p:cNvPr>
          <p:cNvCxnSpPr>
            <a:cxnSpLocks/>
          </p:cNvCxnSpPr>
          <p:nvPr userDrawn="1"/>
        </p:nvCxnSpPr>
        <p:spPr bwMode="black">
          <a:xfrm>
            <a:off x="5229198" y="5762625"/>
            <a:ext cx="2808000"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2" name="Subhead 2">
            <a:extLst>
              <a:ext uri="{FF2B5EF4-FFF2-40B4-BE49-F238E27FC236}">
                <a16:creationId xmlns:a16="http://schemas.microsoft.com/office/drawing/2014/main" id="{12DD4D0C-231A-A197-B394-0D844D72DDF7}"/>
              </a:ext>
            </a:extLst>
          </p:cNvPr>
          <p:cNvSpPr>
            <a:spLocks noGrp="1"/>
          </p:cNvSpPr>
          <p:nvPr>
            <p:ph type="body" idx="13" hasCustomPrompt="1"/>
          </p:nvPr>
        </p:nvSpPr>
        <p:spPr bwMode="auto">
          <a:xfrm>
            <a:off x="8836025" y="1370209"/>
            <a:ext cx="2798790" cy="548285"/>
          </a:xfrm>
        </p:spPr>
        <p:txBody>
          <a:bodyPr anchor="t" anchorCtr="0"/>
          <a:lstStyle>
            <a:lvl1pPr marL="0" indent="0">
              <a:spcAft>
                <a:spcPts val="0"/>
              </a:spcAft>
              <a:buNone/>
              <a:defRPr sz="1600" b="0">
                <a:solidFill>
                  <a:srgbClr val="512EAB"/>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Place subhead here</a:t>
            </a:r>
          </a:p>
        </p:txBody>
      </p:sp>
      <p:sp>
        <p:nvSpPr>
          <p:cNvPr id="15" name="Text 2">
            <a:extLst>
              <a:ext uri="{FF2B5EF4-FFF2-40B4-BE49-F238E27FC236}">
                <a16:creationId xmlns:a16="http://schemas.microsoft.com/office/drawing/2014/main" id="{301A2659-47C6-F860-230D-57CD888618C9}"/>
              </a:ext>
            </a:extLst>
          </p:cNvPr>
          <p:cNvSpPr>
            <a:spLocks noGrp="1"/>
          </p:cNvSpPr>
          <p:nvPr>
            <p:ph type="body" sz="quarter" idx="30"/>
          </p:nvPr>
        </p:nvSpPr>
        <p:spPr bwMode="auto">
          <a:xfrm>
            <a:off x="8836751" y="2108200"/>
            <a:ext cx="2798064" cy="3118104"/>
          </a:xfrm>
        </p:spPr>
        <p:txBody>
          <a:bodyPr/>
          <a:lstStyle>
            <a:lvl1pPr>
              <a:defRPr sz="1200"/>
            </a:lvl1pPr>
            <a:lvl2pPr>
              <a:defRPr sz="1200"/>
            </a:lvl2pPr>
            <a:lvl3pPr>
              <a:defRPr sz="1200"/>
            </a:lvl3pPr>
            <a:lvl4pPr>
              <a:defRPr sz="1200"/>
            </a:lvl4pPr>
            <a:lvl5pPr>
              <a:defRPr sz="1200"/>
            </a:lvl5pPr>
          </a:lstStyle>
          <a:p>
            <a:pPr lvl="0"/>
            <a:r>
              <a:rPr lang="it-IT" noProof="0"/>
              <a:t>Fare clic per modificare gli stili del testo dello schema</a:t>
            </a:r>
          </a:p>
          <a:p>
            <a:pPr lvl="1"/>
            <a:r>
              <a:rPr lang="it-IT" noProof="0"/>
              <a:t>Secondo livello</a:t>
            </a:r>
          </a:p>
          <a:p>
            <a:pPr lvl="2"/>
            <a:r>
              <a:rPr lang="it-IT" noProof="0"/>
              <a:t>Terzo livello</a:t>
            </a:r>
          </a:p>
          <a:p>
            <a:pPr lvl="3"/>
            <a:r>
              <a:rPr lang="it-IT" noProof="0"/>
              <a:t>Quarto livello</a:t>
            </a:r>
          </a:p>
          <a:p>
            <a:pPr lvl="4"/>
            <a:r>
              <a:rPr lang="it-IT" noProof="0"/>
              <a:t>Quinto livello</a:t>
            </a:r>
            <a:endParaRPr lang="en-US" noProof="0"/>
          </a:p>
        </p:txBody>
      </p:sp>
      <p:cxnSp>
        <p:nvCxnSpPr>
          <p:cNvPr id="7" name="Straight Connector 2">
            <a:extLst>
              <a:ext uri="{FF2B5EF4-FFF2-40B4-BE49-F238E27FC236}">
                <a16:creationId xmlns:a16="http://schemas.microsoft.com/office/drawing/2014/main" id="{804BE8F5-7759-8837-7CFF-9934B51864A3}"/>
              </a:ext>
              <a:ext uri="{C183D7F6-B498-43B3-948B-1728B52AA6E4}">
                <adec:decorative xmlns:adec="http://schemas.microsoft.com/office/drawing/2017/decorative" val="1"/>
              </a:ext>
            </a:extLst>
          </p:cNvPr>
          <p:cNvCxnSpPr>
            <a:cxnSpLocks/>
          </p:cNvCxnSpPr>
          <p:nvPr userDrawn="1"/>
        </p:nvCxnSpPr>
        <p:spPr bwMode="black">
          <a:xfrm>
            <a:off x="8823298" y="5762625"/>
            <a:ext cx="2808000"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13" name="Source">
            <a:extLst>
              <a:ext uri="{FF2B5EF4-FFF2-40B4-BE49-F238E27FC236}">
                <a16:creationId xmlns:a16="http://schemas.microsoft.com/office/drawing/2014/main" id="{F282657E-E1F3-2CB7-0B06-06559C9DE77B}"/>
              </a:ext>
            </a:extLst>
          </p:cNvPr>
          <p:cNvSpPr>
            <a:spLocks noGrp="1"/>
          </p:cNvSpPr>
          <p:nvPr>
            <p:ph type="body" sz="quarter" idx="28" hasCustomPrompt="1"/>
          </p:nvPr>
        </p:nvSpPr>
        <p:spPr bwMode="auto">
          <a:xfrm>
            <a:off x="550164" y="5761354"/>
            <a:ext cx="3607200" cy="547200"/>
          </a:xfrm>
        </p:spPr>
        <p:txBody>
          <a:bodyPr anchor="b" anchorCtr="0">
            <a:noAutofit/>
          </a:bodyPr>
          <a:lstStyle>
            <a:lvl1pPr marL="0" indent="0">
              <a:spcAft>
                <a:spcPts val="0"/>
              </a:spcAft>
              <a:buNone/>
              <a:defRPr sz="800"/>
            </a:lvl1pPr>
            <a:lvl2pPr>
              <a:defRPr sz="800"/>
            </a:lvl2pPr>
            <a:lvl3pPr>
              <a:defRPr sz="800"/>
            </a:lvl3pPr>
            <a:lvl4pPr>
              <a:defRPr sz="800"/>
            </a:lvl4pPr>
            <a:lvl5pPr>
              <a:defRPr sz="800"/>
            </a:lvl5pPr>
          </a:lstStyle>
          <a:p>
            <a:pPr lvl="0"/>
            <a:r>
              <a:rPr lang="en-US" noProof="0"/>
              <a:t>Place source here</a:t>
            </a:r>
          </a:p>
        </p:txBody>
      </p:sp>
      <p:sp>
        <p:nvSpPr>
          <p:cNvPr id="8" name="Footer">
            <a:extLst>
              <a:ext uri="{FF2B5EF4-FFF2-40B4-BE49-F238E27FC236}">
                <a16:creationId xmlns:a16="http://schemas.microsoft.com/office/drawing/2014/main" id="{EA2A0F51-810C-59F0-7B81-0F50BB0EBD99}"/>
              </a:ext>
            </a:extLst>
          </p:cNvPr>
          <p:cNvSpPr>
            <a:spLocks noGrp="1" noRot="1" noMove="1" noResize="1" noEditPoints="1" noAdjustHandles="1" noChangeArrowheads="1" noChangeShapeType="1"/>
          </p:cNvSpPr>
          <p:nvPr>
            <p:ph type="ftr" sz="quarter" idx="11"/>
          </p:nvPr>
        </p:nvSpPr>
        <p:spPr bwMode="auto"/>
        <p:txBody>
          <a:bodyPr/>
          <a:lstStyle/>
          <a:p>
            <a:r>
              <a:rPr lang="en-US" noProof="0"/>
              <a:t>Copyright 2025 Pearson. All rights reserved.</a:t>
            </a:r>
          </a:p>
        </p:txBody>
      </p:sp>
      <p:sp>
        <p:nvSpPr>
          <p:cNvPr id="9" name="Slide Number">
            <a:extLst>
              <a:ext uri="{FF2B5EF4-FFF2-40B4-BE49-F238E27FC236}">
                <a16:creationId xmlns:a16="http://schemas.microsoft.com/office/drawing/2014/main" id="{8C39C324-6BB7-0039-5EE5-1288F15F0D1A}"/>
              </a:ext>
            </a:extLst>
          </p:cNvPr>
          <p:cNvSpPr>
            <a:spLocks noGrp="1" noRot="1" noMove="1" noResize="1" noEditPoints="1" noAdjustHandles="1" noChangeArrowheads="1" noChangeShapeType="1"/>
          </p:cNvSpPr>
          <p:nvPr>
            <p:ph type="sldNum" sz="quarter" idx="12"/>
          </p:nvPr>
        </p:nvSpPr>
        <p:spPr bwMode="auto">
          <a:xfrm>
            <a:off x="9908540" y="6439710"/>
            <a:ext cx="1734820" cy="418290"/>
          </a:xfrm>
        </p:spPr>
        <p:txBody>
          <a:bodyPr/>
          <a:lstStyle/>
          <a:p>
            <a:fld id="{27BB625B-AB5A-C845-B50B-ED205C3DDF7A}" type="slidenum">
              <a:rPr lang="en-US" noProof="0" smtClean="0"/>
              <a:t>‹N›</a:t>
            </a:fld>
            <a:endParaRPr lang="en-US" noProof="0"/>
          </a:p>
        </p:txBody>
      </p:sp>
    </p:spTree>
    <p:extLst>
      <p:ext uri="{BB962C8B-B14F-4D97-AF65-F5344CB8AC3E}">
        <p14:creationId xmlns:p14="http://schemas.microsoft.com/office/powerpoint/2010/main" val="49146516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ontent 3 Col Dark">
    <p:bg bwMode="gray">
      <p:bgRef idx="1001">
        <a:schemeClr val="bg2"/>
      </p:bgRef>
    </p:bg>
    <p:spTree>
      <p:nvGrpSpPr>
        <p:cNvPr id="1" name=""/>
        <p:cNvGrpSpPr/>
        <p:nvPr/>
      </p:nvGrpSpPr>
      <p:grpSpPr>
        <a:xfrm>
          <a:off x="0" y="0"/>
          <a:ext cx="0" cy="0"/>
          <a:chOff x="0" y="0"/>
          <a:chExt cx="0" cy="0"/>
        </a:xfrm>
      </p:grpSpPr>
      <p:sp>
        <p:nvSpPr>
          <p:cNvPr id="2" name="Section">
            <a:extLst>
              <a:ext uri="{FF2B5EF4-FFF2-40B4-BE49-F238E27FC236}">
                <a16:creationId xmlns:a16="http://schemas.microsoft.com/office/drawing/2014/main" id="{B46011D7-D3D9-E78A-4E0E-EE1A5B247FC2}"/>
              </a:ext>
            </a:extLst>
          </p:cNvPr>
          <p:cNvSpPr>
            <a:spLocks noGrp="1"/>
          </p:cNvSpPr>
          <p:nvPr>
            <p:ph type="body" sz="quarter" idx="27" hasCustomPrompt="1"/>
          </p:nvPr>
        </p:nvSpPr>
        <p:spPr bwMode="white">
          <a:xfrm>
            <a:off x="550164" y="0"/>
            <a:ext cx="3607200" cy="547200"/>
          </a:xfrm>
        </p:spPr>
        <p:txBody>
          <a:bodyPr anchor="ctr" anchorCtr="0"/>
          <a:lstStyle>
            <a:lvl1pPr marL="0" indent="0">
              <a:spcAft>
                <a:spcPts val="0"/>
              </a:spcAft>
              <a:buNone/>
              <a:defRPr lang="en-US" sz="1000" kern="1200" cap="all" baseline="0" dirty="0">
                <a:solidFill>
                  <a:srgbClr val="C1BFFF"/>
                </a:solidFill>
                <a:latin typeface="+mn-lt"/>
                <a:ea typeface="+mn-ea"/>
                <a:cs typeface="+mn-cs"/>
              </a:defRPr>
            </a:lvl1pPr>
          </a:lstStyle>
          <a:p>
            <a:pPr marL="0" lvl="0" indent="0" algn="l" defTabSz="914400" rtl="0" eaLnBrk="1" latinLnBrk="0" hangingPunct="1">
              <a:lnSpc>
                <a:spcPct val="100000"/>
              </a:lnSpc>
              <a:spcBef>
                <a:spcPts val="0"/>
              </a:spcBef>
              <a:spcAft>
                <a:spcPts val="0"/>
              </a:spcAft>
              <a:buFont typeface="Plus Jakarta Sans" panose="020B0604020202020204" pitchFamily="34" charset="0"/>
              <a:buNone/>
            </a:pPr>
            <a:r>
              <a:rPr lang="en-US" noProof="0"/>
              <a:t>Section title</a:t>
            </a:r>
          </a:p>
        </p:txBody>
      </p:sp>
      <p:sp>
        <p:nvSpPr>
          <p:cNvPr id="10" name="Title">
            <a:extLst>
              <a:ext uri="{FF2B5EF4-FFF2-40B4-BE49-F238E27FC236}">
                <a16:creationId xmlns:a16="http://schemas.microsoft.com/office/drawing/2014/main" id="{6D097E3A-836D-C88E-C5FF-DA199AB3273F}"/>
              </a:ext>
            </a:extLst>
          </p:cNvPr>
          <p:cNvSpPr>
            <a:spLocks noGrp="1"/>
          </p:cNvSpPr>
          <p:nvPr>
            <p:ph type="title" hasCustomPrompt="1"/>
          </p:nvPr>
        </p:nvSpPr>
        <p:spPr bwMode="ltGray">
          <a:xfrm>
            <a:off x="550164" y="552450"/>
            <a:ext cx="11091672" cy="819150"/>
          </a:xfrm>
        </p:spPr>
        <p:txBody>
          <a:bodyPr/>
          <a:lstStyle/>
          <a:p>
            <a:r>
              <a:rPr lang="en-US" noProof="0"/>
              <a:t>Place headline here</a:t>
            </a:r>
          </a:p>
        </p:txBody>
      </p:sp>
      <p:sp>
        <p:nvSpPr>
          <p:cNvPr id="37" name="Rounded Rectangle 1">
            <a:extLst>
              <a:ext uri="{FF2B5EF4-FFF2-40B4-BE49-F238E27FC236}">
                <a16:creationId xmlns:a16="http://schemas.microsoft.com/office/drawing/2014/main" id="{5909B440-61AA-0210-17DC-D511F7E0FB15}"/>
              </a:ext>
              <a:ext uri="{C183D7F6-B498-43B3-948B-1728B52AA6E4}">
                <adec:decorative xmlns:adec="http://schemas.microsoft.com/office/drawing/2017/decorative" val="1"/>
              </a:ext>
            </a:extLst>
          </p:cNvPr>
          <p:cNvSpPr/>
          <p:nvPr userDrawn="1"/>
        </p:nvSpPr>
        <p:spPr bwMode="ltGray">
          <a:xfrm>
            <a:off x="550164" y="1644648"/>
            <a:ext cx="3428347" cy="4391757"/>
          </a:xfrm>
          <a:prstGeom prst="roundRect">
            <a:avLst>
              <a:gd name="adj" fmla="val 4887"/>
            </a:avLst>
          </a:prstGeom>
          <a:noFill/>
          <a:ln w="952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noProof="0">
              <a:solidFill>
                <a:srgbClr val="FFFFFF"/>
              </a:solidFill>
              <a:latin typeface="Plus Jakarta Sans Medium" panose="020B0604030504040204"/>
            </a:endParaRPr>
          </a:p>
        </p:txBody>
      </p:sp>
      <p:sp>
        <p:nvSpPr>
          <p:cNvPr id="42" name="Subhead 1">
            <a:extLst>
              <a:ext uri="{FF2B5EF4-FFF2-40B4-BE49-F238E27FC236}">
                <a16:creationId xmlns:a16="http://schemas.microsoft.com/office/drawing/2014/main" id="{5D7DE015-F779-D7DF-38B5-B232433543E3}"/>
              </a:ext>
            </a:extLst>
          </p:cNvPr>
          <p:cNvSpPr>
            <a:spLocks noGrp="1"/>
          </p:cNvSpPr>
          <p:nvPr>
            <p:ph type="body" sz="quarter" idx="16" hasCustomPrompt="1"/>
          </p:nvPr>
        </p:nvSpPr>
        <p:spPr bwMode="white">
          <a:xfrm>
            <a:off x="823764" y="1917698"/>
            <a:ext cx="2880000" cy="295688"/>
          </a:xfrm>
          <a:noFill/>
        </p:spPr>
        <p:txBody>
          <a:bodyPr/>
          <a:lstStyle>
            <a:lvl1pPr marL="0" indent="0">
              <a:buNone/>
              <a:defRPr sz="1200" b="0" cap="all" baseline="0">
                <a:solidFill>
                  <a:schemeClr val="tx1"/>
                </a:solidFill>
                <a:latin typeface="+mn-lt"/>
                <a:cs typeface="Plus Jakarta Sans Medium" pitchFamily="2" charset="0"/>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noProof="0"/>
              <a:t>SUBHEAD</a:t>
            </a:r>
          </a:p>
        </p:txBody>
      </p:sp>
      <p:sp>
        <p:nvSpPr>
          <p:cNvPr id="40" name="Description 1">
            <a:extLst>
              <a:ext uri="{FF2B5EF4-FFF2-40B4-BE49-F238E27FC236}">
                <a16:creationId xmlns:a16="http://schemas.microsoft.com/office/drawing/2014/main" id="{200DDE1B-BD22-FFF3-B49F-A0CFC2E212C8}"/>
              </a:ext>
            </a:extLst>
          </p:cNvPr>
          <p:cNvSpPr>
            <a:spLocks noGrp="1"/>
          </p:cNvSpPr>
          <p:nvPr>
            <p:ph type="body" idx="1" hasCustomPrompt="1"/>
          </p:nvPr>
        </p:nvSpPr>
        <p:spPr bwMode="white">
          <a:xfrm>
            <a:off x="824620" y="2213386"/>
            <a:ext cx="2880000" cy="1286599"/>
          </a:xfrm>
          <a:noFill/>
        </p:spPr>
        <p:txBody>
          <a:bodyPr anchor="t" anchorCtr="0"/>
          <a:lstStyle>
            <a:lvl1pPr marL="0" indent="0">
              <a:spcAft>
                <a:spcPts val="0"/>
              </a:spcAft>
              <a:buNone/>
              <a:defRPr sz="1600" b="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Place long subhead here</a:t>
            </a:r>
          </a:p>
        </p:txBody>
      </p:sp>
      <p:sp>
        <p:nvSpPr>
          <p:cNvPr id="41" name="Text 1">
            <a:extLst>
              <a:ext uri="{FF2B5EF4-FFF2-40B4-BE49-F238E27FC236}">
                <a16:creationId xmlns:a16="http://schemas.microsoft.com/office/drawing/2014/main" id="{5076CBFB-6431-4165-78BC-8CD0FD4AE1AC}"/>
              </a:ext>
            </a:extLst>
          </p:cNvPr>
          <p:cNvSpPr>
            <a:spLocks noGrp="1"/>
          </p:cNvSpPr>
          <p:nvPr>
            <p:ph type="body" sz="quarter" idx="15"/>
          </p:nvPr>
        </p:nvSpPr>
        <p:spPr bwMode="white">
          <a:xfrm>
            <a:off x="823764" y="3499986"/>
            <a:ext cx="2880000" cy="2262640"/>
          </a:xfrm>
          <a:noFill/>
        </p:spPr>
        <p:txBody>
          <a:bodyPr/>
          <a:lstStyle>
            <a:lvl1pPr marL="0" indent="0">
              <a:buNone/>
              <a:defRPr sz="1200">
                <a:solidFill>
                  <a:schemeClr val="tx1"/>
                </a:solidFill>
                <a:latin typeface="+mn-lt"/>
                <a:cs typeface="Plus Jakarta Sans Medium" pitchFamily="2" charset="0"/>
              </a:defRPr>
            </a:lvl1pPr>
            <a:lvl2pPr>
              <a:defRPr sz="1200">
                <a:solidFill>
                  <a:schemeClr val="tx1"/>
                </a:solidFill>
                <a:latin typeface="+mn-lt"/>
                <a:cs typeface="Plus Jakarta Sans Medium" pitchFamily="2" charset="0"/>
              </a:defRPr>
            </a:lvl2pPr>
            <a:lvl3pPr>
              <a:defRPr sz="1200">
                <a:solidFill>
                  <a:schemeClr val="tx1"/>
                </a:solidFill>
                <a:latin typeface="+mn-lt"/>
                <a:cs typeface="Plus Jakarta Sans Medium" pitchFamily="2" charset="0"/>
              </a:defRPr>
            </a:lvl3pPr>
            <a:lvl4pPr>
              <a:defRPr sz="1200">
                <a:solidFill>
                  <a:schemeClr val="tx1"/>
                </a:solidFill>
                <a:latin typeface="+mn-lt"/>
                <a:cs typeface="Plus Jakarta Sans Medium" pitchFamily="2" charset="0"/>
              </a:defRPr>
            </a:lvl4pPr>
            <a:lvl5pPr>
              <a:defRPr sz="1200">
                <a:solidFill>
                  <a:schemeClr val="tx1"/>
                </a:solidFill>
                <a:latin typeface="+mn-lt"/>
                <a:cs typeface="Plus Jakarta Sans Medium" pitchFamily="2" charset="0"/>
              </a:defRPr>
            </a:lvl5pPr>
          </a:lstStyle>
          <a:p>
            <a:pPr lvl="0"/>
            <a:r>
              <a:rPr lang="it-IT" noProof="0"/>
              <a:t>Fare clic per modificare gli stili del testo dello schema</a:t>
            </a:r>
          </a:p>
          <a:p>
            <a:pPr lvl="1"/>
            <a:r>
              <a:rPr lang="it-IT" noProof="0"/>
              <a:t>Secondo livello</a:t>
            </a:r>
          </a:p>
          <a:p>
            <a:pPr lvl="2"/>
            <a:r>
              <a:rPr lang="it-IT" noProof="0"/>
              <a:t>Terzo livello</a:t>
            </a:r>
          </a:p>
          <a:p>
            <a:pPr lvl="3"/>
            <a:r>
              <a:rPr lang="it-IT" noProof="0"/>
              <a:t>Quarto livello</a:t>
            </a:r>
          </a:p>
          <a:p>
            <a:pPr lvl="4"/>
            <a:r>
              <a:rPr lang="it-IT" noProof="0"/>
              <a:t>Quinto livello</a:t>
            </a:r>
            <a:endParaRPr lang="en-US" noProof="0"/>
          </a:p>
        </p:txBody>
      </p:sp>
      <p:sp>
        <p:nvSpPr>
          <p:cNvPr id="38" name="Rounded Rectangle 2">
            <a:extLst>
              <a:ext uri="{FF2B5EF4-FFF2-40B4-BE49-F238E27FC236}">
                <a16:creationId xmlns:a16="http://schemas.microsoft.com/office/drawing/2014/main" id="{FECC1F57-F297-B7E9-B4B1-811C1527B09A}"/>
              </a:ext>
              <a:ext uri="{C183D7F6-B498-43B3-948B-1728B52AA6E4}">
                <adec:decorative xmlns:adec="http://schemas.microsoft.com/office/drawing/2017/decorative" val="1"/>
              </a:ext>
            </a:extLst>
          </p:cNvPr>
          <p:cNvSpPr/>
          <p:nvPr userDrawn="1"/>
        </p:nvSpPr>
        <p:spPr bwMode="ltGray">
          <a:xfrm>
            <a:off x="4381826" y="1644648"/>
            <a:ext cx="3428347" cy="4391757"/>
          </a:xfrm>
          <a:prstGeom prst="roundRect">
            <a:avLst>
              <a:gd name="adj" fmla="val 4887"/>
            </a:avLst>
          </a:prstGeom>
          <a:noFill/>
          <a:ln w="952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noProof="0">
              <a:solidFill>
                <a:srgbClr val="FFFFFF"/>
              </a:solidFill>
              <a:latin typeface="Plus Jakarta Sans Medium" panose="020B0604030504040204"/>
            </a:endParaRPr>
          </a:p>
        </p:txBody>
      </p:sp>
      <p:sp>
        <p:nvSpPr>
          <p:cNvPr id="48" name="Subhead 2">
            <a:extLst>
              <a:ext uri="{FF2B5EF4-FFF2-40B4-BE49-F238E27FC236}">
                <a16:creationId xmlns:a16="http://schemas.microsoft.com/office/drawing/2014/main" id="{EBB6A4C3-F20C-97B6-A6E2-7FE2F60C625B}"/>
              </a:ext>
            </a:extLst>
          </p:cNvPr>
          <p:cNvSpPr>
            <a:spLocks noGrp="1"/>
          </p:cNvSpPr>
          <p:nvPr>
            <p:ph type="body" sz="quarter" idx="19" hasCustomPrompt="1"/>
          </p:nvPr>
        </p:nvSpPr>
        <p:spPr bwMode="white">
          <a:xfrm>
            <a:off x="4655426" y="1917698"/>
            <a:ext cx="2880000" cy="295688"/>
          </a:xfrm>
          <a:noFill/>
        </p:spPr>
        <p:txBody>
          <a:bodyPr/>
          <a:lstStyle>
            <a:lvl1pPr marL="0" indent="0">
              <a:buNone/>
              <a:defRPr sz="1200" b="0" cap="all" baseline="0">
                <a:solidFill>
                  <a:schemeClr val="tx1"/>
                </a:solidFill>
                <a:latin typeface="+mn-lt"/>
                <a:cs typeface="Plus Jakarta Sans Medium" pitchFamily="2" charset="0"/>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noProof="0"/>
              <a:t>SUBHEAD</a:t>
            </a:r>
          </a:p>
        </p:txBody>
      </p:sp>
      <p:sp>
        <p:nvSpPr>
          <p:cNvPr id="46" name="Description 2">
            <a:extLst>
              <a:ext uri="{FF2B5EF4-FFF2-40B4-BE49-F238E27FC236}">
                <a16:creationId xmlns:a16="http://schemas.microsoft.com/office/drawing/2014/main" id="{F47F8685-5701-1F62-373B-06DF4BA775FC}"/>
              </a:ext>
            </a:extLst>
          </p:cNvPr>
          <p:cNvSpPr>
            <a:spLocks noGrp="1"/>
          </p:cNvSpPr>
          <p:nvPr>
            <p:ph type="body" idx="17" hasCustomPrompt="1"/>
          </p:nvPr>
        </p:nvSpPr>
        <p:spPr bwMode="white">
          <a:xfrm>
            <a:off x="4656282" y="2213386"/>
            <a:ext cx="2880000" cy="1286599"/>
          </a:xfrm>
          <a:noFill/>
        </p:spPr>
        <p:txBody>
          <a:bodyPr anchor="t" anchorCtr="0"/>
          <a:lstStyle>
            <a:lvl1pPr marL="0" indent="0">
              <a:spcAft>
                <a:spcPts val="0"/>
              </a:spcAft>
              <a:buNone/>
              <a:defRPr sz="1600" b="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Place long subhead here</a:t>
            </a:r>
          </a:p>
        </p:txBody>
      </p:sp>
      <p:sp>
        <p:nvSpPr>
          <p:cNvPr id="47" name="Text 2">
            <a:extLst>
              <a:ext uri="{FF2B5EF4-FFF2-40B4-BE49-F238E27FC236}">
                <a16:creationId xmlns:a16="http://schemas.microsoft.com/office/drawing/2014/main" id="{BE7C743A-BCC0-336E-7A19-A4EE4A53B95F}"/>
              </a:ext>
            </a:extLst>
          </p:cNvPr>
          <p:cNvSpPr>
            <a:spLocks noGrp="1"/>
          </p:cNvSpPr>
          <p:nvPr>
            <p:ph type="body" sz="quarter" idx="18"/>
          </p:nvPr>
        </p:nvSpPr>
        <p:spPr bwMode="white">
          <a:xfrm>
            <a:off x="4655426" y="3499986"/>
            <a:ext cx="2880000" cy="2262640"/>
          </a:xfrm>
          <a:noFill/>
        </p:spPr>
        <p:txBody>
          <a:bodyPr/>
          <a:lstStyle>
            <a:lvl1pPr marL="0" indent="0">
              <a:buNone/>
              <a:defRPr sz="1200">
                <a:solidFill>
                  <a:schemeClr val="tx1"/>
                </a:solidFill>
                <a:latin typeface="+mn-lt"/>
                <a:cs typeface="Plus Jakarta Sans Medium" pitchFamily="2" charset="0"/>
              </a:defRPr>
            </a:lvl1pPr>
            <a:lvl2pPr>
              <a:defRPr sz="1200">
                <a:solidFill>
                  <a:schemeClr val="tx1"/>
                </a:solidFill>
                <a:latin typeface="+mn-lt"/>
                <a:cs typeface="Plus Jakarta Sans Medium" pitchFamily="2" charset="0"/>
              </a:defRPr>
            </a:lvl2pPr>
            <a:lvl3pPr>
              <a:defRPr sz="1200">
                <a:solidFill>
                  <a:schemeClr val="tx1"/>
                </a:solidFill>
                <a:latin typeface="+mn-lt"/>
                <a:cs typeface="Plus Jakarta Sans Medium" pitchFamily="2" charset="0"/>
              </a:defRPr>
            </a:lvl3pPr>
            <a:lvl4pPr>
              <a:defRPr sz="1200">
                <a:solidFill>
                  <a:schemeClr val="tx1"/>
                </a:solidFill>
                <a:latin typeface="+mn-lt"/>
                <a:cs typeface="Plus Jakarta Sans Medium" pitchFamily="2" charset="0"/>
              </a:defRPr>
            </a:lvl4pPr>
            <a:lvl5pPr>
              <a:defRPr sz="1200">
                <a:solidFill>
                  <a:schemeClr val="tx1"/>
                </a:solidFill>
                <a:latin typeface="+mn-lt"/>
                <a:cs typeface="Plus Jakarta Sans Medium" pitchFamily="2" charset="0"/>
              </a:defRPr>
            </a:lvl5pPr>
          </a:lstStyle>
          <a:p>
            <a:pPr lvl="0"/>
            <a:r>
              <a:rPr lang="it-IT" noProof="0"/>
              <a:t>Fare clic per modificare gli stili del testo dello schema</a:t>
            </a:r>
          </a:p>
          <a:p>
            <a:pPr lvl="1"/>
            <a:r>
              <a:rPr lang="it-IT" noProof="0"/>
              <a:t>Secondo livello</a:t>
            </a:r>
          </a:p>
          <a:p>
            <a:pPr lvl="2"/>
            <a:r>
              <a:rPr lang="it-IT" noProof="0"/>
              <a:t>Terzo livello</a:t>
            </a:r>
          </a:p>
          <a:p>
            <a:pPr lvl="3"/>
            <a:r>
              <a:rPr lang="it-IT" noProof="0"/>
              <a:t>Quarto livello</a:t>
            </a:r>
          </a:p>
          <a:p>
            <a:pPr lvl="4"/>
            <a:r>
              <a:rPr lang="it-IT" noProof="0"/>
              <a:t>Quinto livello</a:t>
            </a:r>
            <a:endParaRPr lang="en-US" noProof="0"/>
          </a:p>
        </p:txBody>
      </p:sp>
      <p:sp>
        <p:nvSpPr>
          <p:cNvPr id="39" name="Rounded Rectangle 3">
            <a:extLst>
              <a:ext uri="{FF2B5EF4-FFF2-40B4-BE49-F238E27FC236}">
                <a16:creationId xmlns:a16="http://schemas.microsoft.com/office/drawing/2014/main" id="{F45E6F95-6C2F-4D9B-38E5-49EDD7646354}"/>
              </a:ext>
              <a:ext uri="{C183D7F6-B498-43B3-948B-1728B52AA6E4}">
                <adec:decorative xmlns:adec="http://schemas.microsoft.com/office/drawing/2017/decorative" val="1"/>
              </a:ext>
            </a:extLst>
          </p:cNvPr>
          <p:cNvSpPr/>
          <p:nvPr userDrawn="1"/>
        </p:nvSpPr>
        <p:spPr bwMode="ltGray">
          <a:xfrm>
            <a:off x="8213489" y="1644648"/>
            <a:ext cx="3428347" cy="4391757"/>
          </a:xfrm>
          <a:prstGeom prst="roundRect">
            <a:avLst>
              <a:gd name="adj" fmla="val 4887"/>
            </a:avLst>
          </a:prstGeom>
          <a:noFill/>
          <a:ln w="952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noProof="0">
              <a:solidFill>
                <a:srgbClr val="FFFFFF"/>
              </a:solidFill>
              <a:latin typeface="Plus Jakarta Sans Medium" panose="020B0604030504040204"/>
            </a:endParaRPr>
          </a:p>
        </p:txBody>
      </p:sp>
      <p:sp>
        <p:nvSpPr>
          <p:cNvPr id="51" name="Subhead 3">
            <a:extLst>
              <a:ext uri="{FF2B5EF4-FFF2-40B4-BE49-F238E27FC236}">
                <a16:creationId xmlns:a16="http://schemas.microsoft.com/office/drawing/2014/main" id="{5A1FB4BC-6AF4-B4B9-1A86-51C3E2DA5795}"/>
              </a:ext>
            </a:extLst>
          </p:cNvPr>
          <p:cNvSpPr>
            <a:spLocks noGrp="1"/>
          </p:cNvSpPr>
          <p:nvPr>
            <p:ph type="body" sz="quarter" idx="22" hasCustomPrompt="1"/>
          </p:nvPr>
        </p:nvSpPr>
        <p:spPr bwMode="white">
          <a:xfrm>
            <a:off x="8487089" y="1917698"/>
            <a:ext cx="2880000" cy="295688"/>
          </a:xfrm>
          <a:noFill/>
        </p:spPr>
        <p:txBody>
          <a:bodyPr/>
          <a:lstStyle>
            <a:lvl1pPr marL="0" indent="0">
              <a:buNone/>
              <a:defRPr sz="1200" b="0" cap="all" baseline="0">
                <a:solidFill>
                  <a:schemeClr val="tx1"/>
                </a:solidFill>
                <a:latin typeface="+mn-lt"/>
                <a:cs typeface="Plus Jakarta Sans Medium" pitchFamily="2" charset="0"/>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noProof="0"/>
              <a:t>SUBHEAD</a:t>
            </a:r>
          </a:p>
        </p:txBody>
      </p:sp>
      <p:sp>
        <p:nvSpPr>
          <p:cNvPr id="49" name="Description 3">
            <a:extLst>
              <a:ext uri="{FF2B5EF4-FFF2-40B4-BE49-F238E27FC236}">
                <a16:creationId xmlns:a16="http://schemas.microsoft.com/office/drawing/2014/main" id="{4DC1BED2-6693-F56C-FF2D-6E6FC1A4CE61}"/>
              </a:ext>
            </a:extLst>
          </p:cNvPr>
          <p:cNvSpPr>
            <a:spLocks noGrp="1"/>
          </p:cNvSpPr>
          <p:nvPr>
            <p:ph type="body" idx="20" hasCustomPrompt="1"/>
          </p:nvPr>
        </p:nvSpPr>
        <p:spPr bwMode="white">
          <a:xfrm>
            <a:off x="8487945" y="2213386"/>
            <a:ext cx="2880000" cy="1286599"/>
          </a:xfrm>
          <a:noFill/>
        </p:spPr>
        <p:txBody>
          <a:bodyPr anchor="t" anchorCtr="0"/>
          <a:lstStyle>
            <a:lvl1pPr marL="0" indent="0">
              <a:spcAft>
                <a:spcPts val="0"/>
              </a:spcAft>
              <a:buNone/>
              <a:defRPr sz="1600" b="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Place long subhead here</a:t>
            </a:r>
          </a:p>
        </p:txBody>
      </p:sp>
      <p:sp>
        <p:nvSpPr>
          <p:cNvPr id="50" name="Text 3">
            <a:extLst>
              <a:ext uri="{FF2B5EF4-FFF2-40B4-BE49-F238E27FC236}">
                <a16:creationId xmlns:a16="http://schemas.microsoft.com/office/drawing/2014/main" id="{09237A8C-DCDD-DC0E-AA67-A5786935C66E}"/>
              </a:ext>
            </a:extLst>
          </p:cNvPr>
          <p:cNvSpPr>
            <a:spLocks noGrp="1"/>
          </p:cNvSpPr>
          <p:nvPr>
            <p:ph type="body" sz="quarter" idx="21"/>
          </p:nvPr>
        </p:nvSpPr>
        <p:spPr bwMode="white">
          <a:xfrm>
            <a:off x="8487089" y="3499986"/>
            <a:ext cx="2880000" cy="2262640"/>
          </a:xfrm>
          <a:noFill/>
        </p:spPr>
        <p:txBody>
          <a:bodyPr/>
          <a:lstStyle>
            <a:lvl1pPr marL="0" indent="0">
              <a:buNone/>
              <a:defRPr sz="1200">
                <a:solidFill>
                  <a:schemeClr val="tx1"/>
                </a:solidFill>
                <a:latin typeface="+mn-lt"/>
                <a:cs typeface="Plus Jakarta Sans Medium" pitchFamily="2" charset="0"/>
              </a:defRPr>
            </a:lvl1pPr>
            <a:lvl2pPr>
              <a:defRPr sz="1200">
                <a:solidFill>
                  <a:schemeClr val="tx1"/>
                </a:solidFill>
                <a:latin typeface="+mn-lt"/>
                <a:cs typeface="Plus Jakarta Sans Medium" pitchFamily="2" charset="0"/>
              </a:defRPr>
            </a:lvl2pPr>
            <a:lvl3pPr>
              <a:defRPr sz="1200">
                <a:solidFill>
                  <a:schemeClr val="tx1"/>
                </a:solidFill>
                <a:latin typeface="+mn-lt"/>
                <a:cs typeface="Plus Jakarta Sans Medium" pitchFamily="2" charset="0"/>
              </a:defRPr>
            </a:lvl3pPr>
            <a:lvl4pPr>
              <a:defRPr sz="1200">
                <a:solidFill>
                  <a:schemeClr val="tx1"/>
                </a:solidFill>
                <a:latin typeface="+mn-lt"/>
                <a:cs typeface="Plus Jakarta Sans Medium" pitchFamily="2" charset="0"/>
              </a:defRPr>
            </a:lvl4pPr>
            <a:lvl5pPr>
              <a:defRPr sz="1200">
                <a:solidFill>
                  <a:schemeClr val="tx1"/>
                </a:solidFill>
                <a:latin typeface="+mn-lt"/>
                <a:cs typeface="Plus Jakarta Sans Medium" pitchFamily="2" charset="0"/>
              </a:defRPr>
            </a:lvl5pPr>
          </a:lstStyle>
          <a:p>
            <a:pPr lvl="0"/>
            <a:r>
              <a:rPr lang="it-IT" noProof="0"/>
              <a:t>Fare clic per modificare gli stili del testo dello schema</a:t>
            </a:r>
          </a:p>
          <a:p>
            <a:pPr lvl="1"/>
            <a:r>
              <a:rPr lang="it-IT" noProof="0"/>
              <a:t>Secondo livello</a:t>
            </a:r>
          </a:p>
          <a:p>
            <a:pPr lvl="2"/>
            <a:r>
              <a:rPr lang="it-IT" noProof="0"/>
              <a:t>Terzo livello</a:t>
            </a:r>
          </a:p>
          <a:p>
            <a:pPr lvl="3"/>
            <a:r>
              <a:rPr lang="it-IT" noProof="0"/>
              <a:t>Quarto livello</a:t>
            </a:r>
          </a:p>
          <a:p>
            <a:pPr lvl="4"/>
            <a:r>
              <a:rPr lang="it-IT" noProof="0"/>
              <a:t>Quinto livello</a:t>
            </a:r>
            <a:endParaRPr lang="en-US" noProof="0"/>
          </a:p>
        </p:txBody>
      </p:sp>
      <p:sp>
        <p:nvSpPr>
          <p:cNvPr id="8" name="Footer">
            <a:extLst>
              <a:ext uri="{FF2B5EF4-FFF2-40B4-BE49-F238E27FC236}">
                <a16:creationId xmlns:a16="http://schemas.microsoft.com/office/drawing/2014/main" id="{EA2A0F51-810C-59F0-7B81-0F50BB0EBD99}"/>
              </a:ext>
            </a:extLst>
          </p:cNvPr>
          <p:cNvSpPr>
            <a:spLocks noGrp="1" noRot="1" noMove="1" noResize="1" noEditPoints="1" noAdjustHandles="1" noChangeArrowheads="1" noChangeShapeType="1"/>
          </p:cNvSpPr>
          <p:nvPr>
            <p:ph type="ftr" sz="quarter" idx="11"/>
          </p:nvPr>
        </p:nvSpPr>
        <p:spPr bwMode="ltGray"/>
        <p:txBody>
          <a:bodyPr/>
          <a:lstStyle>
            <a:lvl1pPr>
              <a:defRPr>
                <a:solidFill>
                  <a:srgbClr val="C1BFFF"/>
                </a:solidFill>
              </a:defRPr>
            </a:lvl1pPr>
          </a:lstStyle>
          <a:p>
            <a:r>
              <a:rPr lang="en-US" noProof="0"/>
              <a:t>Copyright 2025 Pearson. All rights reserved.</a:t>
            </a:r>
          </a:p>
        </p:txBody>
      </p:sp>
      <p:sp>
        <p:nvSpPr>
          <p:cNvPr id="9" name="Slide Number">
            <a:extLst>
              <a:ext uri="{FF2B5EF4-FFF2-40B4-BE49-F238E27FC236}">
                <a16:creationId xmlns:a16="http://schemas.microsoft.com/office/drawing/2014/main" id="{8C39C324-6BB7-0039-5EE5-1288F15F0D1A}"/>
              </a:ext>
            </a:extLst>
          </p:cNvPr>
          <p:cNvSpPr>
            <a:spLocks noGrp="1" noRot="1" noMove="1" noResize="1" noEditPoints="1" noAdjustHandles="1" noChangeArrowheads="1" noChangeShapeType="1"/>
          </p:cNvSpPr>
          <p:nvPr>
            <p:ph type="sldNum" sz="quarter" idx="12"/>
          </p:nvPr>
        </p:nvSpPr>
        <p:spPr bwMode="ltGray">
          <a:xfrm>
            <a:off x="9908540" y="6439710"/>
            <a:ext cx="1734820" cy="418290"/>
          </a:xfrm>
        </p:spPr>
        <p:txBody>
          <a:bodyPr/>
          <a:lstStyle>
            <a:lvl1pPr>
              <a:defRPr>
                <a:solidFill>
                  <a:srgbClr val="C1BFFF"/>
                </a:solidFill>
              </a:defRPr>
            </a:lvl1pPr>
          </a:lstStyle>
          <a:p>
            <a:fld id="{27BB625B-AB5A-C845-B50B-ED205C3DDF7A}" type="slidenum">
              <a:rPr lang="en-US" noProof="0" smtClean="0"/>
              <a:pPr/>
              <a:t>‹N›</a:t>
            </a:fld>
            <a:endParaRPr lang="en-US" noProof="0"/>
          </a:p>
        </p:txBody>
      </p:sp>
    </p:spTree>
    <p:extLst>
      <p:ext uri="{BB962C8B-B14F-4D97-AF65-F5344CB8AC3E}">
        <p14:creationId xmlns:p14="http://schemas.microsoft.com/office/powerpoint/2010/main" val="3421152527"/>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with Graphic Waves Amethyst">
    <p:bg>
      <p:bgRef idx="1001">
        <a:schemeClr val="bg1"/>
      </p:bgRef>
    </p:bg>
    <p:spTree>
      <p:nvGrpSpPr>
        <p:cNvPr id="1" name=""/>
        <p:cNvGrpSpPr/>
        <p:nvPr/>
      </p:nvGrpSpPr>
      <p:grpSpPr>
        <a:xfrm>
          <a:off x="0" y="0"/>
          <a:ext cx="0" cy="0"/>
          <a:chOff x="0" y="0"/>
          <a:chExt cx="0" cy="0"/>
        </a:xfrm>
      </p:grpSpPr>
      <p:pic>
        <p:nvPicPr>
          <p:cNvPr id="7" name="Graphic Waves">
            <a:extLst>
              <a:ext uri="{FF2B5EF4-FFF2-40B4-BE49-F238E27FC236}">
                <a16:creationId xmlns:a16="http://schemas.microsoft.com/office/drawing/2014/main" id="{7ABB399A-5DF9-1E9C-7261-553D83F24D5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2"/>
          <a:srcRect/>
          <a:stretch/>
        </p:blipFill>
        <p:spPr>
          <a:xfrm>
            <a:off x="0" y="414"/>
            <a:ext cx="12192000" cy="6857172"/>
          </a:xfrm>
          <a:prstGeom prst="rect">
            <a:avLst/>
          </a:prstGeom>
        </p:spPr>
      </p:pic>
      <p:pic>
        <p:nvPicPr>
          <p:cNvPr id="5" name="Pearson Logo" descr="Pearson Logo">
            <a:extLst>
              <a:ext uri="{FF2B5EF4-FFF2-40B4-BE49-F238E27FC236}">
                <a16:creationId xmlns:a16="http://schemas.microsoft.com/office/drawing/2014/main" id="{160A7F97-6209-F156-D033-087C9B50EAE0}"/>
              </a:ext>
              <a:ext uri="{C183D7F6-B498-43B3-948B-1728B52AA6E4}">
                <adec:decorative xmlns:adec="http://schemas.microsoft.com/office/drawing/2017/decorative" val="0"/>
              </a:ext>
            </a:extLst>
          </p:cNvPr>
          <p:cNvPicPr>
            <a:picLocks noGrp="1" noRot="1" noChangeAspect="1" noMove="1" noResize="1" noEditPoints="1" noAdjustHandles="1" noChangeArrowheads="1" noChangeShapeType="1" noCrop="1"/>
          </p:cNvPicPr>
          <p:nvPr userDrawn="1"/>
        </p:nvPicPr>
        <p:blipFill>
          <a:blip r:embed="rId3">
            <a:extLst>
              <a:ext uri="{96DAC541-7B7A-43D3-8B79-37D633B846F1}">
                <asvg:svgBlip xmlns:asvg="http://schemas.microsoft.com/office/drawing/2016/SVG/main" r:embed="rId4"/>
              </a:ext>
            </a:extLst>
          </a:blip>
          <a:stretch>
            <a:fillRect/>
          </a:stretch>
        </p:blipFill>
        <p:spPr>
          <a:xfrm>
            <a:off x="544512" y="552450"/>
            <a:ext cx="2276856" cy="455371"/>
          </a:xfrm>
          <a:prstGeom prst="rect">
            <a:avLst/>
          </a:prstGeom>
        </p:spPr>
      </p:pic>
      <p:sp>
        <p:nvSpPr>
          <p:cNvPr id="2" name="Title">
            <a:extLst>
              <a:ext uri="{FF2B5EF4-FFF2-40B4-BE49-F238E27FC236}">
                <a16:creationId xmlns:a16="http://schemas.microsoft.com/office/drawing/2014/main" id="{2F08166A-83F0-2554-8E7D-B4BAD344F028}"/>
              </a:ext>
            </a:extLst>
          </p:cNvPr>
          <p:cNvSpPr>
            <a:spLocks noGrp="1"/>
          </p:cNvSpPr>
          <p:nvPr>
            <p:ph type="ctrTitle" hasCustomPrompt="1"/>
          </p:nvPr>
        </p:nvSpPr>
        <p:spPr>
          <a:xfrm>
            <a:off x="542924" y="1646237"/>
            <a:ext cx="6419088" cy="3187020"/>
          </a:xfrm>
        </p:spPr>
        <p:txBody>
          <a:bodyPr anchor="b"/>
          <a:lstStyle>
            <a:lvl1pPr algn="l">
              <a:defRPr sz="6000" b="1">
                <a:solidFill>
                  <a:schemeClr val="tx2"/>
                </a:solidFill>
                <a:latin typeface="+mn-lt"/>
              </a:defRPr>
            </a:lvl1pPr>
          </a:lstStyle>
          <a:p>
            <a:r>
              <a:rPr lang="en-US" noProof="0" dirty="0"/>
              <a:t>Place title here, maximum three lines lorem</a:t>
            </a:r>
          </a:p>
        </p:txBody>
      </p:sp>
      <p:sp>
        <p:nvSpPr>
          <p:cNvPr id="3" name="Subtitle">
            <a:extLst>
              <a:ext uri="{FF2B5EF4-FFF2-40B4-BE49-F238E27FC236}">
                <a16:creationId xmlns:a16="http://schemas.microsoft.com/office/drawing/2014/main" id="{8879E363-BBA4-E8FB-32B0-B30CAED83B60}"/>
              </a:ext>
            </a:extLst>
          </p:cNvPr>
          <p:cNvSpPr>
            <a:spLocks noGrp="1"/>
          </p:cNvSpPr>
          <p:nvPr>
            <p:ph type="subTitle" idx="1" hasCustomPrompt="1"/>
          </p:nvPr>
        </p:nvSpPr>
        <p:spPr>
          <a:xfrm>
            <a:off x="542926" y="5212670"/>
            <a:ext cx="5484812" cy="1097643"/>
          </a:xfrm>
        </p:spPr>
        <p:txBody>
          <a:bodyPr anchor="b">
            <a:normAutofit/>
          </a:bodyPr>
          <a:lstStyle>
            <a:lvl1pPr marL="0" indent="0" algn="l">
              <a:spcBef>
                <a:spcPts val="0"/>
              </a:spcBef>
              <a:buNone/>
              <a:defRPr sz="16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Place subtitle here</a:t>
            </a:r>
          </a:p>
        </p:txBody>
      </p:sp>
    </p:spTree>
    <p:extLst>
      <p:ext uri="{BB962C8B-B14F-4D97-AF65-F5344CB8AC3E}">
        <p14:creationId xmlns:p14="http://schemas.microsoft.com/office/powerpoint/2010/main" val="2233877866"/>
      </p:ext>
    </p:extLst>
  </p:cSld>
  <p:clrMapOvr>
    <a:overrideClrMapping bg1="lt1" tx1="dk1" bg2="lt2" tx2="dk2" accent1="accent1" accent2="accent2" accent3="accent3" accent4="accent4" accent5="accent5" accent6="accent6" hlink="hlink" folHlink="folHlink"/>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ontent 3 Col Dark with image">
    <p:bg bwMode="gray">
      <p:bgRef idx="1001">
        <a:schemeClr val="bg2"/>
      </p:bgRef>
    </p:bg>
    <p:spTree>
      <p:nvGrpSpPr>
        <p:cNvPr id="1" name=""/>
        <p:cNvGrpSpPr/>
        <p:nvPr/>
      </p:nvGrpSpPr>
      <p:grpSpPr>
        <a:xfrm>
          <a:off x="0" y="0"/>
          <a:ext cx="0" cy="0"/>
          <a:chOff x="0" y="0"/>
          <a:chExt cx="0" cy="0"/>
        </a:xfrm>
      </p:grpSpPr>
      <p:sp>
        <p:nvSpPr>
          <p:cNvPr id="2" name="Section">
            <a:extLst>
              <a:ext uri="{FF2B5EF4-FFF2-40B4-BE49-F238E27FC236}">
                <a16:creationId xmlns:a16="http://schemas.microsoft.com/office/drawing/2014/main" id="{B46011D7-D3D9-E78A-4E0E-EE1A5B247FC2}"/>
              </a:ext>
            </a:extLst>
          </p:cNvPr>
          <p:cNvSpPr>
            <a:spLocks noGrp="1"/>
          </p:cNvSpPr>
          <p:nvPr>
            <p:ph type="body" sz="quarter" idx="27" hasCustomPrompt="1"/>
          </p:nvPr>
        </p:nvSpPr>
        <p:spPr bwMode="white">
          <a:xfrm>
            <a:off x="550164" y="0"/>
            <a:ext cx="3607200" cy="547200"/>
          </a:xfrm>
        </p:spPr>
        <p:txBody>
          <a:bodyPr anchor="ctr" anchorCtr="0"/>
          <a:lstStyle>
            <a:lvl1pPr marL="0" indent="0">
              <a:spcAft>
                <a:spcPts val="0"/>
              </a:spcAft>
              <a:buNone/>
              <a:defRPr lang="en-US" sz="1000" kern="1200" cap="all" baseline="0" dirty="0">
                <a:solidFill>
                  <a:srgbClr val="C1BFFF"/>
                </a:solidFill>
                <a:latin typeface="+mn-lt"/>
                <a:ea typeface="+mn-ea"/>
                <a:cs typeface="+mn-cs"/>
              </a:defRPr>
            </a:lvl1pPr>
          </a:lstStyle>
          <a:p>
            <a:pPr marL="0" lvl="0" indent="0" algn="l" defTabSz="914400" rtl="0" eaLnBrk="1" latinLnBrk="0" hangingPunct="1">
              <a:lnSpc>
                <a:spcPct val="100000"/>
              </a:lnSpc>
              <a:spcBef>
                <a:spcPts val="0"/>
              </a:spcBef>
              <a:spcAft>
                <a:spcPts val="0"/>
              </a:spcAft>
              <a:buFont typeface="Plus Jakarta Sans" panose="020B0604020202020204" pitchFamily="34" charset="0"/>
              <a:buNone/>
            </a:pPr>
            <a:r>
              <a:rPr lang="en-US" noProof="0"/>
              <a:t>Section title</a:t>
            </a:r>
          </a:p>
        </p:txBody>
      </p:sp>
      <p:sp>
        <p:nvSpPr>
          <p:cNvPr id="10" name="Title">
            <a:extLst>
              <a:ext uri="{FF2B5EF4-FFF2-40B4-BE49-F238E27FC236}">
                <a16:creationId xmlns:a16="http://schemas.microsoft.com/office/drawing/2014/main" id="{6D097E3A-836D-C88E-C5FF-DA199AB3273F}"/>
              </a:ext>
            </a:extLst>
          </p:cNvPr>
          <p:cNvSpPr>
            <a:spLocks noGrp="1"/>
          </p:cNvSpPr>
          <p:nvPr>
            <p:ph type="title" hasCustomPrompt="1"/>
          </p:nvPr>
        </p:nvSpPr>
        <p:spPr bwMode="ltGray">
          <a:xfrm>
            <a:off x="550164" y="552450"/>
            <a:ext cx="11091672" cy="819150"/>
          </a:xfrm>
        </p:spPr>
        <p:txBody>
          <a:bodyPr/>
          <a:lstStyle/>
          <a:p>
            <a:r>
              <a:rPr lang="en-US" noProof="0"/>
              <a:t>Place headline here</a:t>
            </a:r>
          </a:p>
        </p:txBody>
      </p:sp>
      <p:sp>
        <p:nvSpPr>
          <p:cNvPr id="37" name="Rounded Rectangle 1">
            <a:extLst>
              <a:ext uri="{FF2B5EF4-FFF2-40B4-BE49-F238E27FC236}">
                <a16:creationId xmlns:a16="http://schemas.microsoft.com/office/drawing/2014/main" id="{5909B440-61AA-0210-17DC-D511F7E0FB15}"/>
              </a:ext>
              <a:ext uri="{C183D7F6-B498-43B3-948B-1728B52AA6E4}">
                <adec:decorative xmlns:adec="http://schemas.microsoft.com/office/drawing/2017/decorative" val="1"/>
              </a:ext>
            </a:extLst>
          </p:cNvPr>
          <p:cNvSpPr/>
          <p:nvPr userDrawn="1"/>
        </p:nvSpPr>
        <p:spPr bwMode="ltGray">
          <a:xfrm>
            <a:off x="550164" y="1644648"/>
            <a:ext cx="3428347" cy="4391757"/>
          </a:xfrm>
          <a:prstGeom prst="roundRect">
            <a:avLst>
              <a:gd name="adj" fmla="val 4887"/>
            </a:avLst>
          </a:prstGeom>
          <a:noFill/>
          <a:ln w="9525">
            <a:solidFill>
              <a:srgbClr val="512EA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noProof="0">
              <a:solidFill>
                <a:srgbClr val="FFFFFF"/>
              </a:solidFill>
              <a:latin typeface="Plus Jakarta Sans Medium" panose="020B0604030504040204"/>
            </a:endParaRPr>
          </a:p>
        </p:txBody>
      </p:sp>
      <p:sp>
        <p:nvSpPr>
          <p:cNvPr id="40" name="Heading 1">
            <a:extLst>
              <a:ext uri="{FF2B5EF4-FFF2-40B4-BE49-F238E27FC236}">
                <a16:creationId xmlns:a16="http://schemas.microsoft.com/office/drawing/2014/main" id="{200DDE1B-BD22-FFF3-B49F-A0CFC2E212C8}"/>
              </a:ext>
            </a:extLst>
          </p:cNvPr>
          <p:cNvSpPr>
            <a:spLocks noGrp="1"/>
          </p:cNvSpPr>
          <p:nvPr>
            <p:ph type="body" idx="1" hasCustomPrompt="1"/>
          </p:nvPr>
        </p:nvSpPr>
        <p:spPr bwMode="white">
          <a:xfrm>
            <a:off x="824620" y="1917699"/>
            <a:ext cx="2880000" cy="516582"/>
          </a:xfrm>
          <a:noFill/>
        </p:spPr>
        <p:txBody>
          <a:bodyPr anchor="t" anchorCtr="0"/>
          <a:lstStyle>
            <a:lvl1pPr marL="0" indent="0">
              <a:spcAft>
                <a:spcPts val="0"/>
              </a:spcAft>
              <a:buNone/>
              <a:defRPr sz="1600" b="0">
                <a:solidFill>
                  <a:srgbClr val="56E2E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Place heading here</a:t>
            </a:r>
          </a:p>
        </p:txBody>
      </p:sp>
      <p:sp>
        <p:nvSpPr>
          <p:cNvPr id="41" name="Text 1">
            <a:extLst>
              <a:ext uri="{FF2B5EF4-FFF2-40B4-BE49-F238E27FC236}">
                <a16:creationId xmlns:a16="http://schemas.microsoft.com/office/drawing/2014/main" id="{5076CBFB-6431-4165-78BC-8CD0FD4AE1AC}"/>
              </a:ext>
            </a:extLst>
          </p:cNvPr>
          <p:cNvSpPr>
            <a:spLocks noGrp="1"/>
          </p:cNvSpPr>
          <p:nvPr>
            <p:ph type="body" sz="quarter" idx="15"/>
          </p:nvPr>
        </p:nvSpPr>
        <p:spPr bwMode="white">
          <a:xfrm>
            <a:off x="823764" y="2493073"/>
            <a:ext cx="2880000" cy="1773797"/>
          </a:xfrm>
          <a:noFill/>
        </p:spPr>
        <p:txBody>
          <a:bodyPr/>
          <a:lstStyle>
            <a:lvl1pPr marL="0" indent="0">
              <a:buNone/>
              <a:defRPr sz="1200">
                <a:solidFill>
                  <a:schemeClr val="tx1"/>
                </a:solidFill>
                <a:latin typeface="+mn-lt"/>
                <a:cs typeface="Plus Jakarta Sans Medium" pitchFamily="2" charset="0"/>
              </a:defRPr>
            </a:lvl1pPr>
            <a:lvl2pPr>
              <a:defRPr sz="1200">
                <a:solidFill>
                  <a:schemeClr val="tx1"/>
                </a:solidFill>
                <a:latin typeface="+mn-lt"/>
                <a:cs typeface="Plus Jakarta Sans Medium" pitchFamily="2" charset="0"/>
              </a:defRPr>
            </a:lvl2pPr>
            <a:lvl3pPr>
              <a:defRPr sz="1200">
                <a:solidFill>
                  <a:schemeClr val="tx1"/>
                </a:solidFill>
                <a:latin typeface="+mn-lt"/>
                <a:cs typeface="Plus Jakarta Sans Medium" pitchFamily="2" charset="0"/>
              </a:defRPr>
            </a:lvl3pPr>
            <a:lvl4pPr>
              <a:defRPr sz="1200">
                <a:solidFill>
                  <a:schemeClr val="tx1"/>
                </a:solidFill>
                <a:latin typeface="+mn-lt"/>
                <a:cs typeface="Plus Jakarta Sans Medium" pitchFamily="2" charset="0"/>
              </a:defRPr>
            </a:lvl4pPr>
            <a:lvl5pPr>
              <a:defRPr sz="1200">
                <a:solidFill>
                  <a:schemeClr val="tx1"/>
                </a:solidFill>
                <a:latin typeface="+mn-lt"/>
                <a:cs typeface="Plus Jakarta Sans Medium" pitchFamily="2" charset="0"/>
              </a:defRPr>
            </a:lvl5pPr>
          </a:lstStyle>
          <a:p>
            <a:pPr lvl="0"/>
            <a:r>
              <a:rPr lang="it-IT" noProof="0"/>
              <a:t>Fare clic per modificare gli stili del testo dello schema</a:t>
            </a:r>
          </a:p>
          <a:p>
            <a:pPr lvl="1"/>
            <a:r>
              <a:rPr lang="it-IT" noProof="0"/>
              <a:t>Secondo livello</a:t>
            </a:r>
          </a:p>
          <a:p>
            <a:pPr lvl="2"/>
            <a:r>
              <a:rPr lang="it-IT" noProof="0"/>
              <a:t>Terzo livello</a:t>
            </a:r>
          </a:p>
          <a:p>
            <a:pPr lvl="3"/>
            <a:r>
              <a:rPr lang="it-IT" noProof="0"/>
              <a:t>Quarto livello</a:t>
            </a:r>
          </a:p>
          <a:p>
            <a:pPr lvl="4"/>
            <a:r>
              <a:rPr lang="it-IT" noProof="0"/>
              <a:t>Quinto livello</a:t>
            </a:r>
            <a:endParaRPr lang="en-US" noProof="0"/>
          </a:p>
        </p:txBody>
      </p:sp>
      <p:sp>
        <p:nvSpPr>
          <p:cNvPr id="4" name="Picture Placeholder 1">
            <a:extLst>
              <a:ext uri="{FF2B5EF4-FFF2-40B4-BE49-F238E27FC236}">
                <a16:creationId xmlns:a16="http://schemas.microsoft.com/office/drawing/2014/main" id="{A5A05700-1B7C-4F67-ADD5-438E2F068614}"/>
              </a:ext>
            </a:extLst>
          </p:cNvPr>
          <p:cNvSpPr>
            <a:spLocks noGrp="1"/>
          </p:cNvSpPr>
          <p:nvPr>
            <p:ph type="pic" sz="quarter" idx="49" hasCustomPrompt="1"/>
          </p:nvPr>
        </p:nvSpPr>
        <p:spPr>
          <a:xfrm>
            <a:off x="553428" y="4359675"/>
            <a:ext cx="3416400" cy="1671477"/>
          </a:xfrm>
          <a:prstGeom prst="round2SameRect">
            <a:avLst>
              <a:gd name="adj1" fmla="val 0"/>
              <a:gd name="adj2" fmla="val 9619"/>
            </a:avLst>
          </a:prstGeom>
          <a:solidFill>
            <a:srgbClr val="C1BFFF"/>
          </a:solidFill>
        </p:spPr>
        <p:txBody>
          <a:bodyPr tIns="90000"/>
          <a:lstStyle>
            <a:lvl1pPr algn="ctr">
              <a:defRPr sz="1400">
                <a:solidFill>
                  <a:srgbClr val="0D004D"/>
                </a:solidFill>
              </a:defRPr>
            </a:lvl1pPr>
          </a:lstStyle>
          <a:p>
            <a:r>
              <a:rPr lang="en-US" dirty="0"/>
              <a:t>Add picture here</a:t>
            </a:r>
          </a:p>
        </p:txBody>
      </p:sp>
      <p:sp>
        <p:nvSpPr>
          <p:cNvPr id="38" name="Rounded Rectangle 2">
            <a:extLst>
              <a:ext uri="{FF2B5EF4-FFF2-40B4-BE49-F238E27FC236}">
                <a16:creationId xmlns:a16="http://schemas.microsoft.com/office/drawing/2014/main" id="{FECC1F57-F297-B7E9-B4B1-811C1527B09A}"/>
              </a:ext>
              <a:ext uri="{C183D7F6-B498-43B3-948B-1728B52AA6E4}">
                <adec:decorative xmlns:adec="http://schemas.microsoft.com/office/drawing/2017/decorative" val="1"/>
              </a:ext>
            </a:extLst>
          </p:cNvPr>
          <p:cNvSpPr/>
          <p:nvPr userDrawn="1"/>
        </p:nvSpPr>
        <p:spPr bwMode="ltGray">
          <a:xfrm>
            <a:off x="4381826" y="1644648"/>
            <a:ext cx="3428347" cy="4391757"/>
          </a:xfrm>
          <a:prstGeom prst="roundRect">
            <a:avLst>
              <a:gd name="adj" fmla="val 4887"/>
            </a:avLst>
          </a:prstGeom>
          <a:noFill/>
          <a:ln w="9525">
            <a:solidFill>
              <a:srgbClr val="512EA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noProof="0">
              <a:solidFill>
                <a:srgbClr val="FFFFFF"/>
              </a:solidFill>
              <a:latin typeface="Plus Jakarta Sans Medium" panose="020B0604030504040204"/>
            </a:endParaRPr>
          </a:p>
        </p:txBody>
      </p:sp>
      <p:sp>
        <p:nvSpPr>
          <p:cNvPr id="46" name="Heading 2">
            <a:extLst>
              <a:ext uri="{FF2B5EF4-FFF2-40B4-BE49-F238E27FC236}">
                <a16:creationId xmlns:a16="http://schemas.microsoft.com/office/drawing/2014/main" id="{F47F8685-5701-1F62-373B-06DF4BA775FC}"/>
              </a:ext>
            </a:extLst>
          </p:cNvPr>
          <p:cNvSpPr>
            <a:spLocks noGrp="1"/>
          </p:cNvSpPr>
          <p:nvPr>
            <p:ph type="body" idx="17" hasCustomPrompt="1"/>
          </p:nvPr>
        </p:nvSpPr>
        <p:spPr bwMode="white">
          <a:xfrm>
            <a:off x="4656282" y="1917700"/>
            <a:ext cx="2880000" cy="516582"/>
          </a:xfrm>
          <a:noFill/>
        </p:spPr>
        <p:txBody>
          <a:bodyPr anchor="t" anchorCtr="0"/>
          <a:lstStyle>
            <a:lvl1pPr marL="0" indent="0">
              <a:spcAft>
                <a:spcPts val="0"/>
              </a:spcAft>
              <a:buNone/>
              <a:defRPr sz="1600" b="0">
                <a:solidFill>
                  <a:srgbClr val="56E2E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Place heading here</a:t>
            </a:r>
          </a:p>
        </p:txBody>
      </p:sp>
      <p:sp>
        <p:nvSpPr>
          <p:cNvPr id="47" name="Text 2">
            <a:extLst>
              <a:ext uri="{FF2B5EF4-FFF2-40B4-BE49-F238E27FC236}">
                <a16:creationId xmlns:a16="http://schemas.microsoft.com/office/drawing/2014/main" id="{BE7C743A-BCC0-336E-7A19-A4EE4A53B95F}"/>
              </a:ext>
            </a:extLst>
          </p:cNvPr>
          <p:cNvSpPr>
            <a:spLocks noGrp="1"/>
          </p:cNvSpPr>
          <p:nvPr>
            <p:ph type="body" sz="quarter" idx="18"/>
          </p:nvPr>
        </p:nvSpPr>
        <p:spPr bwMode="white">
          <a:xfrm>
            <a:off x="4655426" y="2493073"/>
            <a:ext cx="2880000" cy="1773797"/>
          </a:xfrm>
          <a:noFill/>
        </p:spPr>
        <p:txBody>
          <a:bodyPr/>
          <a:lstStyle>
            <a:lvl1pPr marL="0" indent="0">
              <a:buNone/>
              <a:defRPr sz="1200">
                <a:solidFill>
                  <a:schemeClr val="tx1"/>
                </a:solidFill>
                <a:latin typeface="+mn-lt"/>
                <a:cs typeface="Plus Jakarta Sans Medium" pitchFamily="2" charset="0"/>
              </a:defRPr>
            </a:lvl1pPr>
            <a:lvl2pPr>
              <a:defRPr sz="1200">
                <a:solidFill>
                  <a:schemeClr val="tx1"/>
                </a:solidFill>
                <a:latin typeface="+mn-lt"/>
                <a:cs typeface="Plus Jakarta Sans Medium" pitchFamily="2" charset="0"/>
              </a:defRPr>
            </a:lvl2pPr>
            <a:lvl3pPr>
              <a:defRPr sz="1200">
                <a:solidFill>
                  <a:schemeClr val="tx1"/>
                </a:solidFill>
                <a:latin typeface="+mn-lt"/>
                <a:cs typeface="Plus Jakarta Sans Medium" pitchFamily="2" charset="0"/>
              </a:defRPr>
            </a:lvl3pPr>
            <a:lvl4pPr>
              <a:defRPr sz="1200">
                <a:solidFill>
                  <a:schemeClr val="tx1"/>
                </a:solidFill>
                <a:latin typeface="+mn-lt"/>
                <a:cs typeface="Plus Jakarta Sans Medium" pitchFamily="2" charset="0"/>
              </a:defRPr>
            </a:lvl4pPr>
            <a:lvl5pPr>
              <a:defRPr sz="1200">
                <a:solidFill>
                  <a:schemeClr val="tx1"/>
                </a:solidFill>
                <a:latin typeface="+mn-lt"/>
                <a:cs typeface="Plus Jakarta Sans Medium" pitchFamily="2" charset="0"/>
              </a:defRPr>
            </a:lvl5pPr>
          </a:lstStyle>
          <a:p>
            <a:pPr lvl="0"/>
            <a:r>
              <a:rPr lang="it-IT" noProof="0"/>
              <a:t>Fare clic per modificare gli stili del testo dello schema</a:t>
            </a:r>
          </a:p>
          <a:p>
            <a:pPr lvl="1"/>
            <a:r>
              <a:rPr lang="it-IT" noProof="0"/>
              <a:t>Secondo livello</a:t>
            </a:r>
          </a:p>
          <a:p>
            <a:pPr lvl="2"/>
            <a:r>
              <a:rPr lang="it-IT" noProof="0"/>
              <a:t>Terzo livello</a:t>
            </a:r>
          </a:p>
          <a:p>
            <a:pPr lvl="3"/>
            <a:r>
              <a:rPr lang="it-IT" noProof="0"/>
              <a:t>Quarto livello</a:t>
            </a:r>
          </a:p>
          <a:p>
            <a:pPr lvl="4"/>
            <a:r>
              <a:rPr lang="it-IT" noProof="0"/>
              <a:t>Quinto livello</a:t>
            </a:r>
            <a:endParaRPr lang="en-US" noProof="0"/>
          </a:p>
        </p:txBody>
      </p:sp>
      <p:sp>
        <p:nvSpPr>
          <p:cNvPr id="5" name="Picture Placeholder 2">
            <a:extLst>
              <a:ext uri="{FF2B5EF4-FFF2-40B4-BE49-F238E27FC236}">
                <a16:creationId xmlns:a16="http://schemas.microsoft.com/office/drawing/2014/main" id="{B17821AA-7062-3F1D-FE87-C65CCE1828AD}"/>
              </a:ext>
            </a:extLst>
          </p:cNvPr>
          <p:cNvSpPr>
            <a:spLocks noGrp="1"/>
          </p:cNvSpPr>
          <p:nvPr>
            <p:ph type="pic" sz="quarter" idx="50" hasCustomPrompt="1"/>
          </p:nvPr>
        </p:nvSpPr>
        <p:spPr>
          <a:xfrm>
            <a:off x="4387799" y="4359675"/>
            <a:ext cx="3416400" cy="1671477"/>
          </a:xfrm>
          <a:prstGeom prst="round2SameRect">
            <a:avLst>
              <a:gd name="adj1" fmla="val 0"/>
              <a:gd name="adj2" fmla="val 9619"/>
            </a:avLst>
          </a:prstGeom>
          <a:solidFill>
            <a:srgbClr val="C1BFFF"/>
          </a:solidFill>
        </p:spPr>
        <p:txBody>
          <a:bodyPr tIns="90000"/>
          <a:lstStyle>
            <a:lvl1pPr algn="ctr">
              <a:defRPr sz="1400">
                <a:solidFill>
                  <a:srgbClr val="0D004D"/>
                </a:solidFill>
              </a:defRPr>
            </a:lvl1pPr>
          </a:lstStyle>
          <a:p>
            <a:r>
              <a:rPr lang="en-US"/>
              <a:t>Add picture here</a:t>
            </a:r>
          </a:p>
        </p:txBody>
      </p:sp>
      <p:sp>
        <p:nvSpPr>
          <p:cNvPr id="39" name="Rounded Rectangle 3">
            <a:extLst>
              <a:ext uri="{FF2B5EF4-FFF2-40B4-BE49-F238E27FC236}">
                <a16:creationId xmlns:a16="http://schemas.microsoft.com/office/drawing/2014/main" id="{F45E6F95-6C2F-4D9B-38E5-49EDD7646354}"/>
              </a:ext>
              <a:ext uri="{C183D7F6-B498-43B3-948B-1728B52AA6E4}">
                <adec:decorative xmlns:adec="http://schemas.microsoft.com/office/drawing/2017/decorative" val="1"/>
              </a:ext>
            </a:extLst>
          </p:cNvPr>
          <p:cNvSpPr/>
          <p:nvPr userDrawn="1"/>
        </p:nvSpPr>
        <p:spPr bwMode="ltGray">
          <a:xfrm>
            <a:off x="8213489" y="1644648"/>
            <a:ext cx="3428347" cy="4391757"/>
          </a:xfrm>
          <a:prstGeom prst="roundRect">
            <a:avLst>
              <a:gd name="adj" fmla="val 4887"/>
            </a:avLst>
          </a:prstGeom>
          <a:noFill/>
          <a:ln w="9525">
            <a:solidFill>
              <a:srgbClr val="512EA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noProof="0">
              <a:solidFill>
                <a:srgbClr val="FFFFFF"/>
              </a:solidFill>
              <a:latin typeface="Plus Jakarta Sans Medium" panose="020B0604030504040204"/>
            </a:endParaRPr>
          </a:p>
        </p:txBody>
      </p:sp>
      <p:sp>
        <p:nvSpPr>
          <p:cNvPr id="49" name="Heading 3">
            <a:extLst>
              <a:ext uri="{FF2B5EF4-FFF2-40B4-BE49-F238E27FC236}">
                <a16:creationId xmlns:a16="http://schemas.microsoft.com/office/drawing/2014/main" id="{4DC1BED2-6693-F56C-FF2D-6E6FC1A4CE61}"/>
              </a:ext>
            </a:extLst>
          </p:cNvPr>
          <p:cNvSpPr>
            <a:spLocks noGrp="1"/>
          </p:cNvSpPr>
          <p:nvPr>
            <p:ph type="body" idx="20" hasCustomPrompt="1"/>
          </p:nvPr>
        </p:nvSpPr>
        <p:spPr bwMode="white">
          <a:xfrm>
            <a:off x="8487945" y="1917700"/>
            <a:ext cx="2880000" cy="516582"/>
          </a:xfrm>
          <a:noFill/>
        </p:spPr>
        <p:txBody>
          <a:bodyPr anchor="t" anchorCtr="0"/>
          <a:lstStyle>
            <a:lvl1pPr marL="0" indent="0">
              <a:spcAft>
                <a:spcPts val="0"/>
              </a:spcAft>
              <a:buNone/>
              <a:defRPr sz="1600" b="0">
                <a:solidFill>
                  <a:srgbClr val="56E2E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Place heading here</a:t>
            </a:r>
          </a:p>
        </p:txBody>
      </p:sp>
      <p:sp>
        <p:nvSpPr>
          <p:cNvPr id="50" name="Text 3">
            <a:extLst>
              <a:ext uri="{FF2B5EF4-FFF2-40B4-BE49-F238E27FC236}">
                <a16:creationId xmlns:a16="http://schemas.microsoft.com/office/drawing/2014/main" id="{09237A8C-DCDD-DC0E-AA67-A5786935C66E}"/>
              </a:ext>
            </a:extLst>
          </p:cNvPr>
          <p:cNvSpPr>
            <a:spLocks noGrp="1"/>
          </p:cNvSpPr>
          <p:nvPr>
            <p:ph type="body" sz="quarter" idx="21"/>
          </p:nvPr>
        </p:nvSpPr>
        <p:spPr bwMode="white">
          <a:xfrm>
            <a:off x="8487089" y="2493073"/>
            <a:ext cx="2880000" cy="1773797"/>
          </a:xfrm>
          <a:noFill/>
        </p:spPr>
        <p:txBody>
          <a:bodyPr/>
          <a:lstStyle>
            <a:lvl1pPr marL="0" indent="0">
              <a:buNone/>
              <a:defRPr sz="1200">
                <a:solidFill>
                  <a:schemeClr val="tx1"/>
                </a:solidFill>
                <a:latin typeface="+mn-lt"/>
                <a:cs typeface="Plus Jakarta Sans Medium" pitchFamily="2" charset="0"/>
              </a:defRPr>
            </a:lvl1pPr>
            <a:lvl2pPr>
              <a:defRPr sz="1200">
                <a:solidFill>
                  <a:schemeClr val="tx1"/>
                </a:solidFill>
                <a:latin typeface="+mn-lt"/>
                <a:cs typeface="Plus Jakarta Sans Medium" pitchFamily="2" charset="0"/>
              </a:defRPr>
            </a:lvl2pPr>
            <a:lvl3pPr>
              <a:defRPr sz="1200">
                <a:solidFill>
                  <a:schemeClr val="tx1"/>
                </a:solidFill>
                <a:latin typeface="+mn-lt"/>
                <a:cs typeface="Plus Jakarta Sans Medium" pitchFamily="2" charset="0"/>
              </a:defRPr>
            </a:lvl3pPr>
            <a:lvl4pPr>
              <a:defRPr sz="1200">
                <a:solidFill>
                  <a:schemeClr val="tx1"/>
                </a:solidFill>
                <a:latin typeface="+mn-lt"/>
                <a:cs typeface="Plus Jakarta Sans Medium" pitchFamily="2" charset="0"/>
              </a:defRPr>
            </a:lvl4pPr>
            <a:lvl5pPr>
              <a:defRPr sz="1200">
                <a:solidFill>
                  <a:schemeClr val="tx1"/>
                </a:solidFill>
                <a:latin typeface="+mn-lt"/>
                <a:cs typeface="Plus Jakarta Sans Medium" pitchFamily="2" charset="0"/>
              </a:defRPr>
            </a:lvl5pPr>
          </a:lstStyle>
          <a:p>
            <a:pPr lvl="0"/>
            <a:r>
              <a:rPr lang="it-IT" noProof="0"/>
              <a:t>Fare clic per modificare gli stili del testo dello schema</a:t>
            </a:r>
          </a:p>
          <a:p>
            <a:pPr lvl="1"/>
            <a:r>
              <a:rPr lang="it-IT" noProof="0"/>
              <a:t>Secondo livello</a:t>
            </a:r>
          </a:p>
          <a:p>
            <a:pPr lvl="2"/>
            <a:r>
              <a:rPr lang="it-IT" noProof="0"/>
              <a:t>Terzo livello</a:t>
            </a:r>
          </a:p>
          <a:p>
            <a:pPr lvl="3"/>
            <a:r>
              <a:rPr lang="it-IT" noProof="0"/>
              <a:t>Quarto livello</a:t>
            </a:r>
          </a:p>
          <a:p>
            <a:pPr lvl="4"/>
            <a:r>
              <a:rPr lang="it-IT" noProof="0"/>
              <a:t>Quinto livello</a:t>
            </a:r>
            <a:endParaRPr lang="en-US" noProof="0"/>
          </a:p>
        </p:txBody>
      </p:sp>
      <p:sp>
        <p:nvSpPr>
          <p:cNvPr id="6" name="Picture Placeholder 3">
            <a:extLst>
              <a:ext uri="{FF2B5EF4-FFF2-40B4-BE49-F238E27FC236}">
                <a16:creationId xmlns:a16="http://schemas.microsoft.com/office/drawing/2014/main" id="{A6FEC4D0-0034-6E30-E28F-F3353A531274}"/>
              </a:ext>
            </a:extLst>
          </p:cNvPr>
          <p:cNvSpPr>
            <a:spLocks noGrp="1"/>
          </p:cNvSpPr>
          <p:nvPr>
            <p:ph type="pic" sz="quarter" idx="51" hasCustomPrompt="1"/>
          </p:nvPr>
        </p:nvSpPr>
        <p:spPr>
          <a:xfrm>
            <a:off x="8219462" y="4359675"/>
            <a:ext cx="3416400" cy="1671477"/>
          </a:xfrm>
          <a:prstGeom prst="round2SameRect">
            <a:avLst>
              <a:gd name="adj1" fmla="val 0"/>
              <a:gd name="adj2" fmla="val 9619"/>
            </a:avLst>
          </a:prstGeom>
          <a:solidFill>
            <a:srgbClr val="C1BFFF"/>
          </a:solidFill>
        </p:spPr>
        <p:txBody>
          <a:bodyPr tIns="90000"/>
          <a:lstStyle>
            <a:lvl1pPr algn="ctr">
              <a:defRPr sz="1400">
                <a:solidFill>
                  <a:srgbClr val="0D004D"/>
                </a:solidFill>
              </a:defRPr>
            </a:lvl1pPr>
          </a:lstStyle>
          <a:p>
            <a:r>
              <a:rPr lang="en-US"/>
              <a:t>Add picture here</a:t>
            </a:r>
          </a:p>
        </p:txBody>
      </p:sp>
      <p:sp>
        <p:nvSpPr>
          <p:cNvPr id="8" name="Footer">
            <a:extLst>
              <a:ext uri="{FF2B5EF4-FFF2-40B4-BE49-F238E27FC236}">
                <a16:creationId xmlns:a16="http://schemas.microsoft.com/office/drawing/2014/main" id="{EA2A0F51-810C-59F0-7B81-0F50BB0EBD99}"/>
              </a:ext>
            </a:extLst>
          </p:cNvPr>
          <p:cNvSpPr>
            <a:spLocks noGrp="1" noRot="1" noMove="1" noResize="1" noEditPoints="1" noAdjustHandles="1" noChangeArrowheads="1" noChangeShapeType="1"/>
          </p:cNvSpPr>
          <p:nvPr>
            <p:ph type="ftr" sz="quarter" idx="11"/>
          </p:nvPr>
        </p:nvSpPr>
        <p:spPr bwMode="ltGray"/>
        <p:txBody>
          <a:bodyPr/>
          <a:lstStyle>
            <a:lvl1pPr>
              <a:defRPr>
                <a:solidFill>
                  <a:srgbClr val="C1BFFF"/>
                </a:solidFill>
              </a:defRPr>
            </a:lvl1pPr>
          </a:lstStyle>
          <a:p>
            <a:r>
              <a:rPr lang="en-US" noProof="0"/>
              <a:t>Copyright 2025 Pearson. All rights reserved.</a:t>
            </a:r>
          </a:p>
        </p:txBody>
      </p:sp>
      <p:sp>
        <p:nvSpPr>
          <p:cNvPr id="9" name="Slide Number">
            <a:extLst>
              <a:ext uri="{FF2B5EF4-FFF2-40B4-BE49-F238E27FC236}">
                <a16:creationId xmlns:a16="http://schemas.microsoft.com/office/drawing/2014/main" id="{8C39C324-6BB7-0039-5EE5-1288F15F0D1A}"/>
              </a:ext>
            </a:extLst>
          </p:cNvPr>
          <p:cNvSpPr>
            <a:spLocks noGrp="1" noRot="1" noMove="1" noResize="1" noEditPoints="1" noAdjustHandles="1" noChangeArrowheads="1" noChangeShapeType="1"/>
          </p:cNvSpPr>
          <p:nvPr>
            <p:ph type="sldNum" sz="quarter" idx="12"/>
          </p:nvPr>
        </p:nvSpPr>
        <p:spPr bwMode="ltGray">
          <a:xfrm>
            <a:off x="9908540" y="6439710"/>
            <a:ext cx="1734820" cy="418290"/>
          </a:xfrm>
        </p:spPr>
        <p:txBody>
          <a:bodyPr/>
          <a:lstStyle>
            <a:lvl1pPr>
              <a:defRPr>
                <a:solidFill>
                  <a:srgbClr val="C1BFFF"/>
                </a:solidFill>
              </a:defRPr>
            </a:lvl1pPr>
          </a:lstStyle>
          <a:p>
            <a:fld id="{27BB625B-AB5A-C845-B50B-ED205C3DDF7A}" type="slidenum">
              <a:rPr lang="en-US" noProof="0" smtClean="0"/>
              <a:pPr/>
              <a:t>‹N›</a:t>
            </a:fld>
            <a:endParaRPr lang="en-US" noProof="0"/>
          </a:p>
        </p:txBody>
      </p:sp>
    </p:spTree>
    <p:extLst>
      <p:ext uri="{BB962C8B-B14F-4D97-AF65-F5344CB8AC3E}">
        <p14:creationId xmlns:p14="http://schemas.microsoft.com/office/powerpoint/2010/main" val="3357203251"/>
      </p:ext>
    </p:extLst>
  </p:cSld>
  <p:clrMapOvr>
    <a:overrideClrMapping bg1="dk1" tx1="lt1" bg2="dk2" tx2="lt2" accent1="accent1" accent2="accent2" accent3="accent3" accent4="accent4" accent5="accent5" accent6="accent6" hlink="hlink" folHlink="folHlink"/>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ontent 3 Col">
    <p:bg bwMode="ltGray">
      <p:bgPr>
        <a:solidFill>
          <a:srgbClr val="EDECF6"/>
        </a:solidFill>
        <a:effectLst/>
      </p:bgPr>
    </p:bg>
    <p:spTree>
      <p:nvGrpSpPr>
        <p:cNvPr id="1" name=""/>
        <p:cNvGrpSpPr/>
        <p:nvPr/>
      </p:nvGrpSpPr>
      <p:grpSpPr>
        <a:xfrm>
          <a:off x="0" y="0"/>
          <a:ext cx="0" cy="0"/>
          <a:chOff x="0" y="0"/>
          <a:chExt cx="0" cy="0"/>
        </a:xfrm>
      </p:grpSpPr>
      <p:sp>
        <p:nvSpPr>
          <p:cNvPr id="2" name="Section">
            <a:extLst>
              <a:ext uri="{FF2B5EF4-FFF2-40B4-BE49-F238E27FC236}">
                <a16:creationId xmlns:a16="http://schemas.microsoft.com/office/drawing/2014/main" id="{B46011D7-D3D9-E78A-4E0E-EE1A5B247FC2}"/>
              </a:ext>
            </a:extLst>
          </p:cNvPr>
          <p:cNvSpPr>
            <a:spLocks noGrp="1"/>
          </p:cNvSpPr>
          <p:nvPr>
            <p:ph type="body" sz="quarter" idx="27" hasCustomPrompt="1"/>
          </p:nvPr>
        </p:nvSpPr>
        <p:spPr bwMode="gray">
          <a:xfrm>
            <a:off x="550164" y="0"/>
            <a:ext cx="3607200" cy="547200"/>
          </a:xfrm>
        </p:spPr>
        <p:txBody>
          <a:bodyPr anchor="ctr" anchorCtr="0"/>
          <a:lstStyle>
            <a:lvl1pPr marL="0" indent="0">
              <a:spcAft>
                <a:spcPts val="0"/>
              </a:spcAft>
              <a:buNone/>
              <a:defRPr lang="en-US" sz="1000" kern="1200" cap="all" baseline="0" dirty="0">
                <a:solidFill>
                  <a:srgbClr val="512EAB"/>
                </a:solidFill>
                <a:latin typeface="+mn-lt"/>
                <a:ea typeface="+mn-ea"/>
                <a:cs typeface="+mn-cs"/>
              </a:defRPr>
            </a:lvl1pPr>
          </a:lstStyle>
          <a:p>
            <a:pPr marL="0" lvl="0" indent="0" algn="l" defTabSz="914400" rtl="0" eaLnBrk="1" latinLnBrk="0" hangingPunct="1">
              <a:lnSpc>
                <a:spcPct val="100000"/>
              </a:lnSpc>
              <a:spcBef>
                <a:spcPts val="0"/>
              </a:spcBef>
              <a:spcAft>
                <a:spcPts val="0"/>
              </a:spcAft>
              <a:buFont typeface="Plus Jakarta Sans" panose="020B0604020202020204" pitchFamily="34" charset="0"/>
              <a:buNone/>
            </a:pPr>
            <a:r>
              <a:rPr lang="en-US" noProof="0"/>
              <a:t>Section title</a:t>
            </a:r>
          </a:p>
        </p:txBody>
      </p:sp>
      <p:sp>
        <p:nvSpPr>
          <p:cNvPr id="10" name="Title">
            <a:extLst>
              <a:ext uri="{FF2B5EF4-FFF2-40B4-BE49-F238E27FC236}">
                <a16:creationId xmlns:a16="http://schemas.microsoft.com/office/drawing/2014/main" id="{6D097E3A-836D-C88E-C5FF-DA199AB3273F}"/>
              </a:ext>
            </a:extLst>
          </p:cNvPr>
          <p:cNvSpPr>
            <a:spLocks noGrp="1"/>
          </p:cNvSpPr>
          <p:nvPr>
            <p:ph type="title" hasCustomPrompt="1"/>
          </p:nvPr>
        </p:nvSpPr>
        <p:spPr bwMode="gray">
          <a:xfrm>
            <a:off x="550164" y="552450"/>
            <a:ext cx="11091672" cy="819150"/>
          </a:xfrm>
        </p:spPr>
        <p:txBody>
          <a:bodyPr/>
          <a:lstStyle/>
          <a:p>
            <a:r>
              <a:rPr lang="en-US" noProof="0"/>
              <a:t>Place headline here</a:t>
            </a:r>
          </a:p>
        </p:txBody>
      </p:sp>
      <p:sp>
        <p:nvSpPr>
          <p:cNvPr id="4" name="Rounded Rectangle 1">
            <a:extLst>
              <a:ext uri="{FF2B5EF4-FFF2-40B4-BE49-F238E27FC236}">
                <a16:creationId xmlns:a16="http://schemas.microsoft.com/office/drawing/2014/main" id="{3ADF9686-3955-45BC-803C-08C23156E943}"/>
              </a:ext>
              <a:ext uri="{C183D7F6-B498-43B3-948B-1728B52AA6E4}">
                <adec:decorative xmlns:adec="http://schemas.microsoft.com/office/drawing/2017/decorative" val="1"/>
              </a:ext>
            </a:extLst>
          </p:cNvPr>
          <p:cNvSpPr/>
          <p:nvPr userDrawn="1"/>
        </p:nvSpPr>
        <p:spPr bwMode="gray">
          <a:xfrm>
            <a:off x="550164" y="1644648"/>
            <a:ext cx="3428347" cy="4391757"/>
          </a:xfrm>
          <a:prstGeom prst="roundRect">
            <a:avLst>
              <a:gd name="adj" fmla="val 5109"/>
            </a:avLst>
          </a:prstGeom>
          <a:solidFill>
            <a:srgbClr val="C1B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42" name="Subhead 1">
            <a:extLst>
              <a:ext uri="{FF2B5EF4-FFF2-40B4-BE49-F238E27FC236}">
                <a16:creationId xmlns:a16="http://schemas.microsoft.com/office/drawing/2014/main" id="{5D7DE015-F779-D7DF-38B5-B232433543E3}"/>
              </a:ext>
            </a:extLst>
          </p:cNvPr>
          <p:cNvSpPr>
            <a:spLocks noGrp="1"/>
          </p:cNvSpPr>
          <p:nvPr>
            <p:ph type="body" sz="quarter" idx="16" hasCustomPrompt="1"/>
          </p:nvPr>
        </p:nvSpPr>
        <p:spPr bwMode="gray">
          <a:xfrm>
            <a:off x="823764" y="1917698"/>
            <a:ext cx="2881147" cy="295688"/>
          </a:xfrm>
        </p:spPr>
        <p:txBody>
          <a:bodyPr/>
          <a:lstStyle>
            <a:lvl1pPr marL="0" indent="0">
              <a:buNone/>
              <a:defRPr sz="1200" b="0" cap="all" baseline="0">
                <a:solidFill>
                  <a:srgbClr val="0D004D"/>
                </a:solidFill>
                <a:latin typeface="+mn-lt"/>
                <a:cs typeface="Plus Jakarta Sans Medium" pitchFamily="2" charset="0"/>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noProof="0"/>
              <a:t>SUBHEAD</a:t>
            </a:r>
          </a:p>
        </p:txBody>
      </p:sp>
      <p:sp>
        <p:nvSpPr>
          <p:cNvPr id="40" name="Description 1">
            <a:extLst>
              <a:ext uri="{FF2B5EF4-FFF2-40B4-BE49-F238E27FC236}">
                <a16:creationId xmlns:a16="http://schemas.microsoft.com/office/drawing/2014/main" id="{200DDE1B-BD22-FFF3-B49F-A0CFC2E212C8}"/>
              </a:ext>
            </a:extLst>
          </p:cNvPr>
          <p:cNvSpPr>
            <a:spLocks noGrp="1"/>
          </p:cNvSpPr>
          <p:nvPr>
            <p:ph type="body" idx="1" hasCustomPrompt="1"/>
          </p:nvPr>
        </p:nvSpPr>
        <p:spPr bwMode="gray">
          <a:xfrm>
            <a:off x="824620" y="2213386"/>
            <a:ext cx="2879434" cy="1286599"/>
          </a:xfrm>
        </p:spPr>
        <p:txBody>
          <a:bodyPr anchor="t" anchorCtr="0"/>
          <a:lstStyle>
            <a:lvl1pPr marL="0" indent="0">
              <a:spcAft>
                <a:spcPts val="0"/>
              </a:spcAft>
              <a:buNone/>
              <a:defRPr sz="1600" b="0">
                <a:solidFill>
                  <a:srgbClr val="0D004D"/>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Place long subhead here</a:t>
            </a:r>
          </a:p>
        </p:txBody>
      </p:sp>
      <p:sp>
        <p:nvSpPr>
          <p:cNvPr id="41" name="Text 1">
            <a:extLst>
              <a:ext uri="{FF2B5EF4-FFF2-40B4-BE49-F238E27FC236}">
                <a16:creationId xmlns:a16="http://schemas.microsoft.com/office/drawing/2014/main" id="{5076CBFB-6431-4165-78BC-8CD0FD4AE1AC}"/>
              </a:ext>
            </a:extLst>
          </p:cNvPr>
          <p:cNvSpPr>
            <a:spLocks noGrp="1"/>
          </p:cNvSpPr>
          <p:nvPr>
            <p:ph type="body" sz="quarter" idx="15"/>
          </p:nvPr>
        </p:nvSpPr>
        <p:spPr bwMode="gray">
          <a:xfrm>
            <a:off x="823764" y="3499986"/>
            <a:ext cx="2881147" cy="2262640"/>
          </a:xfrm>
        </p:spPr>
        <p:txBody>
          <a:bodyPr/>
          <a:lstStyle>
            <a:lvl1pPr marL="0" indent="0">
              <a:buNone/>
              <a:defRPr sz="1200">
                <a:solidFill>
                  <a:srgbClr val="0D004D"/>
                </a:solidFill>
                <a:latin typeface="+mn-lt"/>
                <a:cs typeface="Plus Jakarta Sans Medium" pitchFamily="2" charset="0"/>
              </a:defRPr>
            </a:lvl1pPr>
            <a:lvl2pPr>
              <a:defRPr sz="1200">
                <a:solidFill>
                  <a:srgbClr val="0D004D"/>
                </a:solidFill>
                <a:latin typeface="+mn-lt"/>
                <a:cs typeface="Plus Jakarta Sans Medium" pitchFamily="2" charset="0"/>
              </a:defRPr>
            </a:lvl2pPr>
            <a:lvl3pPr>
              <a:defRPr sz="1200">
                <a:solidFill>
                  <a:srgbClr val="0D004D"/>
                </a:solidFill>
                <a:latin typeface="+mn-lt"/>
                <a:cs typeface="Plus Jakarta Sans Medium" pitchFamily="2" charset="0"/>
              </a:defRPr>
            </a:lvl3pPr>
            <a:lvl4pPr>
              <a:defRPr sz="1200">
                <a:solidFill>
                  <a:srgbClr val="0D004D"/>
                </a:solidFill>
                <a:latin typeface="+mn-lt"/>
                <a:cs typeface="Plus Jakarta Sans Medium" pitchFamily="2" charset="0"/>
              </a:defRPr>
            </a:lvl4pPr>
            <a:lvl5pPr>
              <a:defRPr sz="1200">
                <a:solidFill>
                  <a:srgbClr val="0D004D"/>
                </a:solidFill>
                <a:latin typeface="+mn-lt"/>
                <a:cs typeface="Plus Jakarta Sans Medium" pitchFamily="2" charset="0"/>
              </a:defRPr>
            </a:lvl5pPr>
          </a:lstStyle>
          <a:p>
            <a:pPr lvl="0"/>
            <a:r>
              <a:rPr lang="it-IT" noProof="0"/>
              <a:t>Fare clic per modificare gli stili del testo dello schema</a:t>
            </a:r>
          </a:p>
          <a:p>
            <a:pPr lvl="1"/>
            <a:r>
              <a:rPr lang="it-IT" noProof="0"/>
              <a:t>Secondo livello</a:t>
            </a:r>
          </a:p>
          <a:p>
            <a:pPr lvl="2"/>
            <a:r>
              <a:rPr lang="it-IT" noProof="0"/>
              <a:t>Terzo livello</a:t>
            </a:r>
          </a:p>
          <a:p>
            <a:pPr lvl="3"/>
            <a:r>
              <a:rPr lang="it-IT" noProof="0"/>
              <a:t>Quarto livello</a:t>
            </a:r>
          </a:p>
          <a:p>
            <a:pPr lvl="4"/>
            <a:r>
              <a:rPr lang="it-IT" noProof="0"/>
              <a:t>Quinto livello</a:t>
            </a:r>
            <a:endParaRPr lang="en-US" noProof="0"/>
          </a:p>
        </p:txBody>
      </p:sp>
      <p:sp>
        <p:nvSpPr>
          <p:cNvPr id="5" name="Rounded Rectangle 2">
            <a:extLst>
              <a:ext uri="{FF2B5EF4-FFF2-40B4-BE49-F238E27FC236}">
                <a16:creationId xmlns:a16="http://schemas.microsoft.com/office/drawing/2014/main" id="{2BFAB769-0302-A0F4-0B4E-E933B063A704}"/>
              </a:ext>
              <a:ext uri="{C183D7F6-B498-43B3-948B-1728B52AA6E4}">
                <adec:decorative xmlns:adec="http://schemas.microsoft.com/office/drawing/2017/decorative" val="1"/>
              </a:ext>
            </a:extLst>
          </p:cNvPr>
          <p:cNvSpPr/>
          <p:nvPr userDrawn="1"/>
        </p:nvSpPr>
        <p:spPr bwMode="gray">
          <a:xfrm>
            <a:off x="4382271" y="1644648"/>
            <a:ext cx="3428347" cy="4391757"/>
          </a:xfrm>
          <a:prstGeom prst="roundRect">
            <a:avLst>
              <a:gd name="adj" fmla="val 5109"/>
            </a:avLst>
          </a:prstGeom>
          <a:solidFill>
            <a:srgbClr val="C1B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48" name="Subhead 2">
            <a:extLst>
              <a:ext uri="{FF2B5EF4-FFF2-40B4-BE49-F238E27FC236}">
                <a16:creationId xmlns:a16="http://schemas.microsoft.com/office/drawing/2014/main" id="{EBB6A4C3-F20C-97B6-A6E2-7FE2F60C625B}"/>
              </a:ext>
              <a:ext uri="{C183D7F6-B498-43B3-948B-1728B52AA6E4}">
                <adec:decorative xmlns:adec="http://schemas.microsoft.com/office/drawing/2017/decorative" val="0"/>
              </a:ext>
            </a:extLst>
          </p:cNvPr>
          <p:cNvSpPr>
            <a:spLocks noGrp="1"/>
          </p:cNvSpPr>
          <p:nvPr>
            <p:ph type="body" sz="quarter" idx="19" hasCustomPrompt="1"/>
          </p:nvPr>
        </p:nvSpPr>
        <p:spPr bwMode="gray">
          <a:xfrm>
            <a:off x="4655426" y="1917698"/>
            <a:ext cx="2881147" cy="295688"/>
          </a:xfrm>
        </p:spPr>
        <p:txBody>
          <a:bodyPr/>
          <a:lstStyle>
            <a:lvl1pPr marL="0" indent="0">
              <a:buNone/>
              <a:defRPr sz="1200" b="0" cap="all" baseline="0">
                <a:solidFill>
                  <a:srgbClr val="0D004D"/>
                </a:solidFill>
                <a:latin typeface="+mn-lt"/>
                <a:cs typeface="Plus Jakarta Sans Medium" pitchFamily="2" charset="0"/>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noProof="0"/>
              <a:t>SUBHEAD</a:t>
            </a:r>
          </a:p>
        </p:txBody>
      </p:sp>
      <p:sp>
        <p:nvSpPr>
          <p:cNvPr id="46" name="Description 2">
            <a:extLst>
              <a:ext uri="{FF2B5EF4-FFF2-40B4-BE49-F238E27FC236}">
                <a16:creationId xmlns:a16="http://schemas.microsoft.com/office/drawing/2014/main" id="{F47F8685-5701-1F62-373B-06DF4BA775FC}"/>
              </a:ext>
            </a:extLst>
          </p:cNvPr>
          <p:cNvSpPr>
            <a:spLocks noGrp="1"/>
          </p:cNvSpPr>
          <p:nvPr>
            <p:ph type="body" idx="17" hasCustomPrompt="1"/>
          </p:nvPr>
        </p:nvSpPr>
        <p:spPr bwMode="gray">
          <a:xfrm>
            <a:off x="4656282" y="2213386"/>
            <a:ext cx="2879434" cy="1286599"/>
          </a:xfrm>
        </p:spPr>
        <p:txBody>
          <a:bodyPr anchor="t" anchorCtr="0"/>
          <a:lstStyle>
            <a:lvl1pPr marL="0" indent="0">
              <a:spcAft>
                <a:spcPts val="0"/>
              </a:spcAft>
              <a:buNone/>
              <a:defRPr sz="1600" b="0">
                <a:solidFill>
                  <a:srgbClr val="0D004D"/>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Place long subhead here</a:t>
            </a:r>
          </a:p>
        </p:txBody>
      </p:sp>
      <p:sp>
        <p:nvSpPr>
          <p:cNvPr id="47" name="Text 3">
            <a:extLst>
              <a:ext uri="{FF2B5EF4-FFF2-40B4-BE49-F238E27FC236}">
                <a16:creationId xmlns:a16="http://schemas.microsoft.com/office/drawing/2014/main" id="{BE7C743A-BCC0-336E-7A19-A4EE4A53B95F}"/>
              </a:ext>
            </a:extLst>
          </p:cNvPr>
          <p:cNvSpPr>
            <a:spLocks noGrp="1"/>
          </p:cNvSpPr>
          <p:nvPr>
            <p:ph type="body" sz="quarter" idx="18"/>
          </p:nvPr>
        </p:nvSpPr>
        <p:spPr bwMode="gray">
          <a:xfrm>
            <a:off x="4655426" y="3499986"/>
            <a:ext cx="2881147" cy="2262640"/>
          </a:xfrm>
        </p:spPr>
        <p:txBody>
          <a:bodyPr/>
          <a:lstStyle>
            <a:lvl1pPr marL="0" indent="0">
              <a:buNone/>
              <a:defRPr sz="1200">
                <a:solidFill>
                  <a:srgbClr val="0D004D"/>
                </a:solidFill>
                <a:latin typeface="+mn-lt"/>
                <a:cs typeface="Plus Jakarta Sans Medium" pitchFamily="2" charset="0"/>
              </a:defRPr>
            </a:lvl1pPr>
            <a:lvl2pPr>
              <a:defRPr sz="1200">
                <a:solidFill>
                  <a:srgbClr val="0D004D"/>
                </a:solidFill>
                <a:latin typeface="+mn-lt"/>
                <a:cs typeface="Plus Jakarta Sans Medium" pitchFamily="2" charset="0"/>
              </a:defRPr>
            </a:lvl2pPr>
            <a:lvl3pPr>
              <a:defRPr sz="1200">
                <a:solidFill>
                  <a:srgbClr val="0D004D"/>
                </a:solidFill>
                <a:latin typeface="+mn-lt"/>
                <a:cs typeface="Plus Jakarta Sans Medium" pitchFamily="2" charset="0"/>
              </a:defRPr>
            </a:lvl3pPr>
            <a:lvl4pPr>
              <a:defRPr sz="1200">
                <a:solidFill>
                  <a:srgbClr val="0D004D"/>
                </a:solidFill>
                <a:latin typeface="+mn-lt"/>
                <a:cs typeface="Plus Jakarta Sans Medium" pitchFamily="2" charset="0"/>
              </a:defRPr>
            </a:lvl4pPr>
            <a:lvl5pPr>
              <a:defRPr sz="1200">
                <a:solidFill>
                  <a:srgbClr val="0D004D"/>
                </a:solidFill>
                <a:latin typeface="+mn-lt"/>
                <a:cs typeface="Plus Jakarta Sans Medium" pitchFamily="2" charset="0"/>
              </a:defRPr>
            </a:lvl5pPr>
          </a:lstStyle>
          <a:p>
            <a:pPr lvl="0"/>
            <a:r>
              <a:rPr lang="it-IT" noProof="0"/>
              <a:t>Fare clic per modificare gli stili del testo dello schema</a:t>
            </a:r>
          </a:p>
          <a:p>
            <a:pPr lvl="1"/>
            <a:r>
              <a:rPr lang="it-IT" noProof="0"/>
              <a:t>Secondo livello</a:t>
            </a:r>
          </a:p>
          <a:p>
            <a:pPr lvl="2"/>
            <a:r>
              <a:rPr lang="it-IT" noProof="0"/>
              <a:t>Terzo livello</a:t>
            </a:r>
          </a:p>
          <a:p>
            <a:pPr lvl="3"/>
            <a:r>
              <a:rPr lang="it-IT" noProof="0"/>
              <a:t>Quarto livello</a:t>
            </a:r>
          </a:p>
          <a:p>
            <a:pPr lvl="4"/>
            <a:r>
              <a:rPr lang="it-IT" noProof="0"/>
              <a:t>Quinto livello</a:t>
            </a:r>
            <a:endParaRPr lang="en-US" noProof="0"/>
          </a:p>
        </p:txBody>
      </p:sp>
      <p:sp>
        <p:nvSpPr>
          <p:cNvPr id="3" name="Rounded Rectangle 3">
            <a:extLst>
              <a:ext uri="{FF2B5EF4-FFF2-40B4-BE49-F238E27FC236}">
                <a16:creationId xmlns:a16="http://schemas.microsoft.com/office/drawing/2014/main" id="{21B29E7D-1997-B853-9D90-E1307B9773AB}"/>
              </a:ext>
              <a:ext uri="{C183D7F6-B498-43B3-948B-1728B52AA6E4}">
                <adec:decorative xmlns:adec="http://schemas.microsoft.com/office/drawing/2017/decorative" val="1"/>
              </a:ext>
            </a:extLst>
          </p:cNvPr>
          <p:cNvSpPr/>
          <p:nvPr userDrawn="1"/>
        </p:nvSpPr>
        <p:spPr bwMode="gray">
          <a:xfrm>
            <a:off x="8214378" y="1644648"/>
            <a:ext cx="3428347" cy="4391757"/>
          </a:xfrm>
          <a:prstGeom prst="roundRect">
            <a:avLst>
              <a:gd name="adj" fmla="val 5109"/>
            </a:avLst>
          </a:prstGeom>
          <a:solidFill>
            <a:srgbClr val="C1B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51" name="Subhead 3">
            <a:extLst>
              <a:ext uri="{FF2B5EF4-FFF2-40B4-BE49-F238E27FC236}">
                <a16:creationId xmlns:a16="http://schemas.microsoft.com/office/drawing/2014/main" id="{5A1FB4BC-6AF4-B4B9-1A86-51C3E2DA5795}"/>
              </a:ext>
            </a:extLst>
          </p:cNvPr>
          <p:cNvSpPr>
            <a:spLocks noGrp="1"/>
          </p:cNvSpPr>
          <p:nvPr>
            <p:ph type="body" sz="quarter" idx="22" hasCustomPrompt="1"/>
          </p:nvPr>
        </p:nvSpPr>
        <p:spPr bwMode="gray">
          <a:xfrm>
            <a:off x="8487089" y="1917698"/>
            <a:ext cx="2881147" cy="295688"/>
          </a:xfrm>
        </p:spPr>
        <p:txBody>
          <a:bodyPr/>
          <a:lstStyle>
            <a:lvl1pPr marL="0" indent="0">
              <a:buNone/>
              <a:defRPr sz="1200" b="0" cap="all" baseline="0">
                <a:solidFill>
                  <a:srgbClr val="0D004D"/>
                </a:solidFill>
                <a:latin typeface="+mn-lt"/>
                <a:cs typeface="Plus Jakarta Sans Medium" pitchFamily="2" charset="0"/>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noProof="0"/>
              <a:t>SUBHEAD</a:t>
            </a:r>
          </a:p>
        </p:txBody>
      </p:sp>
      <p:sp>
        <p:nvSpPr>
          <p:cNvPr id="49" name="Description 3">
            <a:extLst>
              <a:ext uri="{FF2B5EF4-FFF2-40B4-BE49-F238E27FC236}">
                <a16:creationId xmlns:a16="http://schemas.microsoft.com/office/drawing/2014/main" id="{4DC1BED2-6693-F56C-FF2D-6E6FC1A4CE61}"/>
              </a:ext>
            </a:extLst>
          </p:cNvPr>
          <p:cNvSpPr>
            <a:spLocks noGrp="1"/>
          </p:cNvSpPr>
          <p:nvPr>
            <p:ph type="body" idx="20" hasCustomPrompt="1"/>
          </p:nvPr>
        </p:nvSpPr>
        <p:spPr bwMode="gray">
          <a:xfrm>
            <a:off x="8487945" y="2213386"/>
            <a:ext cx="2879434" cy="1286599"/>
          </a:xfrm>
        </p:spPr>
        <p:txBody>
          <a:bodyPr anchor="t" anchorCtr="0"/>
          <a:lstStyle>
            <a:lvl1pPr marL="0" indent="0">
              <a:spcAft>
                <a:spcPts val="0"/>
              </a:spcAft>
              <a:buNone/>
              <a:defRPr sz="1600" b="0">
                <a:solidFill>
                  <a:srgbClr val="0D004D"/>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Place long subhead here</a:t>
            </a:r>
          </a:p>
        </p:txBody>
      </p:sp>
      <p:sp>
        <p:nvSpPr>
          <p:cNvPr id="50" name="Text 3">
            <a:extLst>
              <a:ext uri="{FF2B5EF4-FFF2-40B4-BE49-F238E27FC236}">
                <a16:creationId xmlns:a16="http://schemas.microsoft.com/office/drawing/2014/main" id="{09237A8C-DCDD-DC0E-AA67-A5786935C66E}"/>
              </a:ext>
            </a:extLst>
          </p:cNvPr>
          <p:cNvSpPr>
            <a:spLocks noGrp="1"/>
          </p:cNvSpPr>
          <p:nvPr>
            <p:ph type="body" sz="quarter" idx="21"/>
          </p:nvPr>
        </p:nvSpPr>
        <p:spPr bwMode="gray">
          <a:xfrm>
            <a:off x="8487089" y="3499986"/>
            <a:ext cx="2881147" cy="2262640"/>
          </a:xfrm>
        </p:spPr>
        <p:txBody>
          <a:bodyPr/>
          <a:lstStyle>
            <a:lvl1pPr marL="0" indent="0">
              <a:buNone/>
              <a:defRPr sz="1200">
                <a:solidFill>
                  <a:srgbClr val="0D004D"/>
                </a:solidFill>
                <a:latin typeface="+mn-lt"/>
                <a:cs typeface="Plus Jakarta Sans Medium" pitchFamily="2" charset="0"/>
              </a:defRPr>
            </a:lvl1pPr>
            <a:lvl2pPr>
              <a:defRPr sz="1200">
                <a:solidFill>
                  <a:srgbClr val="0D004D"/>
                </a:solidFill>
                <a:latin typeface="+mn-lt"/>
                <a:cs typeface="Plus Jakarta Sans Medium" pitchFamily="2" charset="0"/>
              </a:defRPr>
            </a:lvl2pPr>
            <a:lvl3pPr>
              <a:defRPr sz="1200">
                <a:solidFill>
                  <a:srgbClr val="0D004D"/>
                </a:solidFill>
                <a:latin typeface="+mn-lt"/>
                <a:cs typeface="Plus Jakarta Sans Medium" pitchFamily="2" charset="0"/>
              </a:defRPr>
            </a:lvl3pPr>
            <a:lvl4pPr>
              <a:defRPr sz="1200">
                <a:solidFill>
                  <a:srgbClr val="0D004D"/>
                </a:solidFill>
                <a:latin typeface="+mn-lt"/>
                <a:cs typeface="Plus Jakarta Sans Medium" pitchFamily="2" charset="0"/>
              </a:defRPr>
            </a:lvl4pPr>
            <a:lvl5pPr>
              <a:defRPr sz="1200">
                <a:solidFill>
                  <a:srgbClr val="0D004D"/>
                </a:solidFill>
                <a:latin typeface="+mn-lt"/>
                <a:cs typeface="Plus Jakarta Sans Medium" pitchFamily="2" charset="0"/>
              </a:defRPr>
            </a:lvl5pPr>
          </a:lstStyle>
          <a:p>
            <a:pPr lvl="0"/>
            <a:r>
              <a:rPr lang="it-IT" noProof="0"/>
              <a:t>Fare clic per modificare gli stili del testo dello schema</a:t>
            </a:r>
          </a:p>
          <a:p>
            <a:pPr lvl="1"/>
            <a:r>
              <a:rPr lang="it-IT" noProof="0"/>
              <a:t>Secondo livello</a:t>
            </a:r>
          </a:p>
          <a:p>
            <a:pPr lvl="2"/>
            <a:r>
              <a:rPr lang="it-IT" noProof="0"/>
              <a:t>Terzo livello</a:t>
            </a:r>
          </a:p>
          <a:p>
            <a:pPr lvl="3"/>
            <a:r>
              <a:rPr lang="it-IT" noProof="0"/>
              <a:t>Quarto livello</a:t>
            </a:r>
          </a:p>
          <a:p>
            <a:pPr lvl="4"/>
            <a:r>
              <a:rPr lang="it-IT" noProof="0"/>
              <a:t>Quinto livello</a:t>
            </a:r>
            <a:endParaRPr lang="en-US" noProof="0"/>
          </a:p>
        </p:txBody>
      </p:sp>
      <p:sp>
        <p:nvSpPr>
          <p:cNvPr id="8" name="Footer">
            <a:extLst>
              <a:ext uri="{FF2B5EF4-FFF2-40B4-BE49-F238E27FC236}">
                <a16:creationId xmlns:a16="http://schemas.microsoft.com/office/drawing/2014/main" id="{EA2A0F51-810C-59F0-7B81-0F50BB0EBD99}"/>
              </a:ext>
            </a:extLst>
          </p:cNvPr>
          <p:cNvSpPr>
            <a:spLocks noGrp="1" noRot="1" noMove="1" noResize="1" noEditPoints="1" noAdjustHandles="1" noChangeArrowheads="1" noChangeShapeType="1"/>
          </p:cNvSpPr>
          <p:nvPr>
            <p:ph type="ftr" sz="quarter" idx="11"/>
          </p:nvPr>
        </p:nvSpPr>
        <p:spPr bwMode="gray"/>
        <p:txBody>
          <a:bodyPr/>
          <a:lstStyle/>
          <a:p>
            <a:r>
              <a:rPr lang="en-US" noProof="0"/>
              <a:t>Copyright 2025 Pearson. All rights reserved.</a:t>
            </a:r>
          </a:p>
        </p:txBody>
      </p:sp>
      <p:sp>
        <p:nvSpPr>
          <p:cNvPr id="9" name="Slide Number">
            <a:extLst>
              <a:ext uri="{FF2B5EF4-FFF2-40B4-BE49-F238E27FC236}">
                <a16:creationId xmlns:a16="http://schemas.microsoft.com/office/drawing/2014/main" id="{8C39C324-6BB7-0039-5EE5-1288F15F0D1A}"/>
              </a:ext>
            </a:extLst>
          </p:cNvPr>
          <p:cNvSpPr>
            <a:spLocks noGrp="1" noRot="1" noMove="1" noResize="1" noEditPoints="1" noAdjustHandles="1" noChangeArrowheads="1" noChangeShapeType="1"/>
          </p:cNvSpPr>
          <p:nvPr>
            <p:ph type="sldNum" sz="quarter" idx="12"/>
          </p:nvPr>
        </p:nvSpPr>
        <p:spPr bwMode="gray">
          <a:xfrm>
            <a:off x="9908540" y="6439710"/>
            <a:ext cx="1734820" cy="418290"/>
          </a:xfrm>
        </p:spPr>
        <p:txBody>
          <a:bodyPr/>
          <a:lstStyle/>
          <a:p>
            <a:fld id="{27BB625B-AB5A-C845-B50B-ED205C3DDF7A}" type="slidenum">
              <a:rPr lang="en-US" noProof="0" smtClean="0"/>
              <a:t>‹N›</a:t>
            </a:fld>
            <a:endParaRPr lang="en-US" noProof="0"/>
          </a:p>
        </p:txBody>
      </p:sp>
    </p:spTree>
    <p:extLst>
      <p:ext uri="{BB962C8B-B14F-4D97-AF65-F5344CB8AC3E}">
        <p14:creationId xmlns:p14="http://schemas.microsoft.com/office/powerpoint/2010/main" val="1942259489"/>
      </p:ext>
    </p:extLst>
  </p:cSld>
  <p:clrMapOvr>
    <a:overrideClrMapping bg1="lt1" tx1="dk1" bg2="lt2" tx2="dk2" accent1="accent1" accent2="accent2" accent3="accent3" accent4="accent4" accent5="accent5" accent6="accent6" hlink="hlink" folHlink="folHlink"/>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ontent 4 Col Dark">
    <p:bg bwMode="gray">
      <p:bgRef idx="1001">
        <a:schemeClr val="bg2"/>
      </p:bgRef>
    </p:bg>
    <p:spTree>
      <p:nvGrpSpPr>
        <p:cNvPr id="1" name=""/>
        <p:cNvGrpSpPr/>
        <p:nvPr/>
      </p:nvGrpSpPr>
      <p:grpSpPr>
        <a:xfrm>
          <a:off x="0" y="0"/>
          <a:ext cx="0" cy="0"/>
          <a:chOff x="0" y="0"/>
          <a:chExt cx="0" cy="0"/>
        </a:xfrm>
      </p:grpSpPr>
      <p:sp>
        <p:nvSpPr>
          <p:cNvPr id="2" name="Section">
            <a:extLst>
              <a:ext uri="{FF2B5EF4-FFF2-40B4-BE49-F238E27FC236}">
                <a16:creationId xmlns:a16="http://schemas.microsoft.com/office/drawing/2014/main" id="{87858275-290A-1A42-0258-580F6B69CC31}"/>
              </a:ext>
            </a:extLst>
          </p:cNvPr>
          <p:cNvSpPr>
            <a:spLocks noGrp="1"/>
          </p:cNvSpPr>
          <p:nvPr>
            <p:ph type="body" sz="quarter" idx="27" hasCustomPrompt="1"/>
          </p:nvPr>
        </p:nvSpPr>
        <p:spPr bwMode="white">
          <a:xfrm>
            <a:off x="550164" y="0"/>
            <a:ext cx="3607200" cy="547200"/>
          </a:xfrm>
        </p:spPr>
        <p:txBody>
          <a:bodyPr anchor="ctr" anchorCtr="0"/>
          <a:lstStyle>
            <a:lvl1pPr marL="0" indent="0">
              <a:spcAft>
                <a:spcPts val="0"/>
              </a:spcAft>
              <a:buNone/>
              <a:defRPr lang="en-US" sz="1000" kern="1200" cap="all" baseline="0" dirty="0">
                <a:solidFill>
                  <a:srgbClr val="C1BFFF"/>
                </a:solidFill>
                <a:latin typeface="+mn-lt"/>
                <a:ea typeface="+mn-ea"/>
                <a:cs typeface="+mn-cs"/>
              </a:defRPr>
            </a:lvl1pPr>
          </a:lstStyle>
          <a:p>
            <a:pPr marL="0" lvl="0" indent="0" algn="l" defTabSz="914400" rtl="0" eaLnBrk="1" latinLnBrk="0" hangingPunct="1">
              <a:lnSpc>
                <a:spcPct val="100000"/>
              </a:lnSpc>
              <a:spcBef>
                <a:spcPts val="0"/>
              </a:spcBef>
              <a:spcAft>
                <a:spcPts val="0"/>
              </a:spcAft>
              <a:buFont typeface="Plus Jakarta Sans" panose="020B0604020202020204" pitchFamily="34" charset="0"/>
              <a:buNone/>
            </a:pPr>
            <a:r>
              <a:rPr lang="en-US" noProof="0"/>
              <a:t>Section title</a:t>
            </a:r>
          </a:p>
        </p:txBody>
      </p:sp>
      <p:sp>
        <p:nvSpPr>
          <p:cNvPr id="10" name="Title">
            <a:extLst>
              <a:ext uri="{FF2B5EF4-FFF2-40B4-BE49-F238E27FC236}">
                <a16:creationId xmlns:a16="http://schemas.microsoft.com/office/drawing/2014/main" id="{6D097E3A-836D-C88E-C5FF-DA199AB3273F}"/>
              </a:ext>
            </a:extLst>
          </p:cNvPr>
          <p:cNvSpPr>
            <a:spLocks noGrp="1"/>
          </p:cNvSpPr>
          <p:nvPr>
            <p:ph type="title" hasCustomPrompt="1"/>
          </p:nvPr>
        </p:nvSpPr>
        <p:spPr bwMode="gray">
          <a:xfrm>
            <a:off x="550164" y="552450"/>
            <a:ext cx="11091672" cy="819150"/>
          </a:xfrm>
        </p:spPr>
        <p:txBody>
          <a:bodyPr/>
          <a:lstStyle/>
          <a:p>
            <a:r>
              <a:rPr lang="en-US" noProof="0"/>
              <a:t>Place headline here</a:t>
            </a:r>
          </a:p>
        </p:txBody>
      </p:sp>
      <p:sp>
        <p:nvSpPr>
          <p:cNvPr id="4" name="Rounded Rectangle 1">
            <a:extLst>
              <a:ext uri="{FF2B5EF4-FFF2-40B4-BE49-F238E27FC236}">
                <a16:creationId xmlns:a16="http://schemas.microsoft.com/office/drawing/2014/main" id="{94DFA5BF-639B-17EA-4DE2-4F29D784FEC2}"/>
              </a:ext>
              <a:ext uri="{C183D7F6-B498-43B3-948B-1728B52AA6E4}">
                <adec:decorative xmlns:adec="http://schemas.microsoft.com/office/drawing/2017/decorative" val="1"/>
              </a:ext>
            </a:extLst>
          </p:cNvPr>
          <p:cNvSpPr/>
          <p:nvPr userDrawn="1"/>
        </p:nvSpPr>
        <p:spPr bwMode="gray">
          <a:xfrm>
            <a:off x="550163" y="2003531"/>
            <a:ext cx="2485021" cy="3759093"/>
          </a:xfrm>
          <a:prstGeom prst="roundRect">
            <a:avLst>
              <a:gd name="adj" fmla="val 7419"/>
            </a:avLst>
          </a:prstGeom>
          <a:noFill/>
          <a:ln w="952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lus Jakarta Sans Medium" panose="020B0604030504040204"/>
              <a:ea typeface="+mn-ea"/>
              <a:cs typeface="+mn-cs"/>
            </a:endParaRPr>
          </a:p>
        </p:txBody>
      </p:sp>
      <p:sp>
        <p:nvSpPr>
          <p:cNvPr id="3" name="Subhead 1">
            <a:extLst>
              <a:ext uri="{FF2B5EF4-FFF2-40B4-BE49-F238E27FC236}">
                <a16:creationId xmlns:a16="http://schemas.microsoft.com/office/drawing/2014/main" id="{1D8D160B-6BB7-235F-B8C9-392F2A862DC3}"/>
              </a:ext>
            </a:extLst>
          </p:cNvPr>
          <p:cNvSpPr>
            <a:spLocks noGrp="1"/>
          </p:cNvSpPr>
          <p:nvPr>
            <p:ph type="body" idx="1" hasCustomPrompt="1"/>
          </p:nvPr>
        </p:nvSpPr>
        <p:spPr bwMode="white">
          <a:xfrm>
            <a:off x="801660" y="2214882"/>
            <a:ext cx="1982026" cy="493487"/>
          </a:xfrm>
        </p:spPr>
        <p:txBody>
          <a:bodyPr anchor="t" anchorCtr="0"/>
          <a:lstStyle>
            <a:lvl1pPr marL="0" indent="0">
              <a:spcAft>
                <a:spcPts val="0"/>
              </a:spcAft>
              <a:buNone/>
              <a:defRPr sz="16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Place subhead here </a:t>
            </a:r>
            <a:br>
              <a:rPr lang="en-US" noProof="0"/>
            </a:br>
            <a:r>
              <a:rPr lang="en-US" noProof="0"/>
              <a:t>lorem ipsum</a:t>
            </a:r>
          </a:p>
        </p:txBody>
      </p:sp>
      <p:sp>
        <p:nvSpPr>
          <p:cNvPr id="13" name="Text 1">
            <a:extLst>
              <a:ext uri="{FF2B5EF4-FFF2-40B4-BE49-F238E27FC236}">
                <a16:creationId xmlns:a16="http://schemas.microsoft.com/office/drawing/2014/main" id="{DC257629-1D3C-76AF-80D7-B0D5FA453164}"/>
              </a:ext>
            </a:extLst>
          </p:cNvPr>
          <p:cNvSpPr>
            <a:spLocks noGrp="1"/>
          </p:cNvSpPr>
          <p:nvPr>
            <p:ph type="body" sz="quarter" idx="15"/>
          </p:nvPr>
        </p:nvSpPr>
        <p:spPr bwMode="white">
          <a:xfrm>
            <a:off x="801660" y="2941570"/>
            <a:ext cx="1982026" cy="2558082"/>
          </a:xfrm>
        </p:spPr>
        <p:txBody>
          <a:bodyPr/>
          <a:lstStyle>
            <a:lvl1pPr>
              <a:defRPr sz="1200"/>
            </a:lvl1pPr>
            <a:lvl2pPr>
              <a:defRPr sz="1200"/>
            </a:lvl2pPr>
            <a:lvl3pPr>
              <a:defRPr sz="1200"/>
            </a:lvl3pPr>
            <a:lvl4pPr>
              <a:defRPr sz="1200"/>
            </a:lvl4pPr>
            <a:lvl5pPr>
              <a:defRPr sz="1200"/>
            </a:lvl5pPr>
          </a:lstStyle>
          <a:p>
            <a:pPr lvl="0"/>
            <a:r>
              <a:rPr lang="it-IT" noProof="0"/>
              <a:t>Fare clic per modificare gli stili del testo dello schema</a:t>
            </a:r>
          </a:p>
          <a:p>
            <a:pPr lvl="1"/>
            <a:r>
              <a:rPr lang="it-IT" noProof="0"/>
              <a:t>Secondo livello</a:t>
            </a:r>
          </a:p>
          <a:p>
            <a:pPr lvl="2"/>
            <a:r>
              <a:rPr lang="it-IT" noProof="0"/>
              <a:t>Terzo livello</a:t>
            </a:r>
          </a:p>
          <a:p>
            <a:pPr lvl="3"/>
            <a:r>
              <a:rPr lang="it-IT" noProof="0"/>
              <a:t>Quarto livello</a:t>
            </a:r>
          </a:p>
          <a:p>
            <a:pPr lvl="4"/>
            <a:r>
              <a:rPr lang="it-IT" noProof="0"/>
              <a:t>Quinto livello</a:t>
            </a:r>
            <a:endParaRPr lang="en-US" noProof="0"/>
          </a:p>
        </p:txBody>
      </p:sp>
      <p:sp>
        <p:nvSpPr>
          <p:cNvPr id="5" name="Rounded Rectangle 2">
            <a:extLst>
              <a:ext uri="{FF2B5EF4-FFF2-40B4-BE49-F238E27FC236}">
                <a16:creationId xmlns:a16="http://schemas.microsoft.com/office/drawing/2014/main" id="{30F163AE-4F60-F493-8F01-DC771E586076}"/>
              </a:ext>
              <a:ext uri="{C183D7F6-B498-43B3-948B-1728B52AA6E4}">
                <adec:decorative xmlns:adec="http://schemas.microsoft.com/office/drawing/2017/decorative" val="1"/>
              </a:ext>
            </a:extLst>
          </p:cNvPr>
          <p:cNvSpPr/>
          <p:nvPr userDrawn="1"/>
        </p:nvSpPr>
        <p:spPr bwMode="gray">
          <a:xfrm>
            <a:off x="3419873" y="2003531"/>
            <a:ext cx="2485021" cy="3759093"/>
          </a:xfrm>
          <a:prstGeom prst="roundRect">
            <a:avLst>
              <a:gd name="adj" fmla="val 7419"/>
            </a:avLst>
          </a:prstGeom>
          <a:noFill/>
          <a:ln w="952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lus Jakarta Sans Medium" panose="020B0604030504040204"/>
              <a:ea typeface="+mn-ea"/>
              <a:cs typeface="+mn-cs"/>
            </a:endParaRPr>
          </a:p>
        </p:txBody>
      </p:sp>
      <p:sp>
        <p:nvSpPr>
          <p:cNvPr id="25" name="Subhead 2">
            <a:extLst>
              <a:ext uri="{FF2B5EF4-FFF2-40B4-BE49-F238E27FC236}">
                <a16:creationId xmlns:a16="http://schemas.microsoft.com/office/drawing/2014/main" id="{514BA597-FAA5-F1F5-2969-E85FF4DFEF64}"/>
              </a:ext>
            </a:extLst>
          </p:cNvPr>
          <p:cNvSpPr>
            <a:spLocks noGrp="1"/>
          </p:cNvSpPr>
          <p:nvPr>
            <p:ph type="body" idx="17" hasCustomPrompt="1"/>
          </p:nvPr>
        </p:nvSpPr>
        <p:spPr bwMode="white">
          <a:xfrm>
            <a:off x="3671370" y="2214882"/>
            <a:ext cx="1982026" cy="493487"/>
          </a:xfrm>
        </p:spPr>
        <p:txBody>
          <a:bodyPr anchor="t" anchorCtr="0"/>
          <a:lstStyle>
            <a:lvl1pPr marL="0" indent="0">
              <a:spcAft>
                <a:spcPts val="0"/>
              </a:spcAft>
              <a:buNone/>
              <a:defRPr sz="16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Place subhead here </a:t>
            </a:r>
            <a:br>
              <a:rPr lang="en-US" noProof="0"/>
            </a:br>
            <a:r>
              <a:rPr lang="en-US" noProof="0"/>
              <a:t>lorem ipsum</a:t>
            </a:r>
          </a:p>
        </p:txBody>
      </p:sp>
      <p:sp>
        <p:nvSpPr>
          <p:cNvPr id="28" name="Text 2">
            <a:extLst>
              <a:ext uri="{FF2B5EF4-FFF2-40B4-BE49-F238E27FC236}">
                <a16:creationId xmlns:a16="http://schemas.microsoft.com/office/drawing/2014/main" id="{29D25143-E669-CD69-1A42-D567809E088F}"/>
              </a:ext>
            </a:extLst>
          </p:cNvPr>
          <p:cNvSpPr>
            <a:spLocks noGrp="1"/>
          </p:cNvSpPr>
          <p:nvPr>
            <p:ph type="body" sz="quarter" idx="20"/>
          </p:nvPr>
        </p:nvSpPr>
        <p:spPr bwMode="white">
          <a:xfrm>
            <a:off x="3671370" y="2941570"/>
            <a:ext cx="1982026" cy="2558082"/>
          </a:xfrm>
        </p:spPr>
        <p:txBody>
          <a:bodyPr/>
          <a:lstStyle>
            <a:lvl1pPr>
              <a:defRPr sz="1200"/>
            </a:lvl1pPr>
            <a:lvl2pPr>
              <a:defRPr sz="1200"/>
            </a:lvl2pPr>
            <a:lvl3pPr>
              <a:defRPr sz="1200"/>
            </a:lvl3pPr>
            <a:lvl4pPr>
              <a:defRPr sz="1200"/>
            </a:lvl4pPr>
            <a:lvl5pPr>
              <a:defRPr sz="1200"/>
            </a:lvl5pPr>
          </a:lstStyle>
          <a:p>
            <a:pPr lvl="0"/>
            <a:r>
              <a:rPr lang="it-IT" noProof="0"/>
              <a:t>Fare clic per modificare gli stili del testo dello schema</a:t>
            </a:r>
          </a:p>
          <a:p>
            <a:pPr lvl="1"/>
            <a:r>
              <a:rPr lang="it-IT" noProof="0"/>
              <a:t>Secondo livello</a:t>
            </a:r>
          </a:p>
          <a:p>
            <a:pPr lvl="2"/>
            <a:r>
              <a:rPr lang="it-IT" noProof="0"/>
              <a:t>Terzo livello</a:t>
            </a:r>
          </a:p>
          <a:p>
            <a:pPr lvl="3"/>
            <a:r>
              <a:rPr lang="it-IT" noProof="0"/>
              <a:t>Quarto livello</a:t>
            </a:r>
          </a:p>
          <a:p>
            <a:pPr lvl="4"/>
            <a:r>
              <a:rPr lang="it-IT" noProof="0"/>
              <a:t>Quinto livello</a:t>
            </a:r>
            <a:endParaRPr lang="en-US" noProof="0"/>
          </a:p>
        </p:txBody>
      </p:sp>
      <p:sp>
        <p:nvSpPr>
          <p:cNvPr id="6" name="Rounded Rectangle 3">
            <a:extLst>
              <a:ext uri="{FF2B5EF4-FFF2-40B4-BE49-F238E27FC236}">
                <a16:creationId xmlns:a16="http://schemas.microsoft.com/office/drawing/2014/main" id="{55942230-235B-510C-60F3-A308C7C46539}"/>
              </a:ext>
              <a:ext uri="{C183D7F6-B498-43B3-948B-1728B52AA6E4}">
                <adec:decorative xmlns:adec="http://schemas.microsoft.com/office/drawing/2017/decorative" val="1"/>
              </a:ext>
            </a:extLst>
          </p:cNvPr>
          <p:cNvSpPr/>
          <p:nvPr userDrawn="1"/>
        </p:nvSpPr>
        <p:spPr bwMode="gray">
          <a:xfrm>
            <a:off x="6289582" y="2003531"/>
            <a:ext cx="2485021" cy="3759093"/>
          </a:xfrm>
          <a:prstGeom prst="roundRect">
            <a:avLst>
              <a:gd name="adj" fmla="val 7419"/>
            </a:avLst>
          </a:prstGeom>
          <a:noFill/>
          <a:ln w="952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lus Jakarta Sans Medium" panose="020B0604030504040204"/>
              <a:ea typeface="+mn-ea"/>
              <a:cs typeface="+mn-cs"/>
            </a:endParaRPr>
          </a:p>
        </p:txBody>
      </p:sp>
      <p:sp>
        <p:nvSpPr>
          <p:cNvPr id="26" name="Subhead 3">
            <a:extLst>
              <a:ext uri="{FF2B5EF4-FFF2-40B4-BE49-F238E27FC236}">
                <a16:creationId xmlns:a16="http://schemas.microsoft.com/office/drawing/2014/main" id="{D75C3222-F3D8-F918-DE1C-5E2734078C58}"/>
              </a:ext>
            </a:extLst>
          </p:cNvPr>
          <p:cNvSpPr>
            <a:spLocks noGrp="1"/>
          </p:cNvSpPr>
          <p:nvPr>
            <p:ph type="body" idx="18" hasCustomPrompt="1"/>
          </p:nvPr>
        </p:nvSpPr>
        <p:spPr bwMode="white">
          <a:xfrm>
            <a:off x="6541079" y="2214882"/>
            <a:ext cx="1982026" cy="493487"/>
          </a:xfrm>
        </p:spPr>
        <p:txBody>
          <a:bodyPr anchor="t" anchorCtr="0"/>
          <a:lstStyle>
            <a:lvl1pPr marL="0" indent="0">
              <a:spcAft>
                <a:spcPts val="0"/>
              </a:spcAft>
              <a:buNone/>
              <a:defRPr sz="16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Place subhead here </a:t>
            </a:r>
            <a:br>
              <a:rPr lang="en-US" noProof="0"/>
            </a:br>
            <a:r>
              <a:rPr lang="en-US" noProof="0"/>
              <a:t>lorem ipsum</a:t>
            </a:r>
          </a:p>
        </p:txBody>
      </p:sp>
      <p:sp>
        <p:nvSpPr>
          <p:cNvPr id="29" name="Text 3">
            <a:extLst>
              <a:ext uri="{FF2B5EF4-FFF2-40B4-BE49-F238E27FC236}">
                <a16:creationId xmlns:a16="http://schemas.microsoft.com/office/drawing/2014/main" id="{D745CBBD-A271-85EF-3D79-339C7A34A45F}"/>
              </a:ext>
            </a:extLst>
          </p:cNvPr>
          <p:cNvSpPr>
            <a:spLocks noGrp="1"/>
          </p:cNvSpPr>
          <p:nvPr>
            <p:ph type="body" sz="quarter" idx="21"/>
          </p:nvPr>
        </p:nvSpPr>
        <p:spPr bwMode="white">
          <a:xfrm>
            <a:off x="6541079" y="2941570"/>
            <a:ext cx="1982026" cy="2558082"/>
          </a:xfrm>
        </p:spPr>
        <p:txBody>
          <a:bodyPr/>
          <a:lstStyle>
            <a:lvl1pPr>
              <a:defRPr sz="1200"/>
            </a:lvl1pPr>
            <a:lvl2pPr>
              <a:defRPr sz="1200"/>
            </a:lvl2pPr>
            <a:lvl3pPr>
              <a:defRPr sz="1200"/>
            </a:lvl3pPr>
            <a:lvl4pPr>
              <a:defRPr sz="1200"/>
            </a:lvl4pPr>
            <a:lvl5pPr>
              <a:defRPr sz="1200"/>
            </a:lvl5pPr>
          </a:lstStyle>
          <a:p>
            <a:pPr lvl="0"/>
            <a:r>
              <a:rPr lang="it-IT" noProof="0"/>
              <a:t>Fare clic per modificare gli stili del testo dello schema</a:t>
            </a:r>
          </a:p>
          <a:p>
            <a:pPr lvl="1"/>
            <a:r>
              <a:rPr lang="it-IT" noProof="0"/>
              <a:t>Secondo livello</a:t>
            </a:r>
          </a:p>
          <a:p>
            <a:pPr lvl="2"/>
            <a:r>
              <a:rPr lang="it-IT" noProof="0"/>
              <a:t>Terzo livello</a:t>
            </a:r>
          </a:p>
          <a:p>
            <a:pPr lvl="3"/>
            <a:r>
              <a:rPr lang="it-IT" noProof="0"/>
              <a:t>Quarto livello</a:t>
            </a:r>
          </a:p>
          <a:p>
            <a:pPr lvl="4"/>
            <a:r>
              <a:rPr lang="it-IT" noProof="0"/>
              <a:t>Quinto livello</a:t>
            </a:r>
            <a:endParaRPr lang="en-US" noProof="0"/>
          </a:p>
        </p:txBody>
      </p:sp>
      <p:sp>
        <p:nvSpPr>
          <p:cNvPr id="7" name="Rounded Rectangle 4">
            <a:extLst>
              <a:ext uri="{FF2B5EF4-FFF2-40B4-BE49-F238E27FC236}">
                <a16:creationId xmlns:a16="http://schemas.microsoft.com/office/drawing/2014/main" id="{F93B6AB1-11F2-03BD-08F1-6CCAC81C103E}"/>
              </a:ext>
              <a:ext uri="{C183D7F6-B498-43B3-948B-1728B52AA6E4}">
                <adec:decorative xmlns:adec="http://schemas.microsoft.com/office/drawing/2017/decorative" val="1"/>
              </a:ext>
            </a:extLst>
          </p:cNvPr>
          <p:cNvSpPr/>
          <p:nvPr userDrawn="1"/>
        </p:nvSpPr>
        <p:spPr bwMode="gray">
          <a:xfrm>
            <a:off x="9159292" y="2003531"/>
            <a:ext cx="2485021" cy="3759093"/>
          </a:xfrm>
          <a:prstGeom prst="roundRect">
            <a:avLst>
              <a:gd name="adj" fmla="val 7419"/>
            </a:avLst>
          </a:prstGeom>
          <a:noFill/>
          <a:ln w="952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lus Jakarta Sans Medium" panose="020B0604030504040204"/>
              <a:ea typeface="+mn-ea"/>
              <a:cs typeface="+mn-cs"/>
            </a:endParaRPr>
          </a:p>
        </p:txBody>
      </p:sp>
      <p:sp>
        <p:nvSpPr>
          <p:cNvPr id="27" name="Subhead 4">
            <a:extLst>
              <a:ext uri="{FF2B5EF4-FFF2-40B4-BE49-F238E27FC236}">
                <a16:creationId xmlns:a16="http://schemas.microsoft.com/office/drawing/2014/main" id="{BEFD4D07-55D5-4CF2-A527-34DDBD72AC5B}"/>
              </a:ext>
            </a:extLst>
          </p:cNvPr>
          <p:cNvSpPr>
            <a:spLocks noGrp="1"/>
          </p:cNvSpPr>
          <p:nvPr>
            <p:ph type="body" idx="19" hasCustomPrompt="1"/>
          </p:nvPr>
        </p:nvSpPr>
        <p:spPr bwMode="white">
          <a:xfrm>
            <a:off x="9410789" y="2214882"/>
            <a:ext cx="1982026" cy="493487"/>
          </a:xfrm>
        </p:spPr>
        <p:txBody>
          <a:bodyPr anchor="t" anchorCtr="0"/>
          <a:lstStyle>
            <a:lvl1pPr marL="0" indent="0">
              <a:spcAft>
                <a:spcPts val="0"/>
              </a:spcAft>
              <a:buNone/>
              <a:defRPr sz="16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Place subhead here </a:t>
            </a:r>
            <a:br>
              <a:rPr lang="en-US" noProof="0"/>
            </a:br>
            <a:r>
              <a:rPr lang="en-US" noProof="0"/>
              <a:t>lorem ipsum</a:t>
            </a:r>
          </a:p>
        </p:txBody>
      </p:sp>
      <p:sp>
        <p:nvSpPr>
          <p:cNvPr id="30" name="Text 4">
            <a:extLst>
              <a:ext uri="{FF2B5EF4-FFF2-40B4-BE49-F238E27FC236}">
                <a16:creationId xmlns:a16="http://schemas.microsoft.com/office/drawing/2014/main" id="{49ECFA26-933A-52B8-47C9-B192BDAE78A4}"/>
              </a:ext>
            </a:extLst>
          </p:cNvPr>
          <p:cNvSpPr>
            <a:spLocks noGrp="1"/>
          </p:cNvSpPr>
          <p:nvPr>
            <p:ph type="body" sz="quarter" idx="22"/>
          </p:nvPr>
        </p:nvSpPr>
        <p:spPr bwMode="white">
          <a:xfrm>
            <a:off x="9410789" y="2941570"/>
            <a:ext cx="1982026" cy="2558082"/>
          </a:xfrm>
        </p:spPr>
        <p:txBody>
          <a:bodyPr/>
          <a:lstStyle>
            <a:lvl1pPr>
              <a:defRPr sz="1200"/>
            </a:lvl1pPr>
            <a:lvl2pPr>
              <a:defRPr sz="1200"/>
            </a:lvl2pPr>
            <a:lvl3pPr>
              <a:defRPr sz="1200"/>
            </a:lvl3pPr>
            <a:lvl4pPr>
              <a:defRPr sz="1200"/>
            </a:lvl4pPr>
            <a:lvl5pPr>
              <a:defRPr sz="1200"/>
            </a:lvl5pPr>
          </a:lstStyle>
          <a:p>
            <a:pPr lvl="0"/>
            <a:r>
              <a:rPr lang="it-IT" noProof="0"/>
              <a:t>Fare clic per modificare gli stili del testo dello schema</a:t>
            </a:r>
          </a:p>
          <a:p>
            <a:pPr lvl="1"/>
            <a:r>
              <a:rPr lang="it-IT" noProof="0"/>
              <a:t>Secondo livello</a:t>
            </a:r>
          </a:p>
          <a:p>
            <a:pPr lvl="2"/>
            <a:r>
              <a:rPr lang="it-IT" noProof="0"/>
              <a:t>Terzo livello</a:t>
            </a:r>
          </a:p>
          <a:p>
            <a:pPr lvl="3"/>
            <a:r>
              <a:rPr lang="it-IT" noProof="0"/>
              <a:t>Quarto livello</a:t>
            </a:r>
          </a:p>
          <a:p>
            <a:pPr lvl="4"/>
            <a:r>
              <a:rPr lang="it-IT" noProof="0"/>
              <a:t>Quinto livello</a:t>
            </a:r>
            <a:endParaRPr lang="en-US" noProof="0"/>
          </a:p>
        </p:txBody>
      </p:sp>
      <p:sp>
        <p:nvSpPr>
          <p:cNvPr id="8" name="Footer">
            <a:extLst>
              <a:ext uri="{FF2B5EF4-FFF2-40B4-BE49-F238E27FC236}">
                <a16:creationId xmlns:a16="http://schemas.microsoft.com/office/drawing/2014/main" id="{EA2A0F51-810C-59F0-7B81-0F50BB0EBD99}"/>
              </a:ext>
            </a:extLst>
          </p:cNvPr>
          <p:cNvSpPr>
            <a:spLocks noGrp="1" noRot="1" noMove="1" noResize="1" noEditPoints="1" noAdjustHandles="1" noChangeArrowheads="1" noChangeShapeType="1"/>
          </p:cNvSpPr>
          <p:nvPr>
            <p:ph type="ftr" sz="quarter" idx="11"/>
          </p:nvPr>
        </p:nvSpPr>
        <p:spPr bwMode="gray"/>
        <p:txBody>
          <a:bodyPr/>
          <a:lstStyle>
            <a:lvl1pPr>
              <a:defRPr>
                <a:solidFill>
                  <a:srgbClr val="C1BFFF"/>
                </a:solidFill>
              </a:defRPr>
            </a:lvl1pPr>
          </a:lstStyle>
          <a:p>
            <a:r>
              <a:rPr lang="en-US" noProof="0"/>
              <a:t>Copyright 2025 Pearson. All rights reserved.</a:t>
            </a:r>
          </a:p>
        </p:txBody>
      </p:sp>
      <p:sp>
        <p:nvSpPr>
          <p:cNvPr id="9" name="Slide Number">
            <a:extLst>
              <a:ext uri="{FF2B5EF4-FFF2-40B4-BE49-F238E27FC236}">
                <a16:creationId xmlns:a16="http://schemas.microsoft.com/office/drawing/2014/main" id="{8C39C324-6BB7-0039-5EE5-1288F15F0D1A}"/>
              </a:ext>
            </a:extLst>
          </p:cNvPr>
          <p:cNvSpPr>
            <a:spLocks noGrp="1" noRot="1" noMove="1" noResize="1" noEditPoints="1" noAdjustHandles="1" noChangeArrowheads="1" noChangeShapeType="1"/>
          </p:cNvSpPr>
          <p:nvPr>
            <p:ph type="sldNum" sz="quarter" idx="12"/>
          </p:nvPr>
        </p:nvSpPr>
        <p:spPr bwMode="gray">
          <a:xfrm>
            <a:off x="9908540" y="6439710"/>
            <a:ext cx="1734820" cy="418290"/>
          </a:xfrm>
        </p:spPr>
        <p:txBody>
          <a:bodyPr/>
          <a:lstStyle>
            <a:lvl1pPr>
              <a:defRPr>
                <a:solidFill>
                  <a:srgbClr val="C1BFFF"/>
                </a:solidFill>
              </a:defRPr>
            </a:lvl1pPr>
          </a:lstStyle>
          <a:p>
            <a:fld id="{27BB625B-AB5A-C845-B50B-ED205C3DDF7A}" type="slidenum">
              <a:rPr lang="en-US" noProof="0" smtClean="0"/>
              <a:pPr/>
              <a:t>‹N›</a:t>
            </a:fld>
            <a:endParaRPr lang="en-US" noProof="0"/>
          </a:p>
        </p:txBody>
      </p:sp>
    </p:spTree>
    <p:extLst>
      <p:ext uri="{BB962C8B-B14F-4D97-AF65-F5344CB8AC3E}">
        <p14:creationId xmlns:p14="http://schemas.microsoft.com/office/powerpoint/2010/main" val="1704625083"/>
      </p:ext>
    </p:extLst>
  </p:cSld>
  <p:clrMapOvr>
    <a:overrideClrMapping bg1="dk1" tx1="lt1" bg2="dk2" tx2="lt2" accent1="accent1" accent2="accent2" accent3="accent3" accent4="accent4" accent5="accent5" accent6="accent6" hlink="hlink" folHlink="folHlink"/>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Footer Only with Graphic Waves Dark">
    <p:bg>
      <p:bgRef idx="1001">
        <a:schemeClr val="bg2"/>
      </p:bgRef>
    </p:bg>
    <p:spTree>
      <p:nvGrpSpPr>
        <p:cNvPr id="1" name=""/>
        <p:cNvGrpSpPr/>
        <p:nvPr/>
      </p:nvGrpSpPr>
      <p:grpSpPr>
        <a:xfrm>
          <a:off x="0" y="0"/>
          <a:ext cx="0" cy="0"/>
          <a:chOff x="0" y="0"/>
          <a:chExt cx="0" cy="0"/>
        </a:xfrm>
      </p:grpSpPr>
      <p:pic>
        <p:nvPicPr>
          <p:cNvPr id="10" name="Graphic Waves">
            <a:extLst>
              <a:ext uri="{FF2B5EF4-FFF2-40B4-BE49-F238E27FC236}">
                <a16:creationId xmlns:a16="http://schemas.microsoft.com/office/drawing/2014/main" id="{384E1635-052A-7DD7-99CB-D5CB8988E16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2"/>
          <a:srcRect/>
          <a:stretch/>
        </p:blipFill>
        <p:spPr>
          <a:xfrm>
            <a:off x="0" y="829"/>
            <a:ext cx="12192000" cy="6857172"/>
          </a:xfrm>
          <a:prstGeom prst="rect">
            <a:avLst/>
          </a:prstGeom>
        </p:spPr>
      </p:pic>
      <p:sp>
        <p:nvSpPr>
          <p:cNvPr id="2" name="Title">
            <a:extLst>
              <a:ext uri="{FF2B5EF4-FFF2-40B4-BE49-F238E27FC236}">
                <a16:creationId xmlns:a16="http://schemas.microsoft.com/office/drawing/2014/main" id="{B77DC554-B106-D84B-B0E2-4BB654FA8963}"/>
              </a:ext>
            </a:extLst>
          </p:cNvPr>
          <p:cNvSpPr>
            <a:spLocks noGrp="1"/>
          </p:cNvSpPr>
          <p:nvPr>
            <p:ph type="title" hasCustomPrompt="1"/>
          </p:nvPr>
        </p:nvSpPr>
        <p:spPr bwMode="black">
          <a:xfrm>
            <a:off x="3048" y="-457200"/>
            <a:ext cx="12188952" cy="457200"/>
          </a:xfrm>
        </p:spPr>
        <p:txBody>
          <a:bodyPr/>
          <a:lstStyle>
            <a:lvl1pPr>
              <a:defRPr>
                <a:solidFill>
                  <a:schemeClr val="accent6"/>
                </a:solidFill>
              </a:defRPr>
            </a:lvl1pPr>
          </a:lstStyle>
          <a:p>
            <a:r>
              <a:rPr lang="en-US" noProof="0"/>
              <a:t>Insert offscreen slide title here</a:t>
            </a:r>
          </a:p>
        </p:txBody>
      </p:sp>
      <p:sp>
        <p:nvSpPr>
          <p:cNvPr id="4" name="Footer">
            <a:extLst>
              <a:ext uri="{FF2B5EF4-FFF2-40B4-BE49-F238E27FC236}">
                <a16:creationId xmlns:a16="http://schemas.microsoft.com/office/drawing/2014/main" id="{D98E3E45-621A-88DF-E490-7E6E2B0BC6E6}"/>
              </a:ext>
            </a:extLst>
          </p:cNvPr>
          <p:cNvSpPr>
            <a:spLocks noGrp="1" noRot="1" noMove="1" noResize="1" noEditPoints="1" noAdjustHandles="1" noChangeArrowheads="1" noChangeShapeType="1"/>
          </p:cNvSpPr>
          <p:nvPr>
            <p:ph type="ftr" sz="quarter" idx="11"/>
          </p:nvPr>
        </p:nvSpPr>
        <p:spPr bwMode="white"/>
        <p:txBody>
          <a:bodyPr/>
          <a:lstStyle>
            <a:lvl1pPr>
              <a:defRPr>
                <a:solidFill>
                  <a:schemeClr val="tx2"/>
                </a:solidFill>
              </a:defRPr>
            </a:lvl1pPr>
          </a:lstStyle>
          <a:p>
            <a:r>
              <a:rPr lang="en-US" noProof="0" dirty="0"/>
              <a:t>Copyright 2025 Pearson. All rights reserved.</a:t>
            </a:r>
          </a:p>
        </p:txBody>
      </p:sp>
      <p:sp>
        <p:nvSpPr>
          <p:cNvPr id="5" name="Slide Number">
            <a:extLst>
              <a:ext uri="{FF2B5EF4-FFF2-40B4-BE49-F238E27FC236}">
                <a16:creationId xmlns:a16="http://schemas.microsoft.com/office/drawing/2014/main" id="{912DB833-253D-BDCA-D9DF-7C4BCBD1A196}"/>
              </a:ext>
            </a:extLst>
          </p:cNvPr>
          <p:cNvSpPr>
            <a:spLocks noGrp="1" noRot="1" noMove="1" noResize="1" noEditPoints="1" noAdjustHandles="1" noChangeArrowheads="1" noChangeShapeType="1"/>
          </p:cNvSpPr>
          <p:nvPr>
            <p:ph type="sldNum" sz="quarter" idx="12"/>
          </p:nvPr>
        </p:nvSpPr>
        <p:spPr bwMode="white"/>
        <p:txBody>
          <a:bodyPr/>
          <a:lstStyle>
            <a:lvl1pPr>
              <a:defRPr>
                <a:solidFill>
                  <a:schemeClr val="tx2"/>
                </a:solidFill>
              </a:defRPr>
            </a:lvl1pPr>
          </a:lstStyle>
          <a:p>
            <a:fld id="{27BB625B-AB5A-C845-B50B-ED205C3DDF7A}" type="slidenum">
              <a:rPr lang="en-US" noProof="0" smtClean="0"/>
              <a:pPr/>
              <a:t>‹N›</a:t>
            </a:fld>
            <a:endParaRPr lang="en-US" noProof="0"/>
          </a:p>
        </p:txBody>
      </p:sp>
    </p:spTree>
    <p:extLst>
      <p:ext uri="{BB962C8B-B14F-4D97-AF65-F5344CB8AC3E}">
        <p14:creationId xmlns:p14="http://schemas.microsoft.com/office/powerpoint/2010/main" val="782499327"/>
      </p:ext>
    </p:extLst>
  </p:cSld>
  <p:clrMapOvr>
    <a:overrideClrMapping bg1="dk1" tx1="lt1" bg2="dk2" tx2="lt2" accent1="accent1" accent2="accent2" accent3="accent3" accent4="accent4" accent5="accent5" accent6="accent6" hlink="hlink" folHlink="folHlink"/>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Icon and Text x3 Horizontal Dark">
    <p:bg>
      <p:bgRef idx="1001">
        <a:schemeClr val="bg2"/>
      </p:bgRef>
    </p:bg>
    <p:spTree>
      <p:nvGrpSpPr>
        <p:cNvPr id="1" name=""/>
        <p:cNvGrpSpPr/>
        <p:nvPr/>
      </p:nvGrpSpPr>
      <p:grpSpPr>
        <a:xfrm>
          <a:off x="0" y="0"/>
          <a:ext cx="0" cy="0"/>
          <a:chOff x="0" y="0"/>
          <a:chExt cx="0" cy="0"/>
        </a:xfrm>
      </p:grpSpPr>
      <p:pic>
        <p:nvPicPr>
          <p:cNvPr id="20" name="Graphic Waves">
            <a:extLst>
              <a:ext uri="{FF2B5EF4-FFF2-40B4-BE49-F238E27FC236}">
                <a16:creationId xmlns:a16="http://schemas.microsoft.com/office/drawing/2014/main" id="{08694DAF-622A-C710-DB45-6F2178A429AB}"/>
              </a:ext>
              <a:ext uri="{C183D7F6-B498-43B3-948B-1728B52AA6E4}">
                <adec:decorative xmlns:adec="http://schemas.microsoft.com/office/drawing/2017/decorative" val="1"/>
              </a:ext>
            </a:extLst>
          </p:cNvPr>
          <p:cNvPicPr>
            <a:picLocks noGrp="1" noRot="1" noMove="1" noResize="1" noEditPoints="1" noAdjustHandles="1" noChangeArrowheads="1" noChangeShapeType="1" noCrop="1"/>
          </p:cNvPicPr>
          <p:nvPr userDrawn="1"/>
        </p:nvPicPr>
        <p:blipFill>
          <a:blip r:embed="rId2"/>
          <a:srcRect/>
          <a:stretch/>
        </p:blipFill>
        <p:spPr>
          <a:xfrm>
            <a:off x="0" y="414"/>
            <a:ext cx="12192000" cy="6857172"/>
          </a:xfrm>
          <a:prstGeom prst="rect">
            <a:avLst/>
          </a:prstGeom>
          <a:ln w="9525">
            <a:solidFill>
              <a:srgbClr val="512EAB"/>
            </a:solidFill>
          </a:ln>
        </p:spPr>
      </p:pic>
      <p:sp>
        <p:nvSpPr>
          <p:cNvPr id="6" name="Section">
            <a:extLst>
              <a:ext uri="{FF2B5EF4-FFF2-40B4-BE49-F238E27FC236}">
                <a16:creationId xmlns:a16="http://schemas.microsoft.com/office/drawing/2014/main" id="{C3F5BB9A-EE45-B960-B743-E16FDB97B4E6}"/>
              </a:ext>
            </a:extLst>
          </p:cNvPr>
          <p:cNvSpPr>
            <a:spLocks noGrp="1"/>
          </p:cNvSpPr>
          <p:nvPr>
            <p:ph type="body" sz="quarter" idx="27" hasCustomPrompt="1"/>
          </p:nvPr>
        </p:nvSpPr>
        <p:spPr bwMode="white">
          <a:xfrm>
            <a:off x="550164" y="0"/>
            <a:ext cx="3607200" cy="547200"/>
          </a:xfrm>
        </p:spPr>
        <p:txBody>
          <a:bodyPr anchor="ctr" anchorCtr="0"/>
          <a:lstStyle>
            <a:lvl1pPr marL="0" indent="0">
              <a:spcAft>
                <a:spcPts val="0"/>
              </a:spcAft>
              <a:buNone/>
              <a:defRPr sz="1000" cap="all" baseline="0">
                <a:solidFill>
                  <a:srgbClr val="C1BFFF"/>
                </a:solidFill>
              </a:defRPr>
            </a:lvl1pPr>
          </a:lstStyle>
          <a:p>
            <a:pPr lvl="0"/>
            <a:r>
              <a:rPr lang="en-US" noProof="0"/>
              <a:t>Section title</a:t>
            </a:r>
          </a:p>
        </p:txBody>
      </p:sp>
      <p:sp>
        <p:nvSpPr>
          <p:cNvPr id="2" name="Title">
            <a:extLst>
              <a:ext uri="{FF2B5EF4-FFF2-40B4-BE49-F238E27FC236}">
                <a16:creationId xmlns:a16="http://schemas.microsoft.com/office/drawing/2014/main" id="{B77DC554-B106-D84B-B0E2-4BB654FA8963}"/>
              </a:ext>
              <a:ext uri="{C183D7F6-B498-43B3-948B-1728B52AA6E4}">
                <adec:decorative xmlns:adec="http://schemas.microsoft.com/office/drawing/2017/decorative" val="0"/>
              </a:ext>
            </a:extLst>
          </p:cNvPr>
          <p:cNvSpPr>
            <a:spLocks noGrp="1"/>
          </p:cNvSpPr>
          <p:nvPr>
            <p:ph type="title" hasCustomPrompt="1"/>
          </p:nvPr>
        </p:nvSpPr>
        <p:spPr bwMode="white">
          <a:xfrm>
            <a:off x="550164" y="552450"/>
            <a:ext cx="11091672" cy="819150"/>
          </a:xfrm>
        </p:spPr>
        <p:txBody>
          <a:bodyPr/>
          <a:lstStyle>
            <a:lvl1pPr>
              <a:defRPr>
                <a:solidFill>
                  <a:schemeClr val="tx2"/>
                </a:solidFill>
              </a:defRPr>
            </a:lvl1pPr>
          </a:lstStyle>
          <a:p>
            <a:r>
              <a:rPr lang="en-US" noProof="0"/>
              <a:t>Place headline here</a:t>
            </a:r>
          </a:p>
        </p:txBody>
      </p:sp>
      <p:cxnSp>
        <p:nvCxnSpPr>
          <p:cNvPr id="8" name="Straight Connector 1">
            <a:extLst>
              <a:ext uri="{FF2B5EF4-FFF2-40B4-BE49-F238E27FC236}">
                <a16:creationId xmlns:a16="http://schemas.microsoft.com/office/drawing/2014/main" id="{1EE515A2-6328-17B6-F24D-B59F3FCBA32F}"/>
              </a:ext>
              <a:ext uri="{C183D7F6-B498-43B3-948B-1728B52AA6E4}">
                <adec:decorative xmlns:adec="http://schemas.microsoft.com/office/drawing/2017/decorative" val="1"/>
              </a:ext>
            </a:extLst>
          </p:cNvPr>
          <p:cNvCxnSpPr>
            <a:cxnSpLocks/>
          </p:cNvCxnSpPr>
          <p:nvPr userDrawn="1"/>
        </p:nvCxnSpPr>
        <p:spPr bwMode="white">
          <a:xfrm>
            <a:off x="550165" y="1644648"/>
            <a:ext cx="6545960"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17" name="Icon 1">
            <a:extLst>
              <a:ext uri="{FF2B5EF4-FFF2-40B4-BE49-F238E27FC236}">
                <a16:creationId xmlns:a16="http://schemas.microsoft.com/office/drawing/2014/main" id="{13010377-DD72-ACA6-CAE2-3D08A59518D9}"/>
              </a:ext>
              <a:ext uri="{C183D7F6-B498-43B3-948B-1728B52AA6E4}">
                <adec:decorative xmlns:adec="http://schemas.microsoft.com/office/drawing/2017/decorative" val="1"/>
              </a:ext>
            </a:extLst>
          </p:cNvPr>
          <p:cNvSpPr>
            <a:spLocks noGrp="1"/>
          </p:cNvSpPr>
          <p:nvPr>
            <p:ph type="pic" sz="quarter" idx="38" hasCustomPrompt="1"/>
          </p:nvPr>
        </p:nvSpPr>
        <p:spPr bwMode="white">
          <a:xfrm>
            <a:off x="550164" y="2067135"/>
            <a:ext cx="530352" cy="527684"/>
          </a:xfrm>
        </p:spPr>
        <p:txBody>
          <a:bodyPr anchor="ctr"/>
          <a:lstStyle>
            <a:lvl1pPr marL="0" indent="0" algn="ctr">
              <a:buNone/>
              <a:defRPr sz="1000"/>
            </a:lvl1pPr>
          </a:lstStyle>
          <a:p>
            <a:r>
              <a:rPr lang="en-US" noProof="0"/>
              <a:t>Icon</a:t>
            </a:r>
          </a:p>
        </p:txBody>
      </p:sp>
      <p:sp>
        <p:nvSpPr>
          <p:cNvPr id="3" name="Subhead 1">
            <a:extLst>
              <a:ext uri="{FF2B5EF4-FFF2-40B4-BE49-F238E27FC236}">
                <a16:creationId xmlns:a16="http://schemas.microsoft.com/office/drawing/2014/main" id="{E107CB8E-DC12-4ACD-605C-228CD8103202}"/>
              </a:ext>
            </a:extLst>
          </p:cNvPr>
          <p:cNvSpPr>
            <a:spLocks noGrp="1"/>
          </p:cNvSpPr>
          <p:nvPr>
            <p:ph type="body" idx="1" hasCustomPrompt="1"/>
          </p:nvPr>
        </p:nvSpPr>
        <p:spPr bwMode="white">
          <a:xfrm>
            <a:off x="1650099" y="1898639"/>
            <a:ext cx="5446025" cy="274320"/>
          </a:xfrm>
        </p:spPr>
        <p:txBody>
          <a:bodyPr anchor="t" anchorCtr="0"/>
          <a:lstStyle>
            <a:lvl1pPr marL="0" indent="0">
              <a:spcAft>
                <a:spcPts val="0"/>
              </a:spcAft>
              <a:buNone/>
              <a:defRPr sz="16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Subhead here</a:t>
            </a:r>
          </a:p>
        </p:txBody>
      </p:sp>
      <p:sp>
        <p:nvSpPr>
          <p:cNvPr id="14" name="Text 1">
            <a:extLst>
              <a:ext uri="{FF2B5EF4-FFF2-40B4-BE49-F238E27FC236}">
                <a16:creationId xmlns:a16="http://schemas.microsoft.com/office/drawing/2014/main" id="{EB3F88AA-FE75-288D-8ACA-587C34A9CF0B}"/>
              </a:ext>
            </a:extLst>
          </p:cNvPr>
          <p:cNvSpPr>
            <a:spLocks noGrp="1"/>
          </p:cNvSpPr>
          <p:nvPr>
            <p:ph type="body" sz="quarter" idx="29"/>
          </p:nvPr>
        </p:nvSpPr>
        <p:spPr bwMode="white">
          <a:xfrm>
            <a:off x="1650100" y="2178617"/>
            <a:ext cx="5449824" cy="572984"/>
          </a:xfrm>
        </p:spPr>
        <p:txBody>
          <a:bodyPr anchor="t" anchorCtr="0"/>
          <a:lstStyle>
            <a:lvl1pPr>
              <a:defRPr sz="1200"/>
            </a:lvl1pPr>
            <a:lvl2pPr>
              <a:defRPr sz="1200"/>
            </a:lvl2pPr>
            <a:lvl3pPr>
              <a:defRPr sz="1200"/>
            </a:lvl3pPr>
            <a:lvl4pPr>
              <a:defRPr sz="1200"/>
            </a:lvl4pPr>
            <a:lvl5pPr>
              <a:defRPr sz="1200"/>
            </a:lvl5pPr>
          </a:lstStyle>
          <a:p>
            <a:pPr lvl="0"/>
            <a:r>
              <a:rPr lang="it-IT" noProof="0"/>
              <a:t>Fare clic per modificare gli stili del testo dello schema</a:t>
            </a:r>
          </a:p>
          <a:p>
            <a:pPr lvl="1"/>
            <a:r>
              <a:rPr lang="it-IT" noProof="0"/>
              <a:t>Secondo livello</a:t>
            </a:r>
          </a:p>
          <a:p>
            <a:pPr lvl="2"/>
            <a:r>
              <a:rPr lang="it-IT" noProof="0"/>
              <a:t>Terzo livello</a:t>
            </a:r>
          </a:p>
        </p:txBody>
      </p:sp>
      <p:cxnSp>
        <p:nvCxnSpPr>
          <p:cNvPr id="7" name="Straight Connector 2">
            <a:extLst>
              <a:ext uri="{FF2B5EF4-FFF2-40B4-BE49-F238E27FC236}">
                <a16:creationId xmlns:a16="http://schemas.microsoft.com/office/drawing/2014/main" id="{E3CDB21E-3E80-C8A5-4DEA-8F10880104EC}"/>
              </a:ext>
              <a:ext uri="{C183D7F6-B498-43B3-948B-1728B52AA6E4}">
                <adec:decorative xmlns:adec="http://schemas.microsoft.com/office/drawing/2017/decorative" val="1"/>
              </a:ext>
            </a:extLst>
          </p:cNvPr>
          <p:cNvCxnSpPr>
            <a:cxnSpLocks/>
          </p:cNvCxnSpPr>
          <p:nvPr userDrawn="1"/>
        </p:nvCxnSpPr>
        <p:spPr bwMode="white">
          <a:xfrm>
            <a:off x="550165" y="3017307"/>
            <a:ext cx="6545960"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18" name="Icon 2">
            <a:extLst>
              <a:ext uri="{FF2B5EF4-FFF2-40B4-BE49-F238E27FC236}">
                <a16:creationId xmlns:a16="http://schemas.microsoft.com/office/drawing/2014/main" id="{756DEBB3-DBCB-44A2-83F5-673473F749CB}"/>
              </a:ext>
              <a:ext uri="{C183D7F6-B498-43B3-948B-1728B52AA6E4}">
                <adec:decorative xmlns:adec="http://schemas.microsoft.com/office/drawing/2017/decorative" val="1"/>
              </a:ext>
            </a:extLst>
          </p:cNvPr>
          <p:cNvSpPr>
            <a:spLocks noGrp="1"/>
          </p:cNvSpPr>
          <p:nvPr>
            <p:ph type="pic" sz="quarter" idx="39" hasCustomPrompt="1"/>
          </p:nvPr>
        </p:nvSpPr>
        <p:spPr bwMode="white">
          <a:xfrm>
            <a:off x="550164" y="3438516"/>
            <a:ext cx="530352" cy="527684"/>
          </a:xfrm>
        </p:spPr>
        <p:txBody>
          <a:bodyPr anchor="ctr"/>
          <a:lstStyle>
            <a:lvl1pPr marL="0" indent="0" algn="ctr">
              <a:buNone/>
              <a:defRPr sz="1000"/>
            </a:lvl1pPr>
          </a:lstStyle>
          <a:p>
            <a:r>
              <a:rPr lang="en-US" noProof="0"/>
              <a:t>Icon</a:t>
            </a:r>
          </a:p>
        </p:txBody>
      </p:sp>
      <p:sp>
        <p:nvSpPr>
          <p:cNvPr id="11" name="Subhead 2">
            <a:extLst>
              <a:ext uri="{FF2B5EF4-FFF2-40B4-BE49-F238E27FC236}">
                <a16:creationId xmlns:a16="http://schemas.microsoft.com/office/drawing/2014/main" id="{0BEF8BB9-482B-25FA-6F92-DAD2A7D8CA1B}"/>
              </a:ext>
            </a:extLst>
          </p:cNvPr>
          <p:cNvSpPr>
            <a:spLocks noGrp="1"/>
          </p:cNvSpPr>
          <p:nvPr>
            <p:ph type="body" idx="41" hasCustomPrompt="1"/>
          </p:nvPr>
        </p:nvSpPr>
        <p:spPr bwMode="white">
          <a:xfrm>
            <a:off x="1650099" y="3264361"/>
            <a:ext cx="5446025" cy="274320"/>
          </a:xfrm>
        </p:spPr>
        <p:txBody>
          <a:bodyPr anchor="t" anchorCtr="0"/>
          <a:lstStyle>
            <a:lvl1pPr marL="0" indent="0">
              <a:spcAft>
                <a:spcPts val="0"/>
              </a:spcAft>
              <a:buNone/>
              <a:defRPr sz="16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Subhead here</a:t>
            </a:r>
          </a:p>
        </p:txBody>
      </p:sp>
      <p:sp>
        <p:nvSpPr>
          <p:cNvPr id="15" name="Text 2">
            <a:extLst>
              <a:ext uri="{FF2B5EF4-FFF2-40B4-BE49-F238E27FC236}">
                <a16:creationId xmlns:a16="http://schemas.microsoft.com/office/drawing/2014/main" id="{8531EFAC-6BE7-BF40-16F2-88B75169248A}"/>
              </a:ext>
            </a:extLst>
          </p:cNvPr>
          <p:cNvSpPr>
            <a:spLocks noGrp="1"/>
          </p:cNvSpPr>
          <p:nvPr>
            <p:ph type="body" sz="quarter" idx="30"/>
          </p:nvPr>
        </p:nvSpPr>
        <p:spPr bwMode="white">
          <a:xfrm>
            <a:off x="1650100" y="3549998"/>
            <a:ext cx="5449824" cy="572984"/>
          </a:xfrm>
        </p:spPr>
        <p:txBody>
          <a:bodyPr anchor="t" anchorCtr="0"/>
          <a:lstStyle>
            <a:lvl1pPr>
              <a:defRPr sz="1200"/>
            </a:lvl1pPr>
            <a:lvl2pPr>
              <a:defRPr sz="1200"/>
            </a:lvl2pPr>
            <a:lvl3pPr>
              <a:defRPr sz="1200"/>
            </a:lvl3pPr>
            <a:lvl4pPr>
              <a:defRPr sz="1200"/>
            </a:lvl4pPr>
            <a:lvl5pPr>
              <a:defRPr sz="1200"/>
            </a:lvl5pPr>
          </a:lstStyle>
          <a:p>
            <a:pPr lvl="0"/>
            <a:r>
              <a:rPr lang="it-IT" noProof="0"/>
              <a:t>Fare clic per modificare gli stili del testo dello schema</a:t>
            </a:r>
          </a:p>
          <a:p>
            <a:pPr lvl="1"/>
            <a:r>
              <a:rPr lang="it-IT" noProof="0"/>
              <a:t>Secondo livello</a:t>
            </a:r>
          </a:p>
          <a:p>
            <a:pPr lvl="2"/>
            <a:r>
              <a:rPr lang="it-IT" noProof="0"/>
              <a:t>Terzo livello</a:t>
            </a:r>
          </a:p>
        </p:txBody>
      </p:sp>
      <p:cxnSp>
        <p:nvCxnSpPr>
          <p:cNvPr id="9" name="Straight Connector 3">
            <a:extLst>
              <a:ext uri="{FF2B5EF4-FFF2-40B4-BE49-F238E27FC236}">
                <a16:creationId xmlns:a16="http://schemas.microsoft.com/office/drawing/2014/main" id="{A88C917E-5734-C78A-29C5-A3E9154C7224}"/>
              </a:ext>
              <a:ext uri="{C183D7F6-B498-43B3-948B-1728B52AA6E4}">
                <adec:decorative xmlns:adec="http://schemas.microsoft.com/office/drawing/2017/decorative" val="1"/>
              </a:ext>
            </a:extLst>
          </p:cNvPr>
          <p:cNvCxnSpPr>
            <a:cxnSpLocks/>
          </p:cNvCxnSpPr>
          <p:nvPr userDrawn="1"/>
        </p:nvCxnSpPr>
        <p:spPr bwMode="white">
          <a:xfrm>
            <a:off x="550165" y="4389966"/>
            <a:ext cx="6545960"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19" name="Icon 3">
            <a:extLst>
              <a:ext uri="{FF2B5EF4-FFF2-40B4-BE49-F238E27FC236}">
                <a16:creationId xmlns:a16="http://schemas.microsoft.com/office/drawing/2014/main" id="{485C4B5E-97E5-1505-4108-04489D83201A}"/>
              </a:ext>
              <a:ext uri="{C183D7F6-B498-43B3-948B-1728B52AA6E4}">
                <adec:decorative xmlns:adec="http://schemas.microsoft.com/office/drawing/2017/decorative" val="1"/>
              </a:ext>
            </a:extLst>
          </p:cNvPr>
          <p:cNvSpPr>
            <a:spLocks noGrp="1"/>
          </p:cNvSpPr>
          <p:nvPr>
            <p:ph type="pic" sz="quarter" idx="40" hasCustomPrompt="1"/>
          </p:nvPr>
        </p:nvSpPr>
        <p:spPr bwMode="white">
          <a:xfrm>
            <a:off x="550164" y="4813732"/>
            <a:ext cx="530352" cy="527684"/>
          </a:xfrm>
        </p:spPr>
        <p:txBody>
          <a:bodyPr anchor="ctr"/>
          <a:lstStyle>
            <a:lvl1pPr marL="0" indent="0" algn="ctr">
              <a:buNone/>
              <a:defRPr sz="1000"/>
            </a:lvl1pPr>
          </a:lstStyle>
          <a:p>
            <a:r>
              <a:rPr lang="en-US" noProof="0"/>
              <a:t>Icon</a:t>
            </a:r>
          </a:p>
        </p:txBody>
      </p:sp>
      <p:sp>
        <p:nvSpPr>
          <p:cNvPr id="12" name="Subhead 3">
            <a:extLst>
              <a:ext uri="{FF2B5EF4-FFF2-40B4-BE49-F238E27FC236}">
                <a16:creationId xmlns:a16="http://schemas.microsoft.com/office/drawing/2014/main" id="{1AB8E9C8-83AE-C8D2-0184-1E0018C07787}"/>
              </a:ext>
            </a:extLst>
          </p:cNvPr>
          <p:cNvSpPr>
            <a:spLocks noGrp="1"/>
          </p:cNvSpPr>
          <p:nvPr>
            <p:ph type="body" idx="42" hasCustomPrompt="1"/>
          </p:nvPr>
        </p:nvSpPr>
        <p:spPr bwMode="white">
          <a:xfrm>
            <a:off x="1650099" y="4639136"/>
            <a:ext cx="5446025" cy="274320"/>
          </a:xfrm>
        </p:spPr>
        <p:txBody>
          <a:bodyPr anchor="t" anchorCtr="0"/>
          <a:lstStyle>
            <a:lvl1pPr marL="0" indent="0">
              <a:spcAft>
                <a:spcPts val="0"/>
              </a:spcAft>
              <a:buNone/>
              <a:defRPr sz="16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Subhead here</a:t>
            </a:r>
          </a:p>
        </p:txBody>
      </p:sp>
      <p:sp>
        <p:nvSpPr>
          <p:cNvPr id="16" name="Text 3">
            <a:extLst>
              <a:ext uri="{FF2B5EF4-FFF2-40B4-BE49-F238E27FC236}">
                <a16:creationId xmlns:a16="http://schemas.microsoft.com/office/drawing/2014/main" id="{DCCBBD6D-3E78-9059-45D4-9D816555A22A}"/>
              </a:ext>
            </a:extLst>
          </p:cNvPr>
          <p:cNvSpPr>
            <a:spLocks noGrp="1"/>
          </p:cNvSpPr>
          <p:nvPr>
            <p:ph type="body" sz="quarter" idx="31"/>
          </p:nvPr>
        </p:nvSpPr>
        <p:spPr bwMode="white">
          <a:xfrm>
            <a:off x="1650100" y="4921378"/>
            <a:ext cx="5449824" cy="576819"/>
          </a:xfrm>
        </p:spPr>
        <p:txBody>
          <a:bodyPr anchor="t" anchorCtr="0"/>
          <a:lstStyle>
            <a:lvl1pPr>
              <a:defRPr sz="1200"/>
            </a:lvl1pPr>
            <a:lvl2pPr>
              <a:defRPr sz="1200"/>
            </a:lvl2pPr>
            <a:lvl3pPr>
              <a:defRPr sz="1200"/>
            </a:lvl3pPr>
            <a:lvl4pPr>
              <a:defRPr sz="1200"/>
            </a:lvl4pPr>
            <a:lvl5pPr>
              <a:defRPr sz="1200"/>
            </a:lvl5pPr>
          </a:lstStyle>
          <a:p>
            <a:pPr lvl="0"/>
            <a:r>
              <a:rPr lang="it-IT" noProof="0"/>
              <a:t>Fare clic per modificare gli stili del testo dello schema</a:t>
            </a:r>
          </a:p>
          <a:p>
            <a:pPr lvl="1"/>
            <a:r>
              <a:rPr lang="it-IT" noProof="0"/>
              <a:t>Secondo livello</a:t>
            </a:r>
          </a:p>
          <a:p>
            <a:pPr lvl="2"/>
            <a:r>
              <a:rPr lang="it-IT" noProof="0"/>
              <a:t>Terzo livello</a:t>
            </a:r>
          </a:p>
        </p:txBody>
      </p:sp>
      <p:cxnSp>
        <p:nvCxnSpPr>
          <p:cNvPr id="10" name="Straight Connector 4">
            <a:extLst>
              <a:ext uri="{FF2B5EF4-FFF2-40B4-BE49-F238E27FC236}">
                <a16:creationId xmlns:a16="http://schemas.microsoft.com/office/drawing/2014/main" id="{6845AC87-1606-EC81-CC58-79722EB79E69}"/>
              </a:ext>
              <a:ext uri="{C183D7F6-B498-43B3-948B-1728B52AA6E4}">
                <adec:decorative xmlns:adec="http://schemas.microsoft.com/office/drawing/2017/decorative" val="1"/>
              </a:ext>
            </a:extLst>
          </p:cNvPr>
          <p:cNvCxnSpPr>
            <a:cxnSpLocks/>
          </p:cNvCxnSpPr>
          <p:nvPr userDrawn="1"/>
        </p:nvCxnSpPr>
        <p:spPr bwMode="white">
          <a:xfrm>
            <a:off x="550165" y="5762626"/>
            <a:ext cx="6545960"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4" name="Footer">
            <a:extLst>
              <a:ext uri="{FF2B5EF4-FFF2-40B4-BE49-F238E27FC236}">
                <a16:creationId xmlns:a16="http://schemas.microsoft.com/office/drawing/2014/main" id="{D98E3E45-621A-88DF-E490-7E6E2B0BC6E6}"/>
              </a:ext>
            </a:extLst>
          </p:cNvPr>
          <p:cNvSpPr>
            <a:spLocks noGrp="1" noRot="1" noMove="1" noResize="1" noEditPoints="1" noAdjustHandles="1" noChangeArrowheads="1" noChangeShapeType="1"/>
          </p:cNvSpPr>
          <p:nvPr>
            <p:ph type="ftr" sz="quarter" idx="11"/>
          </p:nvPr>
        </p:nvSpPr>
        <p:spPr bwMode="white"/>
        <p:txBody>
          <a:bodyPr/>
          <a:lstStyle>
            <a:lvl1pPr>
              <a:defRPr>
                <a:solidFill>
                  <a:srgbClr val="C1BFFF"/>
                </a:solidFill>
              </a:defRPr>
            </a:lvl1pPr>
          </a:lstStyle>
          <a:p>
            <a:r>
              <a:rPr lang="en-US" noProof="0"/>
              <a:t>Copyright 2025 Pearson. All rights reserved.</a:t>
            </a:r>
          </a:p>
        </p:txBody>
      </p:sp>
      <p:sp>
        <p:nvSpPr>
          <p:cNvPr id="5" name="Slide Number">
            <a:extLst>
              <a:ext uri="{FF2B5EF4-FFF2-40B4-BE49-F238E27FC236}">
                <a16:creationId xmlns:a16="http://schemas.microsoft.com/office/drawing/2014/main" id="{912DB833-253D-BDCA-D9DF-7C4BCBD1A196}"/>
              </a:ext>
            </a:extLst>
          </p:cNvPr>
          <p:cNvSpPr>
            <a:spLocks noGrp="1" noRot="1" noMove="1" noResize="1" noEditPoints="1" noAdjustHandles="1" noChangeArrowheads="1" noChangeShapeType="1"/>
          </p:cNvSpPr>
          <p:nvPr>
            <p:ph type="sldNum" sz="quarter" idx="12"/>
          </p:nvPr>
        </p:nvSpPr>
        <p:spPr bwMode="white"/>
        <p:txBody>
          <a:bodyPr/>
          <a:lstStyle>
            <a:lvl1pPr>
              <a:defRPr>
                <a:solidFill>
                  <a:srgbClr val="C1BFFF"/>
                </a:solidFill>
              </a:defRPr>
            </a:lvl1pPr>
          </a:lstStyle>
          <a:p>
            <a:fld id="{27BB625B-AB5A-C845-B50B-ED205C3DDF7A}" type="slidenum">
              <a:rPr lang="en-US" noProof="0" smtClean="0"/>
              <a:pPr/>
              <a:t>‹N›</a:t>
            </a:fld>
            <a:endParaRPr lang="en-US" noProof="0"/>
          </a:p>
        </p:txBody>
      </p:sp>
    </p:spTree>
    <p:extLst>
      <p:ext uri="{BB962C8B-B14F-4D97-AF65-F5344CB8AC3E}">
        <p14:creationId xmlns:p14="http://schemas.microsoft.com/office/powerpoint/2010/main" val="393449053"/>
      </p:ext>
    </p:extLst>
  </p:cSld>
  <p:clrMapOvr>
    <a:overrideClrMapping bg1="dk1" tx1="lt1" bg2="dk2" tx2="lt2" accent1="accent1" accent2="accent2" accent3="accent3" accent4="accent4" accent5="accent5" accent6="accent6" hlink="hlink" folHlink="folHlink"/>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Icon and Text x3 Horizontal">
    <p:bg>
      <p:bgRef idx="1001">
        <a:schemeClr val="bg1"/>
      </p:bgRef>
    </p:bg>
    <p:spTree>
      <p:nvGrpSpPr>
        <p:cNvPr id="1" name=""/>
        <p:cNvGrpSpPr/>
        <p:nvPr/>
      </p:nvGrpSpPr>
      <p:grpSpPr>
        <a:xfrm>
          <a:off x="0" y="0"/>
          <a:ext cx="0" cy="0"/>
          <a:chOff x="0" y="0"/>
          <a:chExt cx="0" cy="0"/>
        </a:xfrm>
      </p:grpSpPr>
      <p:pic>
        <p:nvPicPr>
          <p:cNvPr id="27" name="Graphic Waves">
            <a:extLst>
              <a:ext uri="{FF2B5EF4-FFF2-40B4-BE49-F238E27FC236}">
                <a16:creationId xmlns:a16="http://schemas.microsoft.com/office/drawing/2014/main" id="{0FB43EBC-EA1E-B903-C709-0B40C1981B1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2"/>
          <a:srcRect/>
          <a:stretch/>
        </p:blipFill>
        <p:spPr>
          <a:xfrm>
            <a:off x="0" y="414"/>
            <a:ext cx="12192000" cy="6857172"/>
          </a:xfrm>
          <a:prstGeom prst="rect">
            <a:avLst/>
          </a:prstGeom>
        </p:spPr>
      </p:pic>
      <p:sp>
        <p:nvSpPr>
          <p:cNvPr id="6" name="Section">
            <a:extLst>
              <a:ext uri="{FF2B5EF4-FFF2-40B4-BE49-F238E27FC236}">
                <a16:creationId xmlns:a16="http://schemas.microsoft.com/office/drawing/2014/main" id="{C3F5BB9A-EE45-B960-B743-E16FDB97B4E6}"/>
              </a:ext>
            </a:extLst>
          </p:cNvPr>
          <p:cNvSpPr>
            <a:spLocks noGrp="1"/>
          </p:cNvSpPr>
          <p:nvPr>
            <p:ph type="body" sz="quarter" idx="27" hasCustomPrompt="1"/>
          </p:nvPr>
        </p:nvSpPr>
        <p:spPr bwMode="black">
          <a:xfrm>
            <a:off x="550164" y="0"/>
            <a:ext cx="3607200" cy="547200"/>
          </a:xfrm>
        </p:spPr>
        <p:txBody>
          <a:bodyPr anchor="ctr" anchorCtr="0"/>
          <a:lstStyle>
            <a:lvl1pPr marL="0" indent="0">
              <a:spcAft>
                <a:spcPts val="0"/>
              </a:spcAft>
              <a:buNone/>
              <a:defRPr sz="1000" cap="all" baseline="0">
                <a:solidFill>
                  <a:srgbClr val="512EAB"/>
                </a:solidFill>
              </a:defRPr>
            </a:lvl1pPr>
          </a:lstStyle>
          <a:p>
            <a:pPr lvl="0"/>
            <a:r>
              <a:rPr lang="en-US" noProof="0"/>
              <a:t>Section title</a:t>
            </a:r>
          </a:p>
        </p:txBody>
      </p:sp>
      <p:sp>
        <p:nvSpPr>
          <p:cNvPr id="2" name="Title">
            <a:extLst>
              <a:ext uri="{FF2B5EF4-FFF2-40B4-BE49-F238E27FC236}">
                <a16:creationId xmlns:a16="http://schemas.microsoft.com/office/drawing/2014/main" id="{B77DC554-B106-D84B-B0E2-4BB654FA8963}"/>
              </a:ext>
            </a:extLst>
          </p:cNvPr>
          <p:cNvSpPr>
            <a:spLocks noGrp="1"/>
          </p:cNvSpPr>
          <p:nvPr>
            <p:ph type="title" hasCustomPrompt="1"/>
          </p:nvPr>
        </p:nvSpPr>
        <p:spPr bwMode="black"/>
        <p:txBody>
          <a:bodyPr/>
          <a:lstStyle>
            <a:lvl1pPr>
              <a:defRPr>
                <a:solidFill>
                  <a:schemeClr val="tx2"/>
                </a:solidFill>
              </a:defRPr>
            </a:lvl1pPr>
          </a:lstStyle>
          <a:p>
            <a:r>
              <a:rPr lang="en-US" noProof="0"/>
              <a:t>Place headline here</a:t>
            </a:r>
          </a:p>
        </p:txBody>
      </p:sp>
      <p:cxnSp>
        <p:nvCxnSpPr>
          <p:cNvPr id="7" name="Straight Connector 1">
            <a:extLst>
              <a:ext uri="{FF2B5EF4-FFF2-40B4-BE49-F238E27FC236}">
                <a16:creationId xmlns:a16="http://schemas.microsoft.com/office/drawing/2014/main" id="{EE7B90CD-44DA-BFA1-CD41-10FBF6BCD8E5}"/>
              </a:ext>
              <a:ext uri="{C183D7F6-B498-43B3-948B-1728B52AA6E4}">
                <adec:decorative xmlns:adec="http://schemas.microsoft.com/office/drawing/2017/decorative" val="1"/>
              </a:ext>
            </a:extLst>
          </p:cNvPr>
          <p:cNvCxnSpPr>
            <a:cxnSpLocks/>
          </p:cNvCxnSpPr>
          <p:nvPr userDrawn="1"/>
        </p:nvCxnSpPr>
        <p:spPr bwMode="black">
          <a:xfrm>
            <a:off x="550165" y="1644648"/>
            <a:ext cx="6545960"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13" name="Icon 1">
            <a:extLst>
              <a:ext uri="{FF2B5EF4-FFF2-40B4-BE49-F238E27FC236}">
                <a16:creationId xmlns:a16="http://schemas.microsoft.com/office/drawing/2014/main" id="{077235C8-D369-B55E-6085-346A9C8F975F}"/>
              </a:ext>
              <a:ext uri="{C183D7F6-B498-43B3-948B-1728B52AA6E4}">
                <adec:decorative xmlns:adec="http://schemas.microsoft.com/office/drawing/2017/decorative" val="1"/>
              </a:ext>
            </a:extLst>
          </p:cNvPr>
          <p:cNvSpPr>
            <a:spLocks noGrp="1"/>
          </p:cNvSpPr>
          <p:nvPr>
            <p:ph type="pic" sz="quarter" idx="38" hasCustomPrompt="1"/>
          </p:nvPr>
        </p:nvSpPr>
        <p:spPr bwMode="black">
          <a:xfrm>
            <a:off x="550164" y="2067135"/>
            <a:ext cx="530352" cy="527684"/>
          </a:xfrm>
        </p:spPr>
        <p:txBody>
          <a:bodyPr anchor="ctr"/>
          <a:lstStyle>
            <a:lvl1pPr marL="0" indent="0" algn="ctr">
              <a:buNone/>
              <a:defRPr sz="1000"/>
            </a:lvl1pPr>
          </a:lstStyle>
          <a:p>
            <a:r>
              <a:rPr lang="en-US" noProof="0"/>
              <a:t>Icon</a:t>
            </a:r>
          </a:p>
        </p:txBody>
      </p:sp>
      <p:sp>
        <p:nvSpPr>
          <p:cNvPr id="26" name="Subhead 1">
            <a:extLst>
              <a:ext uri="{FF2B5EF4-FFF2-40B4-BE49-F238E27FC236}">
                <a16:creationId xmlns:a16="http://schemas.microsoft.com/office/drawing/2014/main" id="{43815CE6-D23A-12AA-A25F-CE9E6D380C80}"/>
              </a:ext>
            </a:extLst>
          </p:cNvPr>
          <p:cNvSpPr>
            <a:spLocks noGrp="1"/>
          </p:cNvSpPr>
          <p:nvPr>
            <p:ph type="body" idx="1" hasCustomPrompt="1"/>
          </p:nvPr>
        </p:nvSpPr>
        <p:spPr bwMode="black">
          <a:xfrm>
            <a:off x="1650099" y="1898639"/>
            <a:ext cx="5446025" cy="274320"/>
          </a:xfrm>
        </p:spPr>
        <p:txBody>
          <a:bodyPr anchor="t" anchorCtr="0"/>
          <a:lstStyle>
            <a:lvl1pPr marL="0" indent="0">
              <a:spcAft>
                <a:spcPts val="0"/>
              </a:spcAft>
              <a:buNone/>
              <a:defRPr sz="16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Subhead here</a:t>
            </a:r>
          </a:p>
        </p:txBody>
      </p:sp>
      <p:sp>
        <p:nvSpPr>
          <p:cNvPr id="30" name="Text 1">
            <a:extLst>
              <a:ext uri="{FF2B5EF4-FFF2-40B4-BE49-F238E27FC236}">
                <a16:creationId xmlns:a16="http://schemas.microsoft.com/office/drawing/2014/main" id="{FBC4333F-4D56-7AD5-4838-96E024765FCC}"/>
              </a:ext>
            </a:extLst>
          </p:cNvPr>
          <p:cNvSpPr>
            <a:spLocks noGrp="1"/>
          </p:cNvSpPr>
          <p:nvPr>
            <p:ph type="body" sz="quarter" idx="29"/>
          </p:nvPr>
        </p:nvSpPr>
        <p:spPr bwMode="black">
          <a:xfrm>
            <a:off x="1650100" y="2178617"/>
            <a:ext cx="5449824" cy="572984"/>
          </a:xfrm>
        </p:spPr>
        <p:txBody>
          <a:bodyPr anchor="t" anchorCtr="0"/>
          <a:lstStyle>
            <a:lvl1pPr>
              <a:defRPr sz="1200"/>
            </a:lvl1pPr>
            <a:lvl2pPr>
              <a:defRPr sz="1200"/>
            </a:lvl2pPr>
            <a:lvl3pPr>
              <a:defRPr sz="1200"/>
            </a:lvl3pPr>
            <a:lvl4pPr>
              <a:defRPr sz="1200"/>
            </a:lvl4pPr>
            <a:lvl5pPr>
              <a:defRPr sz="1200"/>
            </a:lvl5pPr>
          </a:lstStyle>
          <a:p>
            <a:pPr lvl="0"/>
            <a:r>
              <a:rPr lang="it-IT" noProof="0"/>
              <a:t>Fare clic per modificare gli stili del testo dello schema</a:t>
            </a:r>
          </a:p>
          <a:p>
            <a:pPr lvl="1"/>
            <a:r>
              <a:rPr lang="it-IT" noProof="0"/>
              <a:t>Secondo livello</a:t>
            </a:r>
          </a:p>
          <a:p>
            <a:pPr lvl="2"/>
            <a:r>
              <a:rPr lang="it-IT" noProof="0"/>
              <a:t>Terzo livello</a:t>
            </a:r>
          </a:p>
        </p:txBody>
      </p:sp>
      <p:cxnSp>
        <p:nvCxnSpPr>
          <p:cNvPr id="3" name="Straight Connector 2">
            <a:extLst>
              <a:ext uri="{FF2B5EF4-FFF2-40B4-BE49-F238E27FC236}">
                <a16:creationId xmlns:a16="http://schemas.microsoft.com/office/drawing/2014/main" id="{C40F7222-353C-A713-25E6-0A9DEFC0F184}"/>
              </a:ext>
              <a:ext uri="{C183D7F6-B498-43B3-948B-1728B52AA6E4}">
                <adec:decorative xmlns:adec="http://schemas.microsoft.com/office/drawing/2017/decorative" val="1"/>
              </a:ext>
            </a:extLst>
          </p:cNvPr>
          <p:cNvCxnSpPr>
            <a:cxnSpLocks/>
          </p:cNvCxnSpPr>
          <p:nvPr userDrawn="1"/>
        </p:nvCxnSpPr>
        <p:spPr bwMode="black">
          <a:xfrm>
            <a:off x="550165" y="3017307"/>
            <a:ext cx="6545960"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14" name="Icon 2">
            <a:extLst>
              <a:ext uri="{FF2B5EF4-FFF2-40B4-BE49-F238E27FC236}">
                <a16:creationId xmlns:a16="http://schemas.microsoft.com/office/drawing/2014/main" id="{37F52CC6-28D9-1669-D15C-F1647471366F}"/>
              </a:ext>
              <a:ext uri="{C183D7F6-B498-43B3-948B-1728B52AA6E4}">
                <adec:decorative xmlns:adec="http://schemas.microsoft.com/office/drawing/2017/decorative" val="1"/>
              </a:ext>
            </a:extLst>
          </p:cNvPr>
          <p:cNvSpPr>
            <a:spLocks noGrp="1"/>
          </p:cNvSpPr>
          <p:nvPr>
            <p:ph type="pic" sz="quarter" idx="39" hasCustomPrompt="1"/>
          </p:nvPr>
        </p:nvSpPr>
        <p:spPr bwMode="black">
          <a:xfrm>
            <a:off x="550164" y="3438516"/>
            <a:ext cx="530352" cy="527684"/>
          </a:xfrm>
        </p:spPr>
        <p:txBody>
          <a:bodyPr anchor="ctr"/>
          <a:lstStyle>
            <a:lvl1pPr marL="0" indent="0" algn="ctr">
              <a:buNone/>
              <a:defRPr sz="1000"/>
            </a:lvl1pPr>
          </a:lstStyle>
          <a:p>
            <a:r>
              <a:rPr lang="en-US" noProof="0"/>
              <a:t>Icon</a:t>
            </a:r>
          </a:p>
        </p:txBody>
      </p:sp>
      <p:sp>
        <p:nvSpPr>
          <p:cNvPr id="28" name="Subhead 2">
            <a:extLst>
              <a:ext uri="{FF2B5EF4-FFF2-40B4-BE49-F238E27FC236}">
                <a16:creationId xmlns:a16="http://schemas.microsoft.com/office/drawing/2014/main" id="{49C98FD3-B5B1-5743-3560-3D8953126C5A}"/>
              </a:ext>
            </a:extLst>
          </p:cNvPr>
          <p:cNvSpPr>
            <a:spLocks noGrp="1"/>
          </p:cNvSpPr>
          <p:nvPr>
            <p:ph type="body" idx="41" hasCustomPrompt="1"/>
          </p:nvPr>
        </p:nvSpPr>
        <p:spPr bwMode="black">
          <a:xfrm>
            <a:off x="1650099" y="3264361"/>
            <a:ext cx="5446025" cy="274320"/>
          </a:xfrm>
        </p:spPr>
        <p:txBody>
          <a:bodyPr anchor="t" anchorCtr="0"/>
          <a:lstStyle>
            <a:lvl1pPr marL="0" indent="0">
              <a:spcAft>
                <a:spcPts val="0"/>
              </a:spcAft>
              <a:buNone/>
              <a:defRPr sz="16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Subhead here</a:t>
            </a:r>
          </a:p>
        </p:txBody>
      </p:sp>
      <p:sp>
        <p:nvSpPr>
          <p:cNvPr id="31" name="Text 2">
            <a:extLst>
              <a:ext uri="{FF2B5EF4-FFF2-40B4-BE49-F238E27FC236}">
                <a16:creationId xmlns:a16="http://schemas.microsoft.com/office/drawing/2014/main" id="{276E51B3-29A0-BEA7-E8BD-09316F59FFF3}"/>
              </a:ext>
            </a:extLst>
          </p:cNvPr>
          <p:cNvSpPr>
            <a:spLocks noGrp="1"/>
          </p:cNvSpPr>
          <p:nvPr>
            <p:ph type="body" sz="quarter" idx="30"/>
          </p:nvPr>
        </p:nvSpPr>
        <p:spPr bwMode="black">
          <a:xfrm>
            <a:off x="1650100" y="3549998"/>
            <a:ext cx="5449824" cy="572984"/>
          </a:xfrm>
        </p:spPr>
        <p:txBody>
          <a:bodyPr anchor="t" anchorCtr="0"/>
          <a:lstStyle>
            <a:lvl1pPr>
              <a:defRPr sz="1200"/>
            </a:lvl1pPr>
            <a:lvl2pPr>
              <a:defRPr sz="1200"/>
            </a:lvl2pPr>
            <a:lvl3pPr>
              <a:defRPr sz="1200"/>
            </a:lvl3pPr>
            <a:lvl4pPr>
              <a:defRPr sz="1200"/>
            </a:lvl4pPr>
            <a:lvl5pPr>
              <a:defRPr sz="1200"/>
            </a:lvl5pPr>
          </a:lstStyle>
          <a:p>
            <a:pPr lvl="0"/>
            <a:r>
              <a:rPr lang="it-IT" noProof="0"/>
              <a:t>Fare clic per modificare gli stili del testo dello schema</a:t>
            </a:r>
          </a:p>
          <a:p>
            <a:pPr lvl="1"/>
            <a:r>
              <a:rPr lang="it-IT" noProof="0"/>
              <a:t>Secondo livello</a:t>
            </a:r>
          </a:p>
          <a:p>
            <a:pPr lvl="2"/>
            <a:r>
              <a:rPr lang="it-IT" noProof="0"/>
              <a:t>Terzo livello</a:t>
            </a:r>
          </a:p>
        </p:txBody>
      </p:sp>
      <p:cxnSp>
        <p:nvCxnSpPr>
          <p:cNvPr id="8" name="Straight Connector 3">
            <a:extLst>
              <a:ext uri="{FF2B5EF4-FFF2-40B4-BE49-F238E27FC236}">
                <a16:creationId xmlns:a16="http://schemas.microsoft.com/office/drawing/2014/main" id="{69E1BE35-CD88-393B-CDAF-6BFCA4FF9B09}"/>
              </a:ext>
              <a:ext uri="{C183D7F6-B498-43B3-948B-1728B52AA6E4}">
                <adec:decorative xmlns:adec="http://schemas.microsoft.com/office/drawing/2017/decorative" val="1"/>
              </a:ext>
            </a:extLst>
          </p:cNvPr>
          <p:cNvCxnSpPr>
            <a:cxnSpLocks/>
          </p:cNvCxnSpPr>
          <p:nvPr userDrawn="1"/>
        </p:nvCxnSpPr>
        <p:spPr bwMode="black">
          <a:xfrm>
            <a:off x="550165" y="4389966"/>
            <a:ext cx="6545960"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15" name="Icon 3">
            <a:extLst>
              <a:ext uri="{FF2B5EF4-FFF2-40B4-BE49-F238E27FC236}">
                <a16:creationId xmlns:a16="http://schemas.microsoft.com/office/drawing/2014/main" id="{BF59C226-73BC-872F-0023-C652CA1B0E49}"/>
              </a:ext>
              <a:ext uri="{C183D7F6-B498-43B3-948B-1728B52AA6E4}">
                <adec:decorative xmlns:adec="http://schemas.microsoft.com/office/drawing/2017/decorative" val="1"/>
              </a:ext>
            </a:extLst>
          </p:cNvPr>
          <p:cNvSpPr>
            <a:spLocks noGrp="1"/>
          </p:cNvSpPr>
          <p:nvPr>
            <p:ph type="pic" sz="quarter" idx="40" hasCustomPrompt="1"/>
          </p:nvPr>
        </p:nvSpPr>
        <p:spPr bwMode="black">
          <a:xfrm>
            <a:off x="550164" y="4813732"/>
            <a:ext cx="530352" cy="527684"/>
          </a:xfrm>
        </p:spPr>
        <p:txBody>
          <a:bodyPr anchor="ctr"/>
          <a:lstStyle>
            <a:lvl1pPr marL="0" indent="0" algn="ctr">
              <a:buNone/>
              <a:defRPr sz="1000"/>
            </a:lvl1pPr>
          </a:lstStyle>
          <a:p>
            <a:r>
              <a:rPr lang="en-US" noProof="0"/>
              <a:t>Icon</a:t>
            </a:r>
          </a:p>
        </p:txBody>
      </p:sp>
      <p:sp>
        <p:nvSpPr>
          <p:cNvPr id="29" name="Subhead 3">
            <a:extLst>
              <a:ext uri="{FF2B5EF4-FFF2-40B4-BE49-F238E27FC236}">
                <a16:creationId xmlns:a16="http://schemas.microsoft.com/office/drawing/2014/main" id="{A5141198-F0E9-278D-F851-0A9CB32C06D0}"/>
              </a:ext>
            </a:extLst>
          </p:cNvPr>
          <p:cNvSpPr>
            <a:spLocks noGrp="1"/>
          </p:cNvSpPr>
          <p:nvPr>
            <p:ph type="body" idx="42" hasCustomPrompt="1"/>
          </p:nvPr>
        </p:nvSpPr>
        <p:spPr bwMode="black">
          <a:xfrm>
            <a:off x="1650099" y="4639136"/>
            <a:ext cx="5446025" cy="274320"/>
          </a:xfrm>
        </p:spPr>
        <p:txBody>
          <a:bodyPr anchor="t" anchorCtr="0"/>
          <a:lstStyle>
            <a:lvl1pPr marL="0" indent="0">
              <a:spcAft>
                <a:spcPts val="0"/>
              </a:spcAft>
              <a:buNone/>
              <a:defRPr sz="16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Subhead here</a:t>
            </a:r>
          </a:p>
        </p:txBody>
      </p:sp>
      <p:sp>
        <p:nvSpPr>
          <p:cNvPr id="32" name="Text 3">
            <a:extLst>
              <a:ext uri="{FF2B5EF4-FFF2-40B4-BE49-F238E27FC236}">
                <a16:creationId xmlns:a16="http://schemas.microsoft.com/office/drawing/2014/main" id="{5D17E7AA-821D-1585-D818-F7AB84CA98CD}"/>
              </a:ext>
            </a:extLst>
          </p:cNvPr>
          <p:cNvSpPr>
            <a:spLocks noGrp="1"/>
          </p:cNvSpPr>
          <p:nvPr>
            <p:ph type="body" sz="quarter" idx="31"/>
          </p:nvPr>
        </p:nvSpPr>
        <p:spPr bwMode="black">
          <a:xfrm>
            <a:off x="1650100" y="4921378"/>
            <a:ext cx="5449824" cy="576819"/>
          </a:xfrm>
        </p:spPr>
        <p:txBody>
          <a:bodyPr anchor="t" anchorCtr="0"/>
          <a:lstStyle>
            <a:lvl1pPr>
              <a:defRPr sz="1200"/>
            </a:lvl1pPr>
            <a:lvl2pPr>
              <a:defRPr sz="1200"/>
            </a:lvl2pPr>
            <a:lvl3pPr>
              <a:defRPr sz="1200"/>
            </a:lvl3pPr>
            <a:lvl4pPr>
              <a:defRPr sz="1200"/>
            </a:lvl4pPr>
            <a:lvl5pPr>
              <a:defRPr sz="1200"/>
            </a:lvl5pPr>
          </a:lstStyle>
          <a:p>
            <a:pPr lvl="0"/>
            <a:r>
              <a:rPr lang="it-IT" noProof="0"/>
              <a:t>Fare clic per modificare gli stili del testo dello schema</a:t>
            </a:r>
          </a:p>
          <a:p>
            <a:pPr lvl="1"/>
            <a:r>
              <a:rPr lang="it-IT" noProof="0"/>
              <a:t>Secondo livello</a:t>
            </a:r>
          </a:p>
          <a:p>
            <a:pPr lvl="2"/>
            <a:r>
              <a:rPr lang="it-IT" noProof="0"/>
              <a:t>Terzo livello</a:t>
            </a:r>
          </a:p>
        </p:txBody>
      </p:sp>
      <p:cxnSp>
        <p:nvCxnSpPr>
          <p:cNvPr id="9" name="Straight Connector 4">
            <a:extLst>
              <a:ext uri="{FF2B5EF4-FFF2-40B4-BE49-F238E27FC236}">
                <a16:creationId xmlns:a16="http://schemas.microsoft.com/office/drawing/2014/main" id="{CE792BB7-483B-EE84-92B7-D8DC658593E4}"/>
              </a:ext>
              <a:ext uri="{C183D7F6-B498-43B3-948B-1728B52AA6E4}">
                <adec:decorative xmlns:adec="http://schemas.microsoft.com/office/drawing/2017/decorative" val="1"/>
              </a:ext>
            </a:extLst>
          </p:cNvPr>
          <p:cNvCxnSpPr>
            <a:cxnSpLocks/>
          </p:cNvCxnSpPr>
          <p:nvPr userDrawn="1"/>
        </p:nvCxnSpPr>
        <p:spPr bwMode="black">
          <a:xfrm>
            <a:off x="550165" y="5762626"/>
            <a:ext cx="6545960"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4" name="Footer">
            <a:extLst>
              <a:ext uri="{FF2B5EF4-FFF2-40B4-BE49-F238E27FC236}">
                <a16:creationId xmlns:a16="http://schemas.microsoft.com/office/drawing/2014/main" id="{D98E3E45-621A-88DF-E490-7E6E2B0BC6E6}"/>
              </a:ext>
            </a:extLst>
          </p:cNvPr>
          <p:cNvSpPr>
            <a:spLocks noGrp="1" noRot="1" noMove="1" noResize="1" noEditPoints="1" noAdjustHandles="1" noChangeArrowheads="1" noChangeShapeType="1"/>
          </p:cNvSpPr>
          <p:nvPr>
            <p:ph type="ftr" sz="quarter" idx="11"/>
          </p:nvPr>
        </p:nvSpPr>
        <p:spPr bwMode="black"/>
        <p:txBody>
          <a:bodyPr/>
          <a:lstStyle>
            <a:lvl1pPr>
              <a:defRPr>
                <a:solidFill>
                  <a:schemeClr val="tx2"/>
                </a:solidFill>
              </a:defRPr>
            </a:lvl1pPr>
          </a:lstStyle>
          <a:p>
            <a:r>
              <a:rPr lang="en-US" noProof="0"/>
              <a:t>Copyright 2025 Pearson. All rights reserved.</a:t>
            </a:r>
          </a:p>
        </p:txBody>
      </p:sp>
      <p:sp>
        <p:nvSpPr>
          <p:cNvPr id="5" name="Slide Number">
            <a:extLst>
              <a:ext uri="{FF2B5EF4-FFF2-40B4-BE49-F238E27FC236}">
                <a16:creationId xmlns:a16="http://schemas.microsoft.com/office/drawing/2014/main" id="{912DB833-253D-BDCA-D9DF-7C4BCBD1A196}"/>
              </a:ext>
            </a:extLst>
          </p:cNvPr>
          <p:cNvSpPr>
            <a:spLocks noGrp="1" noRot="1" noMove="1" noResize="1" noEditPoints="1" noAdjustHandles="1" noChangeArrowheads="1" noChangeShapeType="1"/>
          </p:cNvSpPr>
          <p:nvPr>
            <p:ph type="sldNum" sz="quarter" idx="12"/>
          </p:nvPr>
        </p:nvSpPr>
        <p:spPr bwMode="black"/>
        <p:txBody>
          <a:bodyPr/>
          <a:lstStyle>
            <a:lvl1pPr>
              <a:defRPr>
                <a:solidFill>
                  <a:schemeClr val="tx2"/>
                </a:solidFill>
              </a:defRPr>
            </a:lvl1pPr>
          </a:lstStyle>
          <a:p>
            <a:fld id="{27BB625B-AB5A-C845-B50B-ED205C3DDF7A}" type="slidenum">
              <a:rPr lang="en-US" noProof="0" smtClean="0"/>
              <a:pPr/>
              <a:t>‹N›</a:t>
            </a:fld>
            <a:endParaRPr lang="en-US" noProof="0"/>
          </a:p>
        </p:txBody>
      </p:sp>
    </p:spTree>
    <p:extLst>
      <p:ext uri="{BB962C8B-B14F-4D97-AF65-F5344CB8AC3E}">
        <p14:creationId xmlns:p14="http://schemas.microsoft.com/office/powerpoint/2010/main" val="1981102704"/>
      </p:ext>
    </p:extLst>
  </p:cSld>
  <p:clrMapOvr>
    <a:overrideClrMapping bg1="lt1" tx1="dk1" bg2="lt2" tx2="dk2" accent1="accent1" accent2="accent2" accent3="accent3" accent4="accent4" accent5="accent5" accent6="accent6" hlink="hlink" folHlink="folHlink"/>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ontent with Caption A">
    <p:bg bwMode="gray">
      <p:bgPr>
        <a:solidFill>
          <a:srgbClr val="EDECF6"/>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46E64CD-6DE6-4D96-7625-AA99DA689BAF}"/>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bwMode="white">
          <a:xfrm flipH="1">
            <a:off x="0" y="-806"/>
            <a:ext cx="4294188" cy="6858806"/>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 name="Section">
            <a:extLst>
              <a:ext uri="{FF2B5EF4-FFF2-40B4-BE49-F238E27FC236}">
                <a16:creationId xmlns:a16="http://schemas.microsoft.com/office/drawing/2014/main" id="{2B8FF2E3-6DDB-FDAC-7C65-54DDB199611F}"/>
              </a:ext>
            </a:extLst>
          </p:cNvPr>
          <p:cNvSpPr>
            <a:spLocks noGrp="1"/>
          </p:cNvSpPr>
          <p:nvPr>
            <p:ph type="body" sz="quarter" idx="27" hasCustomPrompt="1"/>
          </p:nvPr>
        </p:nvSpPr>
        <p:spPr>
          <a:xfrm>
            <a:off x="550164" y="0"/>
            <a:ext cx="3607200" cy="547200"/>
          </a:xfrm>
        </p:spPr>
        <p:txBody>
          <a:bodyPr anchor="ctr" anchorCtr="0"/>
          <a:lstStyle>
            <a:lvl1pPr marL="0" indent="0">
              <a:spcAft>
                <a:spcPts val="0"/>
              </a:spcAft>
              <a:buNone/>
              <a:defRPr lang="en-US" sz="1000" kern="1200" cap="all" baseline="0" dirty="0">
                <a:solidFill>
                  <a:srgbClr val="512EAB"/>
                </a:solidFill>
                <a:latin typeface="+mn-lt"/>
                <a:ea typeface="+mn-ea"/>
                <a:cs typeface="+mn-cs"/>
              </a:defRPr>
            </a:lvl1pPr>
          </a:lstStyle>
          <a:p>
            <a:pPr marL="0" lvl="0" indent="0" algn="l" defTabSz="914400" rtl="0" eaLnBrk="1" latinLnBrk="0" hangingPunct="1">
              <a:lnSpc>
                <a:spcPct val="100000"/>
              </a:lnSpc>
              <a:spcBef>
                <a:spcPts val="0"/>
              </a:spcBef>
              <a:spcAft>
                <a:spcPts val="0"/>
              </a:spcAft>
              <a:buFont typeface="Plus Jakarta Sans" panose="020B0604020202020204" pitchFamily="34" charset="0"/>
              <a:buNone/>
            </a:pPr>
            <a:r>
              <a:rPr lang="en-US" noProof="0"/>
              <a:t>Section title</a:t>
            </a:r>
          </a:p>
        </p:txBody>
      </p:sp>
      <p:sp>
        <p:nvSpPr>
          <p:cNvPr id="8" name="Title">
            <a:extLst>
              <a:ext uri="{FF2B5EF4-FFF2-40B4-BE49-F238E27FC236}">
                <a16:creationId xmlns:a16="http://schemas.microsoft.com/office/drawing/2014/main" id="{3C56CD4F-3DA7-5552-4C4E-F47949F9E491}"/>
              </a:ext>
            </a:extLst>
          </p:cNvPr>
          <p:cNvSpPr>
            <a:spLocks noGrp="1"/>
          </p:cNvSpPr>
          <p:nvPr>
            <p:ph type="title" hasCustomPrompt="1"/>
          </p:nvPr>
        </p:nvSpPr>
        <p:spPr>
          <a:xfrm>
            <a:off x="550164" y="1050244"/>
            <a:ext cx="3605276" cy="1807256"/>
          </a:xfrm>
        </p:spPr>
        <p:txBody>
          <a:bodyPr/>
          <a:lstStyle>
            <a:lvl1pPr>
              <a:defRPr/>
            </a:lvl1pPr>
          </a:lstStyle>
          <a:p>
            <a:r>
              <a:rPr lang="en-US" noProof="0"/>
              <a:t>Place headline here, lorem ipsum dolor sit </a:t>
            </a:r>
            <a:r>
              <a:rPr lang="en-US" noProof="0" err="1"/>
              <a:t>amet</a:t>
            </a:r>
            <a:r>
              <a:rPr lang="en-US" noProof="0"/>
              <a:t> </a:t>
            </a:r>
            <a:r>
              <a:rPr lang="en-US" noProof="0" err="1"/>
              <a:t>adipiscing</a:t>
            </a:r>
            <a:r>
              <a:rPr lang="en-US" noProof="0"/>
              <a:t> </a:t>
            </a:r>
            <a:r>
              <a:rPr lang="en-US" noProof="0" err="1"/>
              <a:t>elit</a:t>
            </a:r>
            <a:br>
              <a:rPr lang="en-US" noProof="0"/>
            </a:br>
            <a:endParaRPr lang="en-US" noProof="0"/>
          </a:p>
        </p:txBody>
      </p:sp>
      <p:sp>
        <p:nvSpPr>
          <p:cNvPr id="4" name="Text">
            <a:extLst>
              <a:ext uri="{FF2B5EF4-FFF2-40B4-BE49-F238E27FC236}">
                <a16:creationId xmlns:a16="http://schemas.microsoft.com/office/drawing/2014/main" id="{760F39E3-45AC-1A04-8912-893DAC0E3C63}"/>
              </a:ext>
            </a:extLst>
          </p:cNvPr>
          <p:cNvSpPr>
            <a:spLocks noGrp="1"/>
          </p:cNvSpPr>
          <p:nvPr>
            <p:ph type="body" sz="half" idx="2" hasCustomPrompt="1"/>
          </p:nvPr>
        </p:nvSpPr>
        <p:spPr>
          <a:xfrm>
            <a:off x="550164" y="3213100"/>
            <a:ext cx="3336036" cy="254952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Place text here </a:t>
            </a:r>
          </a:p>
        </p:txBody>
      </p:sp>
      <p:sp>
        <p:nvSpPr>
          <p:cNvPr id="9" name="Content">
            <a:extLst>
              <a:ext uri="{FF2B5EF4-FFF2-40B4-BE49-F238E27FC236}">
                <a16:creationId xmlns:a16="http://schemas.microsoft.com/office/drawing/2014/main" id="{D1303120-1537-F993-4316-074426C88077}"/>
              </a:ext>
            </a:extLst>
          </p:cNvPr>
          <p:cNvSpPr>
            <a:spLocks noGrp="1"/>
          </p:cNvSpPr>
          <p:nvPr>
            <p:ph sz="quarter" idx="13"/>
          </p:nvPr>
        </p:nvSpPr>
        <p:spPr>
          <a:xfrm>
            <a:off x="5092700" y="546100"/>
            <a:ext cx="6551613" cy="5215254"/>
          </a:xfrm>
        </p:spPr>
        <p:txBody>
          <a:bodyPr/>
          <a:lstStyle/>
          <a:p>
            <a:pPr lvl="0"/>
            <a:r>
              <a:rPr lang="it-IT" noProof="0"/>
              <a:t>Fare clic per modificare gli stili del testo dello schema</a:t>
            </a:r>
          </a:p>
          <a:p>
            <a:pPr lvl="1"/>
            <a:r>
              <a:rPr lang="it-IT" noProof="0"/>
              <a:t>Secondo livello</a:t>
            </a:r>
          </a:p>
          <a:p>
            <a:pPr lvl="2"/>
            <a:r>
              <a:rPr lang="it-IT" noProof="0"/>
              <a:t>Terzo livello</a:t>
            </a:r>
          </a:p>
          <a:p>
            <a:pPr lvl="3"/>
            <a:r>
              <a:rPr lang="it-IT" noProof="0"/>
              <a:t>Quarto livello</a:t>
            </a:r>
          </a:p>
          <a:p>
            <a:pPr lvl="4"/>
            <a:r>
              <a:rPr lang="it-IT" noProof="0"/>
              <a:t>Quinto livello</a:t>
            </a:r>
            <a:endParaRPr lang="en-US" noProof="0"/>
          </a:p>
        </p:txBody>
      </p:sp>
      <p:cxnSp>
        <p:nvCxnSpPr>
          <p:cNvPr id="44" name="Straight Connector 43">
            <a:extLst>
              <a:ext uri="{FF2B5EF4-FFF2-40B4-BE49-F238E27FC236}">
                <a16:creationId xmlns:a16="http://schemas.microsoft.com/office/drawing/2014/main" id="{C970609C-4F75-F5B5-D900-D7F2DCE40F47}"/>
              </a:ext>
              <a:ext uri="{C183D7F6-B498-43B3-948B-1728B52AA6E4}">
                <adec:decorative xmlns:adec="http://schemas.microsoft.com/office/drawing/2017/decorative" val="1"/>
              </a:ext>
            </a:extLst>
          </p:cNvPr>
          <p:cNvCxnSpPr>
            <a:cxnSpLocks/>
          </p:cNvCxnSpPr>
          <p:nvPr userDrawn="1"/>
        </p:nvCxnSpPr>
        <p:spPr bwMode="black">
          <a:xfrm>
            <a:off x="550091" y="5762625"/>
            <a:ext cx="11094222" cy="0"/>
          </a:xfrm>
          <a:prstGeom prst="line">
            <a:avLst/>
          </a:prstGeom>
          <a:ln w="9525">
            <a:solidFill>
              <a:srgbClr val="C1BFFF"/>
            </a:solidFill>
          </a:ln>
        </p:spPr>
        <p:style>
          <a:lnRef idx="2">
            <a:schemeClr val="accent1"/>
          </a:lnRef>
          <a:fillRef idx="0">
            <a:schemeClr val="accent1"/>
          </a:fillRef>
          <a:effectRef idx="1">
            <a:schemeClr val="accent1"/>
          </a:effectRef>
          <a:fontRef idx="minor">
            <a:schemeClr val="tx1"/>
          </a:fontRef>
        </p:style>
      </p:cxnSp>
      <p:sp>
        <p:nvSpPr>
          <p:cNvPr id="2" name="Source">
            <a:extLst>
              <a:ext uri="{FF2B5EF4-FFF2-40B4-BE49-F238E27FC236}">
                <a16:creationId xmlns:a16="http://schemas.microsoft.com/office/drawing/2014/main" id="{315BF4B9-1318-5EEB-220A-29BD725A1B6B}"/>
              </a:ext>
            </a:extLst>
          </p:cNvPr>
          <p:cNvSpPr>
            <a:spLocks noGrp="1"/>
          </p:cNvSpPr>
          <p:nvPr>
            <p:ph type="body" sz="quarter" idx="14" hasCustomPrompt="1"/>
          </p:nvPr>
        </p:nvSpPr>
        <p:spPr>
          <a:xfrm>
            <a:off x="550164" y="5761354"/>
            <a:ext cx="3607200" cy="547200"/>
          </a:xfrm>
        </p:spPr>
        <p:txBody>
          <a:bodyPr anchor="b" anchorCtr="0">
            <a:noAutofit/>
          </a:bodyPr>
          <a:lstStyle>
            <a:lvl1pPr marL="0" indent="0">
              <a:spcAft>
                <a:spcPts val="0"/>
              </a:spcAft>
              <a:buNone/>
              <a:defRPr sz="800"/>
            </a:lvl1pPr>
            <a:lvl2pPr>
              <a:defRPr sz="800"/>
            </a:lvl2pPr>
            <a:lvl3pPr>
              <a:defRPr sz="800"/>
            </a:lvl3pPr>
            <a:lvl4pPr>
              <a:defRPr sz="800"/>
            </a:lvl4pPr>
            <a:lvl5pPr>
              <a:defRPr sz="800"/>
            </a:lvl5pPr>
          </a:lstStyle>
          <a:p>
            <a:pPr lvl="0"/>
            <a:r>
              <a:rPr lang="en-US" noProof="0"/>
              <a:t>Place source here</a:t>
            </a:r>
          </a:p>
        </p:txBody>
      </p:sp>
      <p:sp>
        <p:nvSpPr>
          <p:cNvPr id="6" name="Footer">
            <a:extLst>
              <a:ext uri="{FF2B5EF4-FFF2-40B4-BE49-F238E27FC236}">
                <a16:creationId xmlns:a16="http://schemas.microsoft.com/office/drawing/2014/main" id="{D1AFFB69-8FC3-C973-85F0-A5CBEB47FD49}"/>
              </a:ext>
            </a:extLst>
          </p:cNvPr>
          <p:cNvSpPr>
            <a:spLocks noGrp="1" noRot="1" noMove="1" noResize="1" noEditPoints="1" noAdjustHandles="1" noChangeArrowheads="1" noChangeShapeType="1"/>
          </p:cNvSpPr>
          <p:nvPr>
            <p:ph type="ftr" sz="quarter" idx="11"/>
          </p:nvPr>
        </p:nvSpPr>
        <p:spPr/>
        <p:txBody>
          <a:bodyPr/>
          <a:lstStyle/>
          <a:p>
            <a:r>
              <a:rPr lang="en-US" noProof="0"/>
              <a:t>Copyright 2025 Pearson. All rights reserved.</a:t>
            </a:r>
          </a:p>
        </p:txBody>
      </p:sp>
      <p:sp>
        <p:nvSpPr>
          <p:cNvPr id="7" name="Slide Number">
            <a:extLst>
              <a:ext uri="{FF2B5EF4-FFF2-40B4-BE49-F238E27FC236}">
                <a16:creationId xmlns:a16="http://schemas.microsoft.com/office/drawing/2014/main" id="{CB43C349-79B0-796D-7AA3-C8D61621AA16}"/>
              </a:ext>
            </a:extLst>
          </p:cNvPr>
          <p:cNvSpPr>
            <a:spLocks noGrp="1" noRot="1" noMove="1" noResize="1" noEditPoints="1" noAdjustHandles="1" noChangeArrowheads="1" noChangeShapeType="1"/>
          </p:cNvSpPr>
          <p:nvPr>
            <p:ph type="sldNum" sz="quarter" idx="12"/>
          </p:nvPr>
        </p:nvSpPr>
        <p:spPr/>
        <p:txBody>
          <a:bodyPr/>
          <a:lstStyle/>
          <a:p>
            <a:fld id="{27BB625B-AB5A-C845-B50B-ED205C3DDF7A}" type="slidenum">
              <a:rPr lang="en-US" noProof="0" smtClean="0"/>
              <a:t>‹N›</a:t>
            </a:fld>
            <a:endParaRPr lang="en-US" noProof="0"/>
          </a:p>
        </p:txBody>
      </p:sp>
    </p:spTree>
    <p:extLst>
      <p:ext uri="{BB962C8B-B14F-4D97-AF65-F5344CB8AC3E}">
        <p14:creationId xmlns:p14="http://schemas.microsoft.com/office/powerpoint/2010/main" val="138292997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ontent with Caption B">
    <p:bg bwMode="ltGray">
      <p:bgPr>
        <a:solidFill>
          <a:srgbClr val="EDECF6"/>
        </a:solidFill>
        <a:effectLst/>
      </p:bgPr>
    </p:bg>
    <p:spTree>
      <p:nvGrpSpPr>
        <p:cNvPr id="1" name=""/>
        <p:cNvGrpSpPr/>
        <p:nvPr/>
      </p:nvGrpSpPr>
      <p:grpSpPr>
        <a:xfrm>
          <a:off x="0" y="0"/>
          <a:ext cx="0" cy="0"/>
          <a:chOff x="0" y="0"/>
          <a:chExt cx="0" cy="0"/>
        </a:xfrm>
      </p:grpSpPr>
      <p:sp>
        <p:nvSpPr>
          <p:cNvPr id="3" name="Section">
            <a:extLst>
              <a:ext uri="{FF2B5EF4-FFF2-40B4-BE49-F238E27FC236}">
                <a16:creationId xmlns:a16="http://schemas.microsoft.com/office/drawing/2014/main" id="{078AB4A3-A7E3-6CAE-F97A-4D13ADB627BD}"/>
              </a:ext>
            </a:extLst>
          </p:cNvPr>
          <p:cNvSpPr>
            <a:spLocks noGrp="1"/>
          </p:cNvSpPr>
          <p:nvPr>
            <p:ph type="body" sz="quarter" idx="27" hasCustomPrompt="1"/>
          </p:nvPr>
        </p:nvSpPr>
        <p:spPr>
          <a:xfrm>
            <a:off x="550164" y="0"/>
            <a:ext cx="3607200" cy="547200"/>
          </a:xfrm>
        </p:spPr>
        <p:txBody>
          <a:bodyPr anchor="ctr" anchorCtr="0"/>
          <a:lstStyle>
            <a:lvl1pPr marL="0" indent="0">
              <a:spcAft>
                <a:spcPts val="0"/>
              </a:spcAft>
              <a:buNone/>
              <a:defRPr sz="1000" cap="all" baseline="0">
                <a:solidFill>
                  <a:srgbClr val="512EAB"/>
                </a:solidFill>
              </a:defRPr>
            </a:lvl1pPr>
          </a:lstStyle>
          <a:p>
            <a:pPr lvl="0"/>
            <a:r>
              <a:rPr lang="en-US" noProof="0"/>
              <a:t>Section title</a:t>
            </a:r>
          </a:p>
        </p:txBody>
      </p:sp>
      <p:sp>
        <p:nvSpPr>
          <p:cNvPr id="9" name="Title">
            <a:extLst>
              <a:ext uri="{FF2B5EF4-FFF2-40B4-BE49-F238E27FC236}">
                <a16:creationId xmlns:a16="http://schemas.microsoft.com/office/drawing/2014/main" id="{0BAA8580-747A-61E4-43BE-A79D36CBD6DE}"/>
              </a:ext>
            </a:extLst>
          </p:cNvPr>
          <p:cNvSpPr>
            <a:spLocks noGrp="1"/>
          </p:cNvSpPr>
          <p:nvPr>
            <p:ph type="title" hasCustomPrompt="1"/>
          </p:nvPr>
        </p:nvSpPr>
        <p:spPr>
          <a:xfrm>
            <a:off x="550164" y="1372552"/>
            <a:ext cx="3607499" cy="1866900"/>
          </a:xfrm>
        </p:spPr>
        <p:txBody>
          <a:bodyPr/>
          <a:lstStyle>
            <a:lvl1pPr>
              <a:defRPr/>
            </a:lvl1pPr>
          </a:lstStyle>
          <a:p>
            <a:r>
              <a:rPr lang="en-US" noProof="0"/>
              <a:t>Place headline here, lorem ipsum dolor sit </a:t>
            </a:r>
            <a:r>
              <a:rPr lang="en-US" noProof="0" err="1"/>
              <a:t>amet</a:t>
            </a:r>
            <a:r>
              <a:rPr lang="en-US" noProof="0"/>
              <a:t> </a:t>
            </a:r>
            <a:r>
              <a:rPr lang="en-US" noProof="0" err="1"/>
              <a:t>adipiscing</a:t>
            </a:r>
            <a:r>
              <a:rPr lang="en-US" noProof="0"/>
              <a:t> </a:t>
            </a:r>
            <a:r>
              <a:rPr lang="en-US" noProof="0" err="1"/>
              <a:t>elit</a:t>
            </a:r>
            <a:endParaRPr lang="en-US" noProof="0"/>
          </a:p>
        </p:txBody>
      </p:sp>
      <p:sp>
        <p:nvSpPr>
          <p:cNvPr id="14" name="Text">
            <a:extLst>
              <a:ext uri="{FF2B5EF4-FFF2-40B4-BE49-F238E27FC236}">
                <a16:creationId xmlns:a16="http://schemas.microsoft.com/office/drawing/2014/main" id="{87635D7D-69A6-0770-E49C-F406ED8B6F91}"/>
              </a:ext>
            </a:extLst>
          </p:cNvPr>
          <p:cNvSpPr>
            <a:spLocks noGrp="1"/>
          </p:cNvSpPr>
          <p:nvPr>
            <p:ph type="body" sz="quarter" idx="28"/>
          </p:nvPr>
        </p:nvSpPr>
        <p:spPr>
          <a:xfrm>
            <a:off x="542926" y="3439478"/>
            <a:ext cx="3605276" cy="2323147"/>
          </a:xfrm>
        </p:spPr>
        <p:txBody>
          <a:bodyPr/>
          <a:lstStyle>
            <a:lvl1pPr marL="0" indent="0">
              <a:buNone/>
              <a:defRPr sz="1400">
                <a:latin typeface="+mn-lt"/>
                <a:cs typeface="Plus Jakarta Sans Medium" pitchFamily="2" charset="0"/>
              </a:defRPr>
            </a:lvl1pPr>
            <a:lvl2pPr>
              <a:defRPr sz="1400">
                <a:latin typeface="+mn-lt"/>
                <a:cs typeface="Plus Jakarta Sans Medium" pitchFamily="2" charset="0"/>
              </a:defRPr>
            </a:lvl2pPr>
            <a:lvl3pPr>
              <a:defRPr sz="1400">
                <a:latin typeface="+mn-lt"/>
                <a:cs typeface="Plus Jakarta Sans Medium" pitchFamily="2" charset="0"/>
              </a:defRPr>
            </a:lvl3pPr>
            <a:lvl4pPr>
              <a:defRPr sz="1400">
                <a:latin typeface="+mn-lt"/>
                <a:cs typeface="Plus Jakarta Sans Medium" pitchFamily="2" charset="0"/>
              </a:defRPr>
            </a:lvl4pPr>
            <a:lvl5pPr>
              <a:defRPr sz="1400">
                <a:latin typeface="+mn-lt"/>
                <a:cs typeface="Plus Jakarta Sans Medium" pitchFamily="2" charset="0"/>
              </a:defRPr>
            </a:lvl5pPr>
          </a:lstStyle>
          <a:p>
            <a:pPr lvl="0"/>
            <a:r>
              <a:rPr lang="it-IT" noProof="0"/>
              <a:t>Fare clic per modificare gli stili del testo dello schema</a:t>
            </a:r>
          </a:p>
          <a:p>
            <a:pPr lvl="1"/>
            <a:r>
              <a:rPr lang="it-IT" noProof="0"/>
              <a:t>Secondo livello</a:t>
            </a:r>
          </a:p>
          <a:p>
            <a:pPr lvl="2"/>
            <a:r>
              <a:rPr lang="it-IT" noProof="0"/>
              <a:t>Terzo livello</a:t>
            </a:r>
          </a:p>
          <a:p>
            <a:pPr lvl="3"/>
            <a:r>
              <a:rPr lang="it-IT" noProof="0"/>
              <a:t>Quarto livello</a:t>
            </a:r>
          </a:p>
          <a:p>
            <a:pPr lvl="4"/>
            <a:r>
              <a:rPr lang="it-IT" noProof="0"/>
              <a:t>Quinto livello</a:t>
            </a:r>
            <a:endParaRPr lang="en-US" noProof="0"/>
          </a:p>
        </p:txBody>
      </p:sp>
      <p:sp>
        <p:nvSpPr>
          <p:cNvPr id="2" name="Rounded Rectangle 5">
            <a:extLst>
              <a:ext uri="{FF2B5EF4-FFF2-40B4-BE49-F238E27FC236}">
                <a16:creationId xmlns:a16="http://schemas.microsoft.com/office/drawing/2014/main" id="{60C38BEE-570B-9B3A-5F52-DA6234A53C6B}"/>
              </a:ext>
              <a:ext uri="{C183D7F6-B498-43B3-948B-1728B52AA6E4}">
                <adec:decorative xmlns:adec="http://schemas.microsoft.com/office/drawing/2017/decorative" val="1"/>
              </a:ext>
            </a:extLst>
          </p:cNvPr>
          <p:cNvSpPr/>
          <p:nvPr userDrawn="1"/>
        </p:nvSpPr>
        <p:spPr bwMode="white">
          <a:xfrm>
            <a:off x="5110417" y="546100"/>
            <a:ext cx="6552090" cy="5763259"/>
          </a:xfrm>
          <a:prstGeom prst="roundRect">
            <a:avLst>
              <a:gd name="adj" fmla="val 3092"/>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lus Jakarta Sans Medium" panose="020B0604030504040204"/>
              <a:ea typeface="+mn-ea"/>
              <a:cs typeface="+mn-cs"/>
            </a:endParaRPr>
          </a:p>
        </p:txBody>
      </p:sp>
      <p:sp>
        <p:nvSpPr>
          <p:cNvPr id="13" name="Content">
            <a:extLst>
              <a:ext uri="{FF2B5EF4-FFF2-40B4-BE49-F238E27FC236}">
                <a16:creationId xmlns:a16="http://schemas.microsoft.com/office/drawing/2014/main" id="{5B96EC47-92C1-48BA-1316-1AD5578E7A93}"/>
              </a:ext>
            </a:extLst>
          </p:cNvPr>
          <p:cNvSpPr>
            <a:spLocks noGrp="1"/>
          </p:cNvSpPr>
          <p:nvPr>
            <p:ph sz="quarter" idx="31"/>
          </p:nvPr>
        </p:nvSpPr>
        <p:spPr>
          <a:xfrm>
            <a:off x="5952245" y="1372552"/>
            <a:ext cx="4868434" cy="4110358"/>
          </a:xfrm>
        </p:spPr>
        <p:txBody>
          <a:bodyPr/>
          <a:lstStyle>
            <a:lvl1pPr>
              <a:defRPr sz="1400"/>
            </a:lvl1pPr>
            <a:lvl2pPr>
              <a:defRPr sz="1400"/>
            </a:lvl2pPr>
            <a:lvl3pPr>
              <a:defRPr sz="1400"/>
            </a:lvl3pPr>
            <a:lvl4pPr>
              <a:defRPr sz="1400"/>
            </a:lvl4pPr>
            <a:lvl5pPr>
              <a:defRPr sz="1400"/>
            </a:lvl5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6" name="Footer">
            <a:extLst>
              <a:ext uri="{FF2B5EF4-FFF2-40B4-BE49-F238E27FC236}">
                <a16:creationId xmlns:a16="http://schemas.microsoft.com/office/drawing/2014/main" id="{2EF7F24B-751D-7492-7AE6-410AAE5960EE}"/>
              </a:ext>
            </a:extLst>
          </p:cNvPr>
          <p:cNvSpPr>
            <a:spLocks noGrp="1" noRot="1" noMove="1" noResize="1" noEditPoints="1" noAdjustHandles="1" noChangeArrowheads="1" noChangeShapeType="1"/>
          </p:cNvSpPr>
          <p:nvPr>
            <p:ph type="ftr" sz="quarter" idx="11"/>
          </p:nvPr>
        </p:nvSpPr>
        <p:spPr/>
        <p:txBody>
          <a:bodyPr/>
          <a:lstStyle/>
          <a:p>
            <a:r>
              <a:rPr lang="en-US" noProof="0"/>
              <a:t>Copyright 2025 Pearson. All rights reserved.</a:t>
            </a:r>
          </a:p>
        </p:txBody>
      </p:sp>
      <p:sp>
        <p:nvSpPr>
          <p:cNvPr id="7" name="Slide Number">
            <a:extLst>
              <a:ext uri="{FF2B5EF4-FFF2-40B4-BE49-F238E27FC236}">
                <a16:creationId xmlns:a16="http://schemas.microsoft.com/office/drawing/2014/main" id="{1A85F952-0DC9-0BBA-EBB5-2C568646CCDA}"/>
              </a:ext>
            </a:extLst>
          </p:cNvPr>
          <p:cNvSpPr>
            <a:spLocks noGrp="1" noRot="1" noMove="1" noResize="1" noEditPoints="1" noAdjustHandles="1" noChangeArrowheads="1" noChangeShapeType="1"/>
          </p:cNvSpPr>
          <p:nvPr>
            <p:ph type="sldNum" sz="quarter" idx="12"/>
          </p:nvPr>
        </p:nvSpPr>
        <p:spPr/>
        <p:txBody>
          <a:bodyPr/>
          <a:lstStyle/>
          <a:p>
            <a:fld id="{27BB625B-AB5A-C845-B50B-ED205C3DDF7A}" type="slidenum">
              <a:rPr lang="en-US" noProof="0" smtClean="0"/>
              <a:t>‹N›</a:t>
            </a:fld>
            <a:endParaRPr lang="en-US" noProof="0"/>
          </a:p>
        </p:txBody>
      </p:sp>
    </p:spTree>
    <p:extLst>
      <p:ext uri="{BB962C8B-B14F-4D97-AF65-F5344CB8AC3E}">
        <p14:creationId xmlns:p14="http://schemas.microsoft.com/office/powerpoint/2010/main" val="1025027988"/>
      </p:ext>
    </p:extLst>
  </p:cSld>
  <p:clrMapOvr>
    <a:masterClrMapping/>
  </p:clrMapOvr>
  <p:extLst>
    <p:ext uri="{DCECCB84-F9BA-43D5-87BE-67443E8EF086}">
      <p15:sldGuideLst xmlns:p15="http://schemas.microsoft.com/office/powerpoint/2012/main"/>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able with Caption">
    <p:bg bwMode="ltGray">
      <p:bgPr>
        <a:solidFill>
          <a:srgbClr val="EDECF6"/>
        </a:solidFill>
        <a:effectLst/>
      </p:bgPr>
    </p:bg>
    <p:spTree>
      <p:nvGrpSpPr>
        <p:cNvPr id="1" name=""/>
        <p:cNvGrpSpPr/>
        <p:nvPr/>
      </p:nvGrpSpPr>
      <p:grpSpPr>
        <a:xfrm>
          <a:off x="0" y="0"/>
          <a:ext cx="0" cy="0"/>
          <a:chOff x="0" y="0"/>
          <a:chExt cx="0" cy="0"/>
        </a:xfrm>
      </p:grpSpPr>
      <p:sp>
        <p:nvSpPr>
          <p:cNvPr id="3" name="Section">
            <a:extLst>
              <a:ext uri="{FF2B5EF4-FFF2-40B4-BE49-F238E27FC236}">
                <a16:creationId xmlns:a16="http://schemas.microsoft.com/office/drawing/2014/main" id="{078AB4A3-A7E3-6CAE-F97A-4D13ADB627BD}"/>
              </a:ext>
            </a:extLst>
          </p:cNvPr>
          <p:cNvSpPr>
            <a:spLocks noGrp="1"/>
          </p:cNvSpPr>
          <p:nvPr>
            <p:ph type="body" sz="quarter" idx="27" hasCustomPrompt="1"/>
          </p:nvPr>
        </p:nvSpPr>
        <p:spPr>
          <a:xfrm>
            <a:off x="550164" y="0"/>
            <a:ext cx="3607200" cy="547200"/>
          </a:xfrm>
        </p:spPr>
        <p:txBody>
          <a:bodyPr anchor="ctr" anchorCtr="0"/>
          <a:lstStyle>
            <a:lvl1pPr marL="0" indent="0">
              <a:spcAft>
                <a:spcPts val="0"/>
              </a:spcAft>
              <a:buNone/>
              <a:defRPr sz="1000" cap="all" baseline="0">
                <a:solidFill>
                  <a:srgbClr val="512EAB"/>
                </a:solidFill>
              </a:defRPr>
            </a:lvl1pPr>
          </a:lstStyle>
          <a:p>
            <a:pPr lvl="0"/>
            <a:r>
              <a:rPr lang="en-US" noProof="0"/>
              <a:t>Section title</a:t>
            </a:r>
          </a:p>
        </p:txBody>
      </p:sp>
      <p:sp>
        <p:nvSpPr>
          <p:cNvPr id="9" name="Title">
            <a:extLst>
              <a:ext uri="{FF2B5EF4-FFF2-40B4-BE49-F238E27FC236}">
                <a16:creationId xmlns:a16="http://schemas.microsoft.com/office/drawing/2014/main" id="{0BAA8580-747A-61E4-43BE-A79D36CBD6DE}"/>
              </a:ext>
            </a:extLst>
          </p:cNvPr>
          <p:cNvSpPr>
            <a:spLocks noGrp="1"/>
          </p:cNvSpPr>
          <p:nvPr>
            <p:ph type="title" hasCustomPrompt="1"/>
          </p:nvPr>
        </p:nvSpPr>
        <p:spPr>
          <a:xfrm>
            <a:off x="550164" y="552450"/>
            <a:ext cx="3607499" cy="1866900"/>
          </a:xfrm>
        </p:spPr>
        <p:txBody>
          <a:bodyPr/>
          <a:lstStyle>
            <a:lvl1pPr>
              <a:defRPr/>
            </a:lvl1pPr>
          </a:lstStyle>
          <a:p>
            <a:r>
              <a:rPr lang="en-US" noProof="0"/>
              <a:t>Place headline here, lorem ipsum dolor sit </a:t>
            </a:r>
            <a:r>
              <a:rPr lang="en-US" noProof="0" err="1"/>
              <a:t>amet</a:t>
            </a:r>
            <a:r>
              <a:rPr lang="en-US" noProof="0"/>
              <a:t> </a:t>
            </a:r>
            <a:r>
              <a:rPr lang="en-US" noProof="0" err="1"/>
              <a:t>adipiscing</a:t>
            </a:r>
            <a:r>
              <a:rPr lang="en-US" noProof="0"/>
              <a:t> </a:t>
            </a:r>
            <a:r>
              <a:rPr lang="en-US" noProof="0" err="1"/>
              <a:t>elit</a:t>
            </a:r>
            <a:endParaRPr lang="en-US" noProof="0"/>
          </a:p>
        </p:txBody>
      </p:sp>
      <p:sp>
        <p:nvSpPr>
          <p:cNvPr id="14" name="Text">
            <a:extLst>
              <a:ext uri="{FF2B5EF4-FFF2-40B4-BE49-F238E27FC236}">
                <a16:creationId xmlns:a16="http://schemas.microsoft.com/office/drawing/2014/main" id="{87635D7D-69A6-0770-E49C-F406ED8B6F91}"/>
              </a:ext>
            </a:extLst>
          </p:cNvPr>
          <p:cNvSpPr>
            <a:spLocks noGrp="1"/>
          </p:cNvSpPr>
          <p:nvPr>
            <p:ph type="body" sz="quarter" idx="28"/>
          </p:nvPr>
        </p:nvSpPr>
        <p:spPr>
          <a:xfrm>
            <a:off x="542926" y="2743201"/>
            <a:ext cx="3605276" cy="3019424"/>
          </a:xfrm>
        </p:spPr>
        <p:txBody>
          <a:bodyPr/>
          <a:lstStyle>
            <a:lvl1pPr marL="0" indent="0">
              <a:buNone/>
              <a:defRPr sz="1400">
                <a:latin typeface="+mn-lt"/>
                <a:cs typeface="Plus Jakarta Sans Medium" pitchFamily="2" charset="0"/>
              </a:defRPr>
            </a:lvl1pPr>
            <a:lvl2pPr>
              <a:defRPr sz="1400">
                <a:latin typeface="+mn-lt"/>
                <a:cs typeface="Plus Jakarta Sans Medium" pitchFamily="2" charset="0"/>
              </a:defRPr>
            </a:lvl2pPr>
            <a:lvl3pPr>
              <a:defRPr sz="1400">
                <a:latin typeface="+mn-lt"/>
                <a:cs typeface="Plus Jakarta Sans Medium" pitchFamily="2" charset="0"/>
              </a:defRPr>
            </a:lvl3pPr>
            <a:lvl4pPr>
              <a:defRPr sz="1400">
                <a:latin typeface="+mn-lt"/>
                <a:cs typeface="Plus Jakarta Sans Medium" pitchFamily="2" charset="0"/>
              </a:defRPr>
            </a:lvl4pPr>
            <a:lvl5pPr>
              <a:defRPr sz="1400">
                <a:latin typeface="+mn-lt"/>
                <a:cs typeface="Plus Jakarta Sans Medium" pitchFamily="2" charset="0"/>
              </a:defRPr>
            </a:lvl5pPr>
          </a:lstStyle>
          <a:p>
            <a:pPr lvl="0"/>
            <a:r>
              <a:rPr lang="it-IT" noProof="0"/>
              <a:t>Fare clic per modificare gli stili del testo dello schema</a:t>
            </a:r>
          </a:p>
          <a:p>
            <a:pPr lvl="1"/>
            <a:r>
              <a:rPr lang="it-IT" noProof="0"/>
              <a:t>Secondo livello</a:t>
            </a:r>
          </a:p>
          <a:p>
            <a:pPr lvl="2"/>
            <a:r>
              <a:rPr lang="it-IT" noProof="0"/>
              <a:t>Terzo livello</a:t>
            </a:r>
          </a:p>
          <a:p>
            <a:pPr lvl="3"/>
            <a:r>
              <a:rPr lang="it-IT" noProof="0"/>
              <a:t>Quarto livello</a:t>
            </a:r>
          </a:p>
          <a:p>
            <a:pPr lvl="4"/>
            <a:r>
              <a:rPr lang="it-IT" noProof="0"/>
              <a:t>Quinto livello</a:t>
            </a:r>
            <a:endParaRPr lang="en-US" noProof="0"/>
          </a:p>
        </p:txBody>
      </p:sp>
      <p:sp>
        <p:nvSpPr>
          <p:cNvPr id="8" name="Table">
            <a:extLst>
              <a:ext uri="{FF2B5EF4-FFF2-40B4-BE49-F238E27FC236}">
                <a16:creationId xmlns:a16="http://schemas.microsoft.com/office/drawing/2014/main" id="{F31A03D0-7A75-EBC2-6CA6-C4D42A02448F}"/>
              </a:ext>
              <a:ext uri="{C183D7F6-B498-43B3-948B-1728B52AA6E4}">
                <adec:decorative xmlns:adec="http://schemas.microsoft.com/office/drawing/2017/decorative" val="0"/>
              </a:ext>
            </a:extLst>
          </p:cNvPr>
          <p:cNvSpPr>
            <a:spLocks noGrp="1"/>
          </p:cNvSpPr>
          <p:nvPr>
            <p:ph type="tbl" sz="quarter" idx="29"/>
          </p:nvPr>
        </p:nvSpPr>
        <p:spPr bwMode="gray">
          <a:xfrm>
            <a:off x="5092699" y="547688"/>
            <a:ext cx="6556375" cy="5761672"/>
          </a:xfrm>
          <a:solidFill>
            <a:schemeClr val="bg1"/>
          </a:solidFill>
        </p:spPr>
        <p:txBody>
          <a:bodyPr tIns="91440" anchor="t" anchorCtr="0"/>
          <a:lstStyle>
            <a:lvl1pPr marL="0" indent="0" algn="ctr">
              <a:buNone/>
              <a:defRPr sz="1400"/>
            </a:lvl1pPr>
          </a:lstStyle>
          <a:p>
            <a:r>
              <a:rPr lang="it-IT" noProof="0"/>
              <a:t>Fare clic sull'icona per inserire una tabella</a:t>
            </a:r>
            <a:endParaRPr lang="en-US" noProof="0"/>
          </a:p>
        </p:txBody>
      </p:sp>
      <p:sp>
        <p:nvSpPr>
          <p:cNvPr id="6" name="Footer">
            <a:extLst>
              <a:ext uri="{FF2B5EF4-FFF2-40B4-BE49-F238E27FC236}">
                <a16:creationId xmlns:a16="http://schemas.microsoft.com/office/drawing/2014/main" id="{2EF7F24B-751D-7492-7AE6-410AAE5960EE}"/>
              </a:ext>
            </a:extLst>
          </p:cNvPr>
          <p:cNvSpPr>
            <a:spLocks noGrp="1" noRot="1" noMove="1" noResize="1" noEditPoints="1" noAdjustHandles="1" noChangeArrowheads="1" noChangeShapeType="1"/>
          </p:cNvSpPr>
          <p:nvPr>
            <p:ph type="ftr" sz="quarter" idx="11"/>
          </p:nvPr>
        </p:nvSpPr>
        <p:spPr/>
        <p:txBody>
          <a:bodyPr/>
          <a:lstStyle/>
          <a:p>
            <a:r>
              <a:rPr lang="en-US" noProof="0"/>
              <a:t>Copyright 2025 Pearson. All rights reserved.</a:t>
            </a:r>
          </a:p>
        </p:txBody>
      </p:sp>
      <p:sp>
        <p:nvSpPr>
          <p:cNvPr id="7" name="Slide Number">
            <a:extLst>
              <a:ext uri="{FF2B5EF4-FFF2-40B4-BE49-F238E27FC236}">
                <a16:creationId xmlns:a16="http://schemas.microsoft.com/office/drawing/2014/main" id="{1A85F952-0DC9-0BBA-EBB5-2C568646CCDA}"/>
              </a:ext>
            </a:extLst>
          </p:cNvPr>
          <p:cNvSpPr>
            <a:spLocks noGrp="1" noRot="1" noMove="1" noResize="1" noEditPoints="1" noAdjustHandles="1" noChangeArrowheads="1" noChangeShapeType="1"/>
          </p:cNvSpPr>
          <p:nvPr>
            <p:ph type="sldNum" sz="quarter" idx="12"/>
          </p:nvPr>
        </p:nvSpPr>
        <p:spPr/>
        <p:txBody>
          <a:bodyPr/>
          <a:lstStyle/>
          <a:p>
            <a:fld id="{27BB625B-AB5A-C845-B50B-ED205C3DDF7A}" type="slidenum">
              <a:rPr lang="en-US" noProof="0" smtClean="0"/>
              <a:t>‹N›</a:t>
            </a:fld>
            <a:endParaRPr lang="en-US" noProof="0"/>
          </a:p>
        </p:txBody>
      </p:sp>
    </p:spTree>
    <p:extLst>
      <p:ext uri="{BB962C8B-B14F-4D97-AF65-F5344CB8AC3E}">
        <p14:creationId xmlns:p14="http://schemas.microsoft.com/office/powerpoint/2010/main" val="865813234"/>
      </p:ext>
    </p:extLst>
  </p:cSld>
  <p:clrMapOvr>
    <a:masterClrMapping/>
  </p:clrMapOvr>
  <p:extLst>
    <p:ext uri="{DCECCB84-F9BA-43D5-87BE-67443E8EF086}">
      <p15:sldGuideLst xmlns:p15="http://schemas.microsoft.com/office/powerpoint/2012/main"/>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ontent with Chart and Image">
    <p:bg bwMode="ltGray">
      <p:bgPr>
        <a:solidFill>
          <a:srgbClr val="EDECF6"/>
        </a:solidFill>
        <a:effectLst/>
      </p:bgPr>
    </p:bg>
    <p:spTree>
      <p:nvGrpSpPr>
        <p:cNvPr id="1" name=""/>
        <p:cNvGrpSpPr/>
        <p:nvPr/>
      </p:nvGrpSpPr>
      <p:grpSpPr>
        <a:xfrm>
          <a:off x="0" y="0"/>
          <a:ext cx="0" cy="0"/>
          <a:chOff x="0" y="0"/>
          <a:chExt cx="0" cy="0"/>
        </a:xfrm>
      </p:grpSpPr>
      <p:sp>
        <p:nvSpPr>
          <p:cNvPr id="3" name="Section">
            <a:extLst>
              <a:ext uri="{FF2B5EF4-FFF2-40B4-BE49-F238E27FC236}">
                <a16:creationId xmlns:a16="http://schemas.microsoft.com/office/drawing/2014/main" id="{078AB4A3-A7E3-6CAE-F97A-4D13ADB627BD}"/>
              </a:ext>
            </a:extLst>
          </p:cNvPr>
          <p:cNvSpPr>
            <a:spLocks noGrp="1"/>
          </p:cNvSpPr>
          <p:nvPr>
            <p:ph type="body" sz="quarter" idx="27" hasCustomPrompt="1"/>
          </p:nvPr>
        </p:nvSpPr>
        <p:spPr>
          <a:xfrm>
            <a:off x="550164" y="0"/>
            <a:ext cx="3607200" cy="547200"/>
          </a:xfrm>
        </p:spPr>
        <p:txBody>
          <a:bodyPr anchor="ctr" anchorCtr="0"/>
          <a:lstStyle>
            <a:lvl1pPr marL="0" indent="0">
              <a:spcAft>
                <a:spcPts val="0"/>
              </a:spcAft>
              <a:buNone/>
              <a:defRPr sz="1000" cap="all" baseline="0">
                <a:solidFill>
                  <a:srgbClr val="512EAB"/>
                </a:solidFill>
              </a:defRPr>
            </a:lvl1pPr>
          </a:lstStyle>
          <a:p>
            <a:pPr lvl="0"/>
            <a:r>
              <a:rPr lang="en-US" noProof="0"/>
              <a:t>Section title</a:t>
            </a:r>
          </a:p>
        </p:txBody>
      </p:sp>
      <p:sp>
        <p:nvSpPr>
          <p:cNvPr id="2" name="Title ">
            <a:extLst>
              <a:ext uri="{FF2B5EF4-FFF2-40B4-BE49-F238E27FC236}">
                <a16:creationId xmlns:a16="http://schemas.microsoft.com/office/drawing/2014/main" id="{76778EDA-841E-AD19-1FC9-84797F981CD0}"/>
              </a:ext>
            </a:extLst>
          </p:cNvPr>
          <p:cNvSpPr>
            <a:spLocks noGrp="1"/>
          </p:cNvSpPr>
          <p:nvPr>
            <p:ph type="title" hasCustomPrompt="1"/>
          </p:nvPr>
        </p:nvSpPr>
        <p:spPr>
          <a:xfrm>
            <a:off x="550165" y="1366837"/>
            <a:ext cx="5473922" cy="1957413"/>
          </a:xfrm>
        </p:spPr>
        <p:txBody>
          <a:bodyPr anchor="t"/>
          <a:lstStyle>
            <a:lvl1pPr>
              <a:defRPr sz="4000"/>
            </a:lvl1pPr>
          </a:lstStyle>
          <a:p>
            <a:r>
              <a:rPr lang="en-US" noProof="0"/>
              <a:t>Place headline here, lorem ipsum dolor sit </a:t>
            </a:r>
            <a:r>
              <a:rPr lang="en-US" noProof="0" err="1"/>
              <a:t>amet</a:t>
            </a:r>
            <a:r>
              <a:rPr lang="en-US" noProof="0"/>
              <a:t> </a:t>
            </a:r>
            <a:r>
              <a:rPr lang="en-US" noProof="0" err="1"/>
              <a:t>adipiscing</a:t>
            </a:r>
            <a:r>
              <a:rPr lang="en-US" noProof="0"/>
              <a:t> </a:t>
            </a:r>
            <a:r>
              <a:rPr lang="en-US" noProof="0" err="1"/>
              <a:t>elit</a:t>
            </a:r>
            <a:br>
              <a:rPr lang="en-US" noProof="0"/>
            </a:br>
            <a:endParaRPr lang="en-US" noProof="0"/>
          </a:p>
        </p:txBody>
      </p:sp>
      <p:sp>
        <p:nvSpPr>
          <p:cNvPr id="4" name="Text">
            <a:extLst>
              <a:ext uri="{FF2B5EF4-FFF2-40B4-BE49-F238E27FC236}">
                <a16:creationId xmlns:a16="http://schemas.microsoft.com/office/drawing/2014/main" id="{3D94B6B5-22C6-70C3-3140-BD544CC8AFF7}"/>
              </a:ext>
            </a:extLst>
          </p:cNvPr>
          <p:cNvSpPr>
            <a:spLocks noGrp="1"/>
          </p:cNvSpPr>
          <p:nvPr>
            <p:ph type="body" sz="quarter" idx="30"/>
          </p:nvPr>
        </p:nvSpPr>
        <p:spPr>
          <a:xfrm>
            <a:off x="542925" y="3532162"/>
            <a:ext cx="4686300" cy="2230462"/>
          </a:xfrm>
        </p:spPr>
        <p:txBody>
          <a:bodyPr/>
          <a:lstStyle>
            <a:lvl1pPr marL="0" indent="0">
              <a:buNone/>
              <a:defRPr sz="1400">
                <a:latin typeface="+mn-lt"/>
                <a:cs typeface="Plus Jakarta Sans Medium" pitchFamily="2" charset="0"/>
              </a:defRPr>
            </a:lvl1pPr>
            <a:lvl2pPr>
              <a:defRPr sz="1400">
                <a:latin typeface="+mn-lt"/>
                <a:cs typeface="Plus Jakarta Sans Medium" pitchFamily="2" charset="0"/>
              </a:defRPr>
            </a:lvl2pPr>
            <a:lvl3pPr>
              <a:defRPr sz="1400">
                <a:latin typeface="+mn-lt"/>
                <a:cs typeface="Plus Jakarta Sans Medium" pitchFamily="2" charset="0"/>
              </a:defRPr>
            </a:lvl3pPr>
            <a:lvl4pPr>
              <a:defRPr sz="1400">
                <a:latin typeface="+mn-lt"/>
                <a:cs typeface="Plus Jakarta Sans Medium" pitchFamily="2" charset="0"/>
              </a:defRPr>
            </a:lvl4pPr>
            <a:lvl5pPr>
              <a:defRPr sz="1400">
                <a:latin typeface="+mn-lt"/>
                <a:cs typeface="Plus Jakarta Sans Medium" pitchFamily="2" charset="0"/>
              </a:defRPr>
            </a:lvl5pPr>
          </a:lstStyle>
          <a:p>
            <a:pPr lvl="0"/>
            <a:r>
              <a:rPr lang="it-IT" noProof="0"/>
              <a:t>Fare clic per modificare gli stili del testo dello schema</a:t>
            </a:r>
          </a:p>
          <a:p>
            <a:pPr lvl="1"/>
            <a:r>
              <a:rPr lang="it-IT" noProof="0"/>
              <a:t>Secondo livello</a:t>
            </a:r>
          </a:p>
          <a:p>
            <a:pPr lvl="2"/>
            <a:r>
              <a:rPr lang="it-IT" noProof="0"/>
              <a:t>Terzo livello</a:t>
            </a:r>
          </a:p>
          <a:p>
            <a:pPr lvl="3"/>
            <a:r>
              <a:rPr lang="it-IT" noProof="0"/>
              <a:t>Quarto livello</a:t>
            </a:r>
          </a:p>
          <a:p>
            <a:pPr lvl="4"/>
            <a:r>
              <a:rPr lang="it-IT" noProof="0"/>
              <a:t>Quinto livello</a:t>
            </a:r>
            <a:endParaRPr lang="en-US" noProof="0"/>
          </a:p>
        </p:txBody>
      </p:sp>
      <p:sp>
        <p:nvSpPr>
          <p:cNvPr id="10" name="Rounded Rectangle">
            <a:extLst>
              <a:ext uri="{FF2B5EF4-FFF2-40B4-BE49-F238E27FC236}">
                <a16:creationId xmlns:a16="http://schemas.microsoft.com/office/drawing/2014/main" id="{05C4B2AB-F57A-888C-0AB4-4FCC77B42AF5}"/>
              </a:ext>
              <a:ext uri="{C183D7F6-B498-43B3-948B-1728B52AA6E4}">
                <adec:decorative xmlns:adec="http://schemas.microsoft.com/office/drawing/2017/decorative" val="1"/>
              </a:ext>
            </a:extLst>
          </p:cNvPr>
          <p:cNvSpPr>
            <a:spLocks/>
          </p:cNvSpPr>
          <p:nvPr userDrawn="1"/>
        </p:nvSpPr>
        <p:spPr bwMode="white">
          <a:xfrm>
            <a:off x="6167915" y="546100"/>
            <a:ext cx="5476875" cy="2778151"/>
          </a:xfrm>
          <a:prstGeom prst="roundRect">
            <a:avLst>
              <a:gd name="adj" fmla="val 5488"/>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lus Jakarta Sans Medium" panose="020B0604030504040204"/>
              <a:ea typeface="+mn-ea"/>
              <a:cs typeface="+mn-cs"/>
            </a:endParaRPr>
          </a:p>
        </p:txBody>
      </p:sp>
      <p:sp>
        <p:nvSpPr>
          <p:cNvPr id="15" name="Chart">
            <a:extLst>
              <a:ext uri="{FF2B5EF4-FFF2-40B4-BE49-F238E27FC236}">
                <a16:creationId xmlns:a16="http://schemas.microsoft.com/office/drawing/2014/main" id="{E684B968-A145-049C-DF67-C92D5DC7CE72}"/>
              </a:ext>
            </a:extLst>
          </p:cNvPr>
          <p:cNvSpPr>
            <a:spLocks noGrp="1"/>
          </p:cNvSpPr>
          <p:nvPr>
            <p:ph type="chart" sz="quarter" idx="29"/>
          </p:nvPr>
        </p:nvSpPr>
        <p:spPr>
          <a:xfrm>
            <a:off x="6488113" y="723119"/>
            <a:ext cx="4919662" cy="2424113"/>
          </a:xfrm>
        </p:spPr>
        <p:txBody>
          <a:bodyPr tIns="91440" anchor="t" anchorCtr="0"/>
          <a:lstStyle>
            <a:lvl1pPr marL="0" indent="0" algn="ctr">
              <a:buNone/>
              <a:defRPr sz="1400"/>
            </a:lvl1pPr>
          </a:lstStyle>
          <a:p>
            <a:r>
              <a:rPr lang="it-IT" noProof="0"/>
              <a:t>Fare clic sull'icona per inserire un grafico</a:t>
            </a:r>
            <a:endParaRPr lang="en-US" noProof="0"/>
          </a:p>
        </p:txBody>
      </p:sp>
      <p:sp>
        <p:nvSpPr>
          <p:cNvPr id="13" name="Picture">
            <a:extLst>
              <a:ext uri="{FF2B5EF4-FFF2-40B4-BE49-F238E27FC236}">
                <a16:creationId xmlns:a16="http://schemas.microsoft.com/office/drawing/2014/main" id="{185406D2-B00C-585A-A8BF-759DA5B98176}"/>
              </a:ext>
              <a:ext uri="{C183D7F6-B498-43B3-948B-1728B52AA6E4}">
                <adec:decorative xmlns:adec="http://schemas.microsoft.com/office/drawing/2017/decorative" val="1"/>
              </a:ext>
            </a:extLst>
          </p:cNvPr>
          <p:cNvSpPr>
            <a:spLocks noGrp="1"/>
          </p:cNvSpPr>
          <p:nvPr>
            <p:ph type="pic" sz="quarter" idx="28" hasCustomPrompt="1"/>
          </p:nvPr>
        </p:nvSpPr>
        <p:spPr bwMode="gray">
          <a:xfrm>
            <a:off x="6165849" y="3532162"/>
            <a:ext cx="5478463" cy="2778151"/>
          </a:xfrm>
          <a:prstGeom prst="roundRect">
            <a:avLst>
              <a:gd name="adj" fmla="val 5810"/>
            </a:avLst>
          </a:prstGeom>
          <a:solidFill>
            <a:srgbClr val="C1BFFF"/>
          </a:solidFill>
        </p:spPr>
        <p:txBody>
          <a:bodyPr tIns="91440" anchor="t" anchorCtr="0"/>
          <a:lstStyle>
            <a:lvl1pPr marL="0" indent="0" algn="ctr">
              <a:buNone/>
              <a:defRPr sz="1400"/>
            </a:lvl1pPr>
          </a:lstStyle>
          <a:p>
            <a:r>
              <a:rPr lang="en-US" noProof="0"/>
              <a:t>Add picture here</a:t>
            </a:r>
          </a:p>
        </p:txBody>
      </p:sp>
      <p:sp>
        <p:nvSpPr>
          <p:cNvPr id="6" name="Footer">
            <a:extLst>
              <a:ext uri="{FF2B5EF4-FFF2-40B4-BE49-F238E27FC236}">
                <a16:creationId xmlns:a16="http://schemas.microsoft.com/office/drawing/2014/main" id="{2EF7F24B-751D-7492-7AE6-410AAE5960EE}"/>
              </a:ext>
              <a:ext uri="{C183D7F6-B498-43B3-948B-1728B52AA6E4}">
                <adec:decorative xmlns:adec="http://schemas.microsoft.com/office/drawing/2017/decorative" val="0"/>
              </a:ext>
            </a:extLst>
          </p:cNvPr>
          <p:cNvSpPr>
            <a:spLocks noGrp="1" noRot="1" noMove="1" noResize="1" noEditPoints="1" noAdjustHandles="1" noChangeArrowheads="1" noChangeShapeType="1"/>
          </p:cNvSpPr>
          <p:nvPr>
            <p:ph type="ftr" sz="quarter" idx="11"/>
          </p:nvPr>
        </p:nvSpPr>
        <p:spPr/>
        <p:txBody>
          <a:bodyPr/>
          <a:lstStyle/>
          <a:p>
            <a:r>
              <a:rPr lang="en-US" noProof="0"/>
              <a:t>Copyright 2025 Pearson. All rights reserved.</a:t>
            </a:r>
          </a:p>
        </p:txBody>
      </p:sp>
      <p:sp>
        <p:nvSpPr>
          <p:cNvPr id="7" name="Slide Number">
            <a:extLst>
              <a:ext uri="{FF2B5EF4-FFF2-40B4-BE49-F238E27FC236}">
                <a16:creationId xmlns:a16="http://schemas.microsoft.com/office/drawing/2014/main" id="{1A85F952-0DC9-0BBA-EBB5-2C568646CCDA}"/>
              </a:ext>
              <a:ext uri="{C183D7F6-B498-43B3-948B-1728B52AA6E4}">
                <adec:decorative xmlns:adec="http://schemas.microsoft.com/office/drawing/2017/decorative" val="0"/>
              </a:ext>
            </a:extLst>
          </p:cNvPr>
          <p:cNvSpPr>
            <a:spLocks noGrp="1" noRot="1" noMove="1" noResize="1" noEditPoints="1" noAdjustHandles="1" noChangeArrowheads="1" noChangeShapeType="1"/>
          </p:cNvSpPr>
          <p:nvPr>
            <p:ph type="sldNum" sz="quarter" idx="12"/>
          </p:nvPr>
        </p:nvSpPr>
        <p:spPr/>
        <p:txBody>
          <a:bodyPr/>
          <a:lstStyle/>
          <a:p>
            <a:fld id="{27BB625B-AB5A-C845-B50B-ED205C3DDF7A}" type="slidenum">
              <a:rPr lang="en-US" noProof="0" smtClean="0"/>
              <a:t>‹N›</a:t>
            </a:fld>
            <a:endParaRPr lang="en-US" noProof="0"/>
          </a:p>
        </p:txBody>
      </p:sp>
    </p:spTree>
    <p:extLst>
      <p:ext uri="{BB962C8B-B14F-4D97-AF65-F5344CB8AC3E}">
        <p14:creationId xmlns:p14="http://schemas.microsoft.com/office/powerpoint/2010/main" val="440812571"/>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with Line Waves Dark">
    <p:bg bwMode="gray">
      <p:bgRef idx="1001">
        <a:schemeClr val="bg2"/>
      </p:bgRef>
    </p:bg>
    <p:spTree>
      <p:nvGrpSpPr>
        <p:cNvPr id="1" name=""/>
        <p:cNvGrpSpPr/>
        <p:nvPr/>
      </p:nvGrpSpPr>
      <p:grpSpPr>
        <a:xfrm>
          <a:off x="0" y="0"/>
          <a:ext cx="0" cy="0"/>
          <a:chOff x="0" y="0"/>
          <a:chExt cx="0" cy="0"/>
        </a:xfrm>
      </p:grpSpPr>
      <p:pic>
        <p:nvPicPr>
          <p:cNvPr id="5" name="Pearson Logo" descr="Pearson Logo">
            <a:extLst>
              <a:ext uri="{FF2B5EF4-FFF2-40B4-BE49-F238E27FC236}">
                <a16:creationId xmlns:a16="http://schemas.microsoft.com/office/drawing/2014/main" id="{06A16491-DE03-3F8C-70FD-66DE812AAF07}"/>
              </a:ext>
              <a:ext uri="{C183D7F6-B498-43B3-948B-1728B52AA6E4}">
                <adec:decorative xmlns:adec="http://schemas.microsoft.com/office/drawing/2017/decorative" val="0"/>
              </a:ext>
            </a:extLst>
          </p:cNvPr>
          <p:cNvPicPr>
            <a:picLocks noGrp="1" noRot="1" noChangeAspect="1" noMove="1" noResize="1" noEditPoints="1" noAdjustHandles="1" noChangeArrowheads="1" noChangeShapeType="1" noCrop="1"/>
          </p:cNvPicPr>
          <p:nvPr userDrawn="1"/>
        </p:nvPicPr>
        <p:blipFill>
          <a:blip r:embed="rId2">
            <a:extLst>
              <a:ext uri="{96DAC541-7B7A-43D3-8B79-37D633B846F1}">
                <asvg:svgBlip xmlns:asvg="http://schemas.microsoft.com/office/drawing/2016/SVG/main" r:embed="rId3"/>
              </a:ext>
            </a:extLst>
          </a:blip>
          <a:stretch>
            <a:fillRect/>
          </a:stretch>
        </p:blipFill>
        <p:spPr>
          <a:xfrm>
            <a:off x="544512" y="552450"/>
            <a:ext cx="2276856" cy="455371"/>
          </a:xfrm>
          <a:prstGeom prst="rect">
            <a:avLst/>
          </a:prstGeom>
        </p:spPr>
      </p:pic>
      <p:sp>
        <p:nvSpPr>
          <p:cNvPr id="2" name="Title">
            <a:extLst>
              <a:ext uri="{FF2B5EF4-FFF2-40B4-BE49-F238E27FC236}">
                <a16:creationId xmlns:a16="http://schemas.microsoft.com/office/drawing/2014/main" id="{2F08166A-83F0-2554-8E7D-B4BAD344F028}"/>
              </a:ext>
            </a:extLst>
          </p:cNvPr>
          <p:cNvSpPr>
            <a:spLocks noGrp="1"/>
          </p:cNvSpPr>
          <p:nvPr>
            <p:ph type="ctrTitle" hasCustomPrompt="1"/>
          </p:nvPr>
        </p:nvSpPr>
        <p:spPr bwMode="white">
          <a:xfrm>
            <a:off x="542924" y="1646237"/>
            <a:ext cx="6419088" cy="3187020"/>
          </a:xfrm>
        </p:spPr>
        <p:txBody>
          <a:bodyPr anchor="b"/>
          <a:lstStyle>
            <a:lvl1pPr algn="l">
              <a:defRPr sz="6000" b="1">
                <a:solidFill>
                  <a:schemeClr val="tx2"/>
                </a:solidFill>
                <a:latin typeface="+mn-lt"/>
              </a:defRPr>
            </a:lvl1pPr>
          </a:lstStyle>
          <a:p>
            <a:r>
              <a:rPr lang="en-US" noProof="0"/>
              <a:t>Place title here, maximum three lines lorem</a:t>
            </a:r>
          </a:p>
        </p:txBody>
      </p:sp>
      <p:sp>
        <p:nvSpPr>
          <p:cNvPr id="3" name="Subtitle">
            <a:extLst>
              <a:ext uri="{FF2B5EF4-FFF2-40B4-BE49-F238E27FC236}">
                <a16:creationId xmlns:a16="http://schemas.microsoft.com/office/drawing/2014/main" id="{8879E363-BBA4-E8FB-32B0-B30CAED83B60}"/>
              </a:ext>
            </a:extLst>
          </p:cNvPr>
          <p:cNvSpPr>
            <a:spLocks noGrp="1"/>
          </p:cNvSpPr>
          <p:nvPr>
            <p:ph type="subTitle" idx="1" hasCustomPrompt="1"/>
          </p:nvPr>
        </p:nvSpPr>
        <p:spPr bwMode="white">
          <a:xfrm>
            <a:off x="542926" y="5212670"/>
            <a:ext cx="5484812" cy="1097643"/>
          </a:xfrm>
        </p:spPr>
        <p:txBody>
          <a:bodyPr anchor="b">
            <a:normAutofit/>
          </a:bodyPr>
          <a:lstStyle>
            <a:lvl1pPr marL="0" indent="0" algn="l">
              <a:spcBef>
                <a:spcPts val="0"/>
              </a:spcBef>
              <a:buNone/>
              <a:defRPr sz="16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Place subtitle here</a:t>
            </a:r>
          </a:p>
        </p:txBody>
      </p:sp>
      <p:sp>
        <p:nvSpPr>
          <p:cNvPr id="17" name="Line Waves">
            <a:extLst>
              <a:ext uri="{FF2B5EF4-FFF2-40B4-BE49-F238E27FC236}">
                <a16:creationId xmlns:a16="http://schemas.microsoft.com/office/drawing/2014/main" id="{76FD1CA9-8C2E-866A-03BC-ECB8D9A29B7E}"/>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bwMode="blackGray">
          <a:xfrm>
            <a:off x="7480300" y="0"/>
            <a:ext cx="4711700" cy="6858000"/>
          </a:xfrm>
          <a:custGeom>
            <a:avLst/>
            <a:gdLst>
              <a:gd name="connsiteX0" fmla="*/ 4711700 w 4711700"/>
              <a:gd name="connsiteY0" fmla="*/ 5325905 h 6858000"/>
              <a:gd name="connsiteX1" fmla="*/ 4711700 w 4711700"/>
              <a:gd name="connsiteY1" fmla="*/ 5391006 h 6858000"/>
              <a:gd name="connsiteX2" fmla="*/ 4704808 w 4711700"/>
              <a:gd name="connsiteY2" fmla="*/ 5399555 h 6858000"/>
              <a:gd name="connsiteX3" fmla="*/ 3764472 w 4711700"/>
              <a:gd name="connsiteY3" fmla="*/ 6295965 h 6858000"/>
              <a:gd name="connsiteX4" fmla="*/ 3603154 w 4711700"/>
              <a:gd name="connsiteY4" fmla="*/ 6417638 h 6858000"/>
              <a:gd name="connsiteX5" fmla="*/ 3600368 w 4711700"/>
              <a:gd name="connsiteY5" fmla="*/ 6419017 h 6858000"/>
              <a:gd name="connsiteX6" fmla="*/ 3600368 w 4711700"/>
              <a:gd name="connsiteY6" fmla="*/ 6419739 h 6858000"/>
              <a:gd name="connsiteX7" fmla="*/ 3603154 w 4711700"/>
              <a:gd name="connsiteY7" fmla="*/ 6417638 h 6858000"/>
              <a:gd name="connsiteX8" fmla="*/ 3668908 w 4711700"/>
              <a:gd name="connsiteY8" fmla="*/ 6385071 h 6858000"/>
              <a:gd name="connsiteX9" fmla="*/ 4340008 w 4711700"/>
              <a:gd name="connsiteY9" fmla="*/ 6010591 h 6858000"/>
              <a:gd name="connsiteX10" fmla="*/ 4647319 w 4711700"/>
              <a:gd name="connsiteY10" fmla="*/ 5803944 h 6858000"/>
              <a:gd name="connsiteX11" fmla="*/ 4711700 w 4711700"/>
              <a:gd name="connsiteY11" fmla="*/ 5756906 h 6858000"/>
              <a:gd name="connsiteX12" fmla="*/ 4711700 w 4711700"/>
              <a:gd name="connsiteY12" fmla="*/ 5800336 h 6858000"/>
              <a:gd name="connsiteX13" fmla="*/ 4528344 w 4711700"/>
              <a:gd name="connsiteY13" fmla="*/ 5929051 h 6858000"/>
              <a:gd name="connsiteX14" fmla="*/ 4528344 w 4711700"/>
              <a:gd name="connsiteY14" fmla="*/ 5929773 h 6858000"/>
              <a:gd name="connsiteX15" fmla="*/ 4694552 w 4711700"/>
              <a:gd name="connsiteY15" fmla="*/ 5852144 h 6858000"/>
              <a:gd name="connsiteX16" fmla="*/ 4711700 w 4711700"/>
              <a:gd name="connsiteY16" fmla="*/ 5843682 h 6858000"/>
              <a:gd name="connsiteX17" fmla="*/ 4711700 w 4711700"/>
              <a:gd name="connsiteY17" fmla="*/ 5882657 h 6858000"/>
              <a:gd name="connsiteX18" fmla="*/ 4619018 w 4711700"/>
              <a:gd name="connsiteY18" fmla="*/ 5927033 h 6858000"/>
              <a:gd name="connsiteX19" fmla="*/ 4354438 w 4711700"/>
              <a:gd name="connsiteY19" fmla="*/ 6043063 h 6858000"/>
              <a:gd name="connsiteX20" fmla="*/ 3476974 w 4711700"/>
              <a:gd name="connsiteY20" fmla="*/ 6507053 h 6858000"/>
              <a:gd name="connsiteX21" fmla="*/ 2969779 w 4711700"/>
              <a:gd name="connsiteY21" fmla="*/ 6818062 h 6858000"/>
              <a:gd name="connsiteX22" fmla="*/ 2888238 w 4711700"/>
              <a:gd name="connsiteY22" fmla="*/ 6858000 h 6858000"/>
              <a:gd name="connsiteX23" fmla="*/ 2794044 w 4711700"/>
              <a:gd name="connsiteY23" fmla="*/ 6858000 h 6858000"/>
              <a:gd name="connsiteX24" fmla="*/ 2799890 w 4711700"/>
              <a:gd name="connsiteY24" fmla="*/ 6855274 h 6858000"/>
              <a:gd name="connsiteX25" fmla="*/ 3448830 w 4711700"/>
              <a:gd name="connsiteY25" fmla="*/ 6478909 h 6858000"/>
              <a:gd name="connsiteX26" fmla="*/ 4214448 w 4711700"/>
              <a:gd name="connsiteY26" fmla="*/ 5856891 h 6858000"/>
              <a:gd name="connsiteX27" fmla="*/ 4677851 w 4711700"/>
              <a:gd name="connsiteY27" fmla="*/ 5369022 h 6858000"/>
              <a:gd name="connsiteX28" fmla="*/ 4711700 w 4711700"/>
              <a:gd name="connsiteY28" fmla="*/ 3484095 h 6858000"/>
              <a:gd name="connsiteX29" fmla="*/ 4711700 w 4711700"/>
              <a:gd name="connsiteY29" fmla="*/ 3816053 h 6858000"/>
              <a:gd name="connsiteX30" fmla="*/ 4704243 w 4711700"/>
              <a:gd name="connsiteY30" fmla="*/ 3873577 h 6858000"/>
              <a:gd name="connsiteX31" fmla="*/ 2895380 w 4711700"/>
              <a:gd name="connsiteY31" fmla="*/ 6750399 h 6858000"/>
              <a:gd name="connsiteX32" fmla="*/ 2764462 w 4711700"/>
              <a:gd name="connsiteY32" fmla="*/ 6858000 h 6858000"/>
              <a:gd name="connsiteX33" fmla="*/ 2706432 w 4711700"/>
              <a:gd name="connsiteY33" fmla="*/ 6858000 h 6858000"/>
              <a:gd name="connsiteX34" fmla="*/ 2799171 w 4711700"/>
              <a:gd name="connsiteY34" fmla="*/ 6785323 h 6858000"/>
              <a:gd name="connsiteX35" fmla="*/ 3463984 w 4711700"/>
              <a:gd name="connsiteY35" fmla="*/ 6149860 h 6858000"/>
              <a:gd name="connsiteX36" fmla="*/ 4703886 w 4711700"/>
              <a:gd name="connsiteY36" fmla="*/ 3605161 h 6858000"/>
              <a:gd name="connsiteX37" fmla="*/ 3143956 w 4711700"/>
              <a:gd name="connsiteY37" fmla="*/ 0 h 6858000"/>
              <a:gd name="connsiteX38" fmla="*/ 3216472 w 4711700"/>
              <a:gd name="connsiteY38" fmla="*/ 0 h 6858000"/>
              <a:gd name="connsiteX39" fmla="*/ 3302324 w 4711700"/>
              <a:gd name="connsiteY39" fmla="*/ 53380 h 6858000"/>
              <a:gd name="connsiteX40" fmla="*/ 3440172 w 4711700"/>
              <a:gd name="connsiteY40" fmla="*/ 144706 h 6858000"/>
              <a:gd name="connsiteX41" fmla="*/ 4297432 w 4711700"/>
              <a:gd name="connsiteY41" fmla="*/ 584160 h 6858000"/>
              <a:gd name="connsiteX42" fmla="*/ 4557817 w 4711700"/>
              <a:gd name="connsiteY42" fmla="*/ 694858 h 6858000"/>
              <a:gd name="connsiteX43" fmla="*/ 4711700 w 4711700"/>
              <a:gd name="connsiteY43" fmla="*/ 767035 h 6858000"/>
              <a:gd name="connsiteX44" fmla="*/ 4711700 w 4711700"/>
              <a:gd name="connsiteY44" fmla="*/ 809707 h 6858000"/>
              <a:gd name="connsiteX45" fmla="*/ 4632122 w 4711700"/>
              <a:gd name="connsiteY45" fmla="*/ 770846 h 6858000"/>
              <a:gd name="connsiteX46" fmla="*/ 4470617 w 4711700"/>
              <a:gd name="connsiteY46" fmla="*/ 696730 h 6858000"/>
              <a:gd name="connsiteX47" fmla="*/ 4711700 w 4711700"/>
              <a:gd name="connsiteY47" fmla="*/ 863065 h 6858000"/>
              <a:gd name="connsiteX48" fmla="*/ 4711700 w 4711700"/>
              <a:gd name="connsiteY48" fmla="*/ 914720 h 6858000"/>
              <a:gd name="connsiteX49" fmla="*/ 4603048 w 4711700"/>
              <a:gd name="connsiteY49" fmla="*/ 839922 h 6858000"/>
              <a:gd name="connsiteX50" fmla="*/ 4142288 w 4711700"/>
              <a:gd name="connsiteY50" fmla="*/ 535814 h 6858000"/>
              <a:gd name="connsiteX51" fmla="*/ 4152390 w 4711700"/>
              <a:gd name="connsiteY51" fmla="*/ 537257 h 6858000"/>
              <a:gd name="connsiteX52" fmla="*/ 3551298 w 4711700"/>
              <a:gd name="connsiteY52" fmla="*/ 223360 h 6858000"/>
              <a:gd name="connsiteX53" fmla="*/ 4574496 w 4711700"/>
              <a:gd name="connsiteY53" fmla="*/ 1136433 h 6858000"/>
              <a:gd name="connsiteX54" fmla="*/ 4711700 w 4711700"/>
              <a:gd name="connsiteY54" fmla="*/ 1295940 h 6858000"/>
              <a:gd name="connsiteX55" fmla="*/ 4711700 w 4711700"/>
              <a:gd name="connsiteY55" fmla="*/ 1350804 h 6858000"/>
              <a:gd name="connsiteX56" fmla="*/ 4677851 w 4711700"/>
              <a:gd name="connsiteY56" fmla="*/ 1307689 h 6858000"/>
              <a:gd name="connsiteX57" fmla="*/ 4214448 w 4711700"/>
              <a:gd name="connsiteY57" fmla="*/ 820124 h 6858000"/>
              <a:gd name="connsiteX58" fmla="*/ 3417081 w 4711700"/>
              <a:gd name="connsiteY58" fmla="*/ 176457 h 6858000"/>
              <a:gd name="connsiteX59" fmla="*/ 3400484 w 4711700"/>
              <a:gd name="connsiteY59" fmla="*/ 173571 h 6858000"/>
              <a:gd name="connsiteX60" fmla="*/ 3400484 w 4711700"/>
              <a:gd name="connsiteY60" fmla="*/ 164912 h 6858000"/>
              <a:gd name="connsiteX61" fmla="*/ 3176517 w 4711700"/>
              <a:gd name="connsiteY61" fmla="*/ 19442 h 6858000"/>
              <a:gd name="connsiteX62" fmla="*/ 2910585 w 4711700"/>
              <a:gd name="connsiteY62" fmla="*/ 0 h 6858000"/>
              <a:gd name="connsiteX63" fmla="*/ 2962842 w 4711700"/>
              <a:gd name="connsiteY63" fmla="*/ 0 h 6858000"/>
              <a:gd name="connsiteX64" fmla="*/ 3038063 w 4711700"/>
              <a:gd name="connsiteY64" fmla="*/ 65828 h 6858000"/>
              <a:gd name="connsiteX65" fmla="*/ 4709840 w 4711700"/>
              <a:gd name="connsiteY65" fmla="*/ 2847195 h 6858000"/>
              <a:gd name="connsiteX66" fmla="*/ 4711700 w 4711700"/>
              <a:gd name="connsiteY66" fmla="*/ 2862364 h 6858000"/>
              <a:gd name="connsiteX67" fmla="*/ 4711700 w 4711700"/>
              <a:gd name="connsiteY67" fmla="*/ 3205908 h 6858000"/>
              <a:gd name="connsiteX68" fmla="*/ 4703886 w 4711700"/>
              <a:gd name="connsiteY68" fmla="*/ 3084842 h 6858000"/>
              <a:gd name="connsiteX69" fmla="*/ 3463984 w 4711700"/>
              <a:gd name="connsiteY69" fmla="*/ 540143 h 6858000"/>
              <a:gd name="connsiteX70" fmla="*/ 2967201 w 4711700"/>
              <a:gd name="connsiteY70" fmla="*/ 48497 h 6858000"/>
              <a:gd name="connsiteX71" fmla="*/ 2496042 w 4711700"/>
              <a:gd name="connsiteY71" fmla="*/ 0 h 6858000"/>
              <a:gd name="connsiteX72" fmla="*/ 2544370 w 4711700"/>
              <a:gd name="connsiteY72" fmla="*/ 0 h 6858000"/>
              <a:gd name="connsiteX73" fmla="*/ 2573903 w 4711700"/>
              <a:gd name="connsiteY73" fmla="*/ 33389 h 6858000"/>
              <a:gd name="connsiteX74" fmla="*/ 2740220 w 4711700"/>
              <a:gd name="connsiteY74" fmla="*/ 237793 h 6858000"/>
              <a:gd name="connsiteX75" fmla="*/ 3920758 w 4711700"/>
              <a:gd name="connsiteY75" fmla="*/ 3351495 h 6858000"/>
              <a:gd name="connsiteX76" fmla="*/ 2740220 w 4711700"/>
              <a:gd name="connsiteY76" fmla="*/ 6465199 h 6858000"/>
              <a:gd name="connsiteX77" fmla="*/ 2739498 w 4711700"/>
              <a:gd name="connsiteY77" fmla="*/ 6464478 h 6858000"/>
              <a:gd name="connsiteX78" fmla="*/ 2542084 w 4711700"/>
              <a:gd name="connsiteY78" fmla="*/ 6705267 h 6858000"/>
              <a:gd name="connsiteX79" fmla="*/ 2403944 w 4711700"/>
              <a:gd name="connsiteY79" fmla="*/ 6858000 h 6858000"/>
              <a:gd name="connsiteX80" fmla="*/ 2355645 w 4711700"/>
              <a:gd name="connsiteY80" fmla="*/ 6858000 h 6858000"/>
              <a:gd name="connsiteX81" fmla="*/ 2501021 w 4711700"/>
              <a:gd name="connsiteY81" fmla="*/ 6698569 h 6858000"/>
              <a:gd name="connsiteX82" fmla="*/ 2711356 w 4711700"/>
              <a:gd name="connsiteY82" fmla="*/ 6442829 h 6858000"/>
              <a:gd name="connsiteX83" fmla="*/ 3883956 w 4711700"/>
              <a:gd name="connsiteY83" fmla="*/ 3351495 h 6858000"/>
              <a:gd name="connsiteX84" fmla="*/ 2711356 w 4711700"/>
              <a:gd name="connsiteY84" fmla="*/ 260163 h 6858000"/>
              <a:gd name="connsiteX85" fmla="*/ 2534598 w 4711700"/>
              <a:gd name="connsiteY85" fmla="*/ 43333 h 6858000"/>
              <a:gd name="connsiteX86" fmla="*/ 1972022 w 4711700"/>
              <a:gd name="connsiteY86" fmla="*/ 0 h 6858000"/>
              <a:gd name="connsiteX87" fmla="*/ 2015655 w 4711700"/>
              <a:gd name="connsiteY87" fmla="*/ 0 h 6858000"/>
              <a:gd name="connsiteX88" fmla="*/ 2069898 w 4711700"/>
              <a:gd name="connsiteY88" fmla="*/ 82322 h 6858000"/>
              <a:gd name="connsiteX89" fmla="*/ 3090198 w 4711700"/>
              <a:gd name="connsiteY89" fmla="*/ 3358712 h 6858000"/>
              <a:gd name="connsiteX90" fmla="*/ 3088754 w 4711700"/>
              <a:gd name="connsiteY90" fmla="*/ 3358712 h 6858000"/>
              <a:gd name="connsiteX91" fmla="*/ 1988314 w 4711700"/>
              <a:gd name="connsiteY91" fmla="*/ 6756726 h 6858000"/>
              <a:gd name="connsiteX92" fmla="*/ 1915649 w 4711700"/>
              <a:gd name="connsiteY92" fmla="*/ 6858000 h 6858000"/>
              <a:gd name="connsiteX93" fmla="*/ 1874011 w 4711700"/>
              <a:gd name="connsiteY93" fmla="*/ 6858000 h 6858000"/>
              <a:gd name="connsiteX94" fmla="*/ 1958728 w 4711700"/>
              <a:gd name="connsiteY94" fmla="*/ 6736521 h 6858000"/>
              <a:gd name="connsiteX95" fmla="*/ 3053395 w 4711700"/>
              <a:gd name="connsiteY95" fmla="*/ 3358712 h 6858000"/>
              <a:gd name="connsiteX96" fmla="*/ 2039042 w 4711700"/>
              <a:gd name="connsiteY96" fmla="*/ 101809 h 6858000"/>
              <a:gd name="connsiteX97" fmla="*/ 1372759 w 4711700"/>
              <a:gd name="connsiteY97" fmla="*/ 0 h 6858000"/>
              <a:gd name="connsiteX98" fmla="*/ 1411030 w 4711700"/>
              <a:gd name="connsiteY98" fmla="*/ 0 h 6858000"/>
              <a:gd name="connsiteX99" fmla="*/ 1457169 w 4711700"/>
              <a:gd name="connsiteY99" fmla="*/ 87274 h 6858000"/>
              <a:gd name="connsiteX100" fmla="*/ 2260356 w 4711700"/>
              <a:gd name="connsiteY100" fmla="*/ 3365205 h 6858000"/>
              <a:gd name="connsiteX101" fmla="*/ 1417780 w 4711700"/>
              <a:gd name="connsiteY101" fmla="*/ 6715695 h 6858000"/>
              <a:gd name="connsiteX102" fmla="*/ 1341078 w 4711700"/>
              <a:gd name="connsiteY102" fmla="*/ 6858000 h 6858000"/>
              <a:gd name="connsiteX103" fmla="*/ 1303671 w 4711700"/>
              <a:gd name="connsiteY103" fmla="*/ 6858000 h 6858000"/>
              <a:gd name="connsiteX104" fmla="*/ 1380509 w 4711700"/>
              <a:gd name="connsiteY104" fmla="*/ 6714438 h 6858000"/>
              <a:gd name="connsiteX105" fmla="*/ 2224276 w 4711700"/>
              <a:gd name="connsiteY105" fmla="*/ 3365205 h 6858000"/>
              <a:gd name="connsiteX106" fmla="*/ 1419243 w 4711700"/>
              <a:gd name="connsiteY106" fmla="*/ 88531 h 6858000"/>
              <a:gd name="connsiteX107" fmla="*/ 723024 w 4711700"/>
              <a:gd name="connsiteY107" fmla="*/ 0 h 6858000"/>
              <a:gd name="connsiteX108" fmla="*/ 764516 w 4711700"/>
              <a:gd name="connsiteY108" fmla="*/ 0 h 6858000"/>
              <a:gd name="connsiteX109" fmla="*/ 830191 w 4711700"/>
              <a:gd name="connsiteY109" fmla="*/ 161235 h 6858000"/>
              <a:gd name="connsiteX110" fmla="*/ 1430516 w 4711700"/>
              <a:gd name="connsiteY110" fmla="*/ 3371700 h 6858000"/>
              <a:gd name="connsiteX111" fmla="*/ 724063 w 4711700"/>
              <a:gd name="connsiteY111" fmla="*/ 6835164 h 6858000"/>
              <a:gd name="connsiteX112" fmla="*/ 714043 w 4711700"/>
              <a:gd name="connsiteY112" fmla="*/ 6858000 h 6858000"/>
              <a:gd name="connsiteX113" fmla="*/ 672804 w 4711700"/>
              <a:gd name="connsiteY113" fmla="*/ 6858000 h 6858000"/>
              <a:gd name="connsiteX114" fmla="*/ 683248 w 4711700"/>
              <a:gd name="connsiteY114" fmla="*/ 6833990 h 6858000"/>
              <a:gd name="connsiteX115" fmla="*/ 1394436 w 4711700"/>
              <a:gd name="connsiteY115" fmla="*/ 3371700 h 6858000"/>
              <a:gd name="connsiteX116" fmla="*/ 789545 w 4711700"/>
              <a:gd name="connsiteY116" fmla="*/ 165091 h 6858000"/>
              <a:gd name="connsiteX117" fmla="*/ 34470 w 4711700"/>
              <a:gd name="connsiteY117" fmla="*/ 0 h 6858000"/>
              <a:gd name="connsiteX118" fmla="*/ 73778 w 4711700"/>
              <a:gd name="connsiteY118" fmla="*/ 0 h 6858000"/>
              <a:gd name="connsiteX119" fmla="*/ 79531 w 4711700"/>
              <a:gd name="connsiteY119" fmla="*/ 17015 h 6858000"/>
              <a:gd name="connsiteX120" fmla="*/ 600678 w 4711700"/>
              <a:gd name="connsiteY120" fmla="*/ 3378917 h 6858000"/>
              <a:gd name="connsiteX121" fmla="*/ 61608 w 4711700"/>
              <a:gd name="connsiteY121" fmla="*/ 6791700 h 6858000"/>
              <a:gd name="connsiteX122" fmla="*/ 38985 w 4711700"/>
              <a:gd name="connsiteY122" fmla="*/ 6858000 h 6858000"/>
              <a:gd name="connsiteX123" fmla="*/ 0 w 4711700"/>
              <a:gd name="connsiteY123" fmla="*/ 6858000 h 6858000"/>
              <a:gd name="connsiteX124" fmla="*/ 22908 w 4711700"/>
              <a:gd name="connsiteY124" fmla="*/ 6790607 h 6858000"/>
              <a:gd name="connsiteX125" fmla="*/ 564598 w 4711700"/>
              <a:gd name="connsiteY125" fmla="*/ 3378917 h 6858000"/>
              <a:gd name="connsiteX126" fmla="*/ 40563 w 4711700"/>
              <a:gd name="connsiteY126" fmla="*/ 1810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Lst>
            <a:rect l="l" t="t" r="r" b="b"/>
            <a:pathLst>
              <a:path w="4711700" h="6858000">
                <a:moveTo>
                  <a:pt x="4711700" y="5325905"/>
                </a:moveTo>
                <a:lnTo>
                  <a:pt x="4711700" y="5391006"/>
                </a:lnTo>
                <a:lnTo>
                  <a:pt x="4704808" y="5399555"/>
                </a:lnTo>
                <a:cubicBezTo>
                  <a:pt x="4409979" y="5749140"/>
                  <a:pt x="4076582" y="6052929"/>
                  <a:pt x="3764472" y="6295965"/>
                </a:cubicBezTo>
                <a:lnTo>
                  <a:pt x="3603154" y="6417638"/>
                </a:lnTo>
                <a:lnTo>
                  <a:pt x="3600368" y="6419017"/>
                </a:lnTo>
                <a:lnTo>
                  <a:pt x="3600368" y="6419739"/>
                </a:lnTo>
                <a:lnTo>
                  <a:pt x="3603154" y="6417638"/>
                </a:lnTo>
                <a:lnTo>
                  <a:pt x="3668908" y="6385071"/>
                </a:lnTo>
                <a:cubicBezTo>
                  <a:pt x="3859827" y="6284463"/>
                  <a:pt x="4244666" y="6049739"/>
                  <a:pt x="4340008" y="6010591"/>
                </a:cubicBezTo>
                <a:cubicBezTo>
                  <a:pt x="4439228" y="5947452"/>
                  <a:pt x="4542236" y="5878539"/>
                  <a:pt x="4647319" y="5803944"/>
                </a:cubicBezTo>
                <a:lnTo>
                  <a:pt x="4711700" y="5756906"/>
                </a:lnTo>
                <a:lnTo>
                  <a:pt x="4711700" y="5800336"/>
                </a:lnTo>
                <a:lnTo>
                  <a:pt x="4528344" y="5929051"/>
                </a:lnTo>
                <a:lnTo>
                  <a:pt x="4528344" y="5929773"/>
                </a:lnTo>
                <a:cubicBezTo>
                  <a:pt x="4579984" y="5906321"/>
                  <a:pt x="4635620" y="5880411"/>
                  <a:pt x="4694552" y="5852144"/>
                </a:cubicBezTo>
                <a:lnTo>
                  <a:pt x="4711700" y="5843682"/>
                </a:lnTo>
                <a:lnTo>
                  <a:pt x="4711700" y="5882657"/>
                </a:lnTo>
                <a:lnTo>
                  <a:pt x="4619018" y="5927033"/>
                </a:lnTo>
                <a:cubicBezTo>
                  <a:pt x="4517610" y="5974196"/>
                  <a:pt x="4428042" y="6013117"/>
                  <a:pt x="4354438" y="6043063"/>
                </a:cubicBezTo>
                <a:cubicBezTo>
                  <a:pt x="3968384" y="6288408"/>
                  <a:pt x="3632117" y="6455097"/>
                  <a:pt x="3476974" y="6507053"/>
                </a:cubicBezTo>
                <a:cubicBezTo>
                  <a:pt x="3284668" y="6640549"/>
                  <a:pt x="3110040" y="6745542"/>
                  <a:pt x="2969779" y="6818062"/>
                </a:cubicBezTo>
                <a:lnTo>
                  <a:pt x="2888238" y="6858000"/>
                </a:lnTo>
                <a:lnTo>
                  <a:pt x="2794044" y="6858000"/>
                </a:lnTo>
                <a:lnTo>
                  <a:pt x="2799890" y="6855274"/>
                </a:lnTo>
                <a:cubicBezTo>
                  <a:pt x="2996039" y="6758778"/>
                  <a:pt x="3429889" y="6484592"/>
                  <a:pt x="3448830" y="6478909"/>
                </a:cubicBezTo>
                <a:cubicBezTo>
                  <a:pt x="3688402" y="6312221"/>
                  <a:pt x="3954672" y="6101513"/>
                  <a:pt x="4214448" y="5856891"/>
                </a:cubicBezTo>
                <a:cubicBezTo>
                  <a:pt x="4365984" y="5713834"/>
                  <a:pt x="4524826" y="5550256"/>
                  <a:pt x="4677851" y="5369022"/>
                </a:cubicBezTo>
                <a:close/>
                <a:moveTo>
                  <a:pt x="4711700" y="3484095"/>
                </a:moveTo>
                <a:lnTo>
                  <a:pt x="4711700" y="3816053"/>
                </a:lnTo>
                <a:lnTo>
                  <a:pt x="4704243" y="3873577"/>
                </a:lnTo>
                <a:cubicBezTo>
                  <a:pt x="4496842" y="5083742"/>
                  <a:pt x="3621834" y="6130845"/>
                  <a:pt x="2895380" y="6750399"/>
                </a:cubicBezTo>
                <a:lnTo>
                  <a:pt x="2764462" y="6858000"/>
                </a:lnTo>
                <a:lnTo>
                  <a:pt x="2706432" y="6858000"/>
                </a:lnTo>
                <a:lnTo>
                  <a:pt x="2799171" y="6785323"/>
                </a:lnTo>
                <a:cubicBezTo>
                  <a:pt x="3012455" y="6609779"/>
                  <a:pt x="3241822" y="6395295"/>
                  <a:pt x="3463984" y="6149860"/>
                </a:cubicBezTo>
                <a:cubicBezTo>
                  <a:pt x="4368781" y="5150986"/>
                  <a:pt x="4648175" y="4249899"/>
                  <a:pt x="4703886" y="3605161"/>
                </a:cubicBezTo>
                <a:close/>
                <a:moveTo>
                  <a:pt x="3143956" y="0"/>
                </a:moveTo>
                <a:lnTo>
                  <a:pt x="3216472" y="0"/>
                </a:lnTo>
                <a:lnTo>
                  <a:pt x="3302324" y="53380"/>
                </a:lnTo>
                <a:cubicBezTo>
                  <a:pt x="3346962" y="82040"/>
                  <a:pt x="3392997" y="112505"/>
                  <a:pt x="3440172" y="144706"/>
                </a:cubicBezTo>
                <a:cubicBezTo>
                  <a:pt x="3567174" y="177900"/>
                  <a:pt x="3901996" y="336652"/>
                  <a:pt x="4297432" y="584160"/>
                </a:cubicBezTo>
                <a:cubicBezTo>
                  <a:pt x="4366345" y="610859"/>
                  <a:pt x="4454831" y="648067"/>
                  <a:pt x="4557817" y="694858"/>
                </a:cubicBezTo>
                <a:lnTo>
                  <a:pt x="4711700" y="767035"/>
                </a:lnTo>
                <a:lnTo>
                  <a:pt x="4711700" y="809707"/>
                </a:lnTo>
                <a:lnTo>
                  <a:pt x="4632122" y="770846"/>
                </a:lnTo>
                <a:cubicBezTo>
                  <a:pt x="4574313" y="743488"/>
                  <a:pt x="4520227" y="718739"/>
                  <a:pt x="4470617" y="696730"/>
                </a:cubicBezTo>
                <a:lnTo>
                  <a:pt x="4711700" y="863065"/>
                </a:lnTo>
                <a:lnTo>
                  <a:pt x="4711700" y="914720"/>
                </a:lnTo>
                <a:lnTo>
                  <a:pt x="4603048" y="839922"/>
                </a:lnTo>
                <a:cubicBezTo>
                  <a:pt x="4372862" y="683516"/>
                  <a:pt x="4142288" y="535814"/>
                  <a:pt x="4142288" y="535814"/>
                </a:cubicBezTo>
                <a:cubicBezTo>
                  <a:pt x="4144454" y="535814"/>
                  <a:pt x="4148783" y="537257"/>
                  <a:pt x="4152390" y="537257"/>
                </a:cubicBezTo>
                <a:cubicBezTo>
                  <a:pt x="3900553" y="386442"/>
                  <a:pt x="3687681" y="280367"/>
                  <a:pt x="3551298" y="223360"/>
                </a:cubicBezTo>
                <a:cubicBezTo>
                  <a:pt x="3876560" y="456076"/>
                  <a:pt x="4243223" y="768146"/>
                  <a:pt x="4574496" y="1136433"/>
                </a:cubicBezTo>
                <a:lnTo>
                  <a:pt x="4711700" y="1295940"/>
                </a:lnTo>
                <a:lnTo>
                  <a:pt x="4711700" y="1350804"/>
                </a:lnTo>
                <a:lnTo>
                  <a:pt x="4677851" y="1307689"/>
                </a:lnTo>
                <a:cubicBezTo>
                  <a:pt x="4524826" y="1126488"/>
                  <a:pt x="4365984" y="963001"/>
                  <a:pt x="4214448" y="820124"/>
                </a:cubicBezTo>
                <a:cubicBezTo>
                  <a:pt x="3943128" y="564677"/>
                  <a:pt x="3664590" y="346754"/>
                  <a:pt x="3417081" y="176457"/>
                </a:cubicBezTo>
                <a:cubicBezTo>
                  <a:pt x="3411308" y="175014"/>
                  <a:pt x="3404814" y="173571"/>
                  <a:pt x="3400484" y="173571"/>
                </a:cubicBezTo>
                <a:lnTo>
                  <a:pt x="3400484" y="164912"/>
                </a:lnTo>
                <a:cubicBezTo>
                  <a:pt x="3322010" y="111333"/>
                  <a:pt x="3246919" y="62715"/>
                  <a:pt x="3176517" y="19442"/>
                </a:cubicBezTo>
                <a:close/>
                <a:moveTo>
                  <a:pt x="2910585" y="0"/>
                </a:moveTo>
                <a:lnTo>
                  <a:pt x="2962842" y="0"/>
                </a:lnTo>
                <a:lnTo>
                  <a:pt x="3038063" y="65828"/>
                </a:lnTo>
                <a:cubicBezTo>
                  <a:pt x="3738411" y="701597"/>
                  <a:pt x="4524309" y="1702882"/>
                  <a:pt x="4709840" y="2847195"/>
                </a:cubicBezTo>
                <a:lnTo>
                  <a:pt x="4711700" y="2862364"/>
                </a:lnTo>
                <a:lnTo>
                  <a:pt x="4711700" y="3205908"/>
                </a:lnTo>
                <a:lnTo>
                  <a:pt x="4703886" y="3084842"/>
                </a:lnTo>
                <a:cubicBezTo>
                  <a:pt x="4648175" y="2440105"/>
                  <a:pt x="4368781" y="1539018"/>
                  <a:pt x="3463984" y="540143"/>
                </a:cubicBezTo>
                <a:cubicBezTo>
                  <a:pt x="3299189" y="358300"/>
                  <a:pt x="3130436" y="193302"/>
                  <a:pt x="2967201" y="48497"/>
                </a:cubicBezTo>
                <a:close/>
                <a:moveTo>
                  <a:pt x="2496042" y="0"/>
                </a:moveTo>
                <a:lnTo>
                  <a:pt x="2544370" y="0"/>
                </a:lnTo>
                <a:lnTo>
                  <a:pt x="2573903" y="33389"/>
                </a:lnTo>
                <a:cubicBezTo>
                  <a:pt x="2629815" y="99246"/>
                  <a:pt x="2685378" y="167437"/>
                  <a:pt x="2740220" y="237793"/>
                </a:cubicBezTo>
                <a:cubicBezTo>
                  <a:pt x="3181118" y="803527"/>
                  <a:pt x="3920758" y="1958809"/>
                  <a:pt x="3920758" y="3351495"/>
                </a:cubicBezTo>
                <a:cubicBezTo>
                  <a:pt x="3920758" y="4744184"/>
                  <a:pt x="3181118" y="5900187"/>
                  <a:pt x="2740220" y="6465199"/>
                </a:cubicBezTo>
                <a:lnTo>
                  <a:pt x="2739498" y="6464478"/>
                </a:lnTo>
                <a:cubicBezTo>
                  <a:pt x="2674554" y="6547823"/>
                  <a:pt x="2608528" y="6628191"/>
                  <a:pt x="2542084" y="6705267"/>
                </a:cubicBezTo>
                <a:lnTo>
                  <a:pt x="2403944" y="6858000"/>
                </a:lnTo>
                <a:lnTo>
                  <a:pt x="2355645" y="6858000"/>
                </a:lnTo>
                <a:lnTo>
                  <a:pt x="2501021" y="6698569"/>
                </a:lnTo>
                <a:cubicBezTo>
                  <a:pt x="2571050" y="6617772"/>
                  <a:pt x="2641361" y="6532488"/>
                  <a:pt x="2711356" y="6442829"/>
                </a:cubicBezTo>
                <a:cubicBezTo>
                  <a:pt x="3149368" y="5881426"/>
                  <a:pt x="3883956" y="4733359"/>
                  <a:pt x="3883956" y="3351495"/>
                </a:cubicBezTo>
                <a:cubicBezTo>
                  <a:pt x="3883956" y="1969633"/>
                  <a:pt x="3149368" y="821567"/>
                  <a:pt x="2711356" y="260163"/>
                </a:cubicBezTo>
                <a:cubicBezTo>
                  <a:pt x="2652546" y="184756"/>
                  <a:pt x="2593510" y="112460"/>
                  <a:pt x="2534598" y="43333"/>
                </a:cubicBezTo>
                <a:close/>
                <a:moveTo>
                  <a:pt x="1972022" y="0"/>
                </a:moveTo>
                <a:lnTo>
                  <a:pt x="2015655" y="0"/>
                </a:lnTo>
                <a:lnTo>
                  <a:pt x="2069898" y="82322"/>
                </a:lnTo>
                <a:cubicBezTo>
                  <a:pt x="2484518" y="727171"/>
                  <a:pt x="3090198" y="1916415"/>
                  <a:pt x="3090198" y="3358712"/>
                </a:cubicBezTo>
                <a:lnTo>
                  <a:pt x="3088754" y="3358712"/>
                </a:lnTo>
                <a:cubicBezTo>
                  <a:pt x="3088754" y="4897885"/>
                  <a:pt x="2399626" y="6148417"/>
                  <a:pt x="1988314" y="6756726"/>
                </a:cubicBezTo>
                <a:lnTo>
                  <a:pt x="1915649" y="6858000"/>
                </a:lnTo>
                <a:lnTo>
                  <a:pt x="1874011" y="6858000"/>
                </a:lnTo>
                <a:lnTo>
                  <a:pt x="1958728" y="6736521"/>
                </a:lnTo>
                <a:cubicBezTo>
                  <a:pt x="2367875" y="6131099"/>
                  <a:pt x="3053395" y="4887782"/>
                  <a:pt x="3053395" y="3358712"/>
                </a:cubicBezTo>
                <a:cubicBezTo>
                  <a:pt x="3053395" y="1925209"/>
                  <a:pt x="2450887" y="742857"/>
                  <a:pt x="2039042" y="101809"/>
                </a:cubicBezTo>
                <a:close/>
                <a:moveTo>
                  <a:pt x="1372759" y="0"/>
                </a:moveTo>
                <a:lnTo>
                  <a:pt x="1411030" y="0"/>
                </a:lnTo>
                <a:lnTo>
                  <a:pt x="1457169" y="87274"/>
                </a:lnTo>
                <a:cubicBezTo>
                  <a:pt x="1910702" y="977243"/>
                  <a:pt x="2260356" y="2097626"/>
                  <a:pt x="2260356" y="3365205"/>
                </a:cubicBezTo>
                <a:cubicBezTo>
                  <a:pt x="2260356" y="4632787"/>
                  <a:pt x="1890218" y="5805093"/>
                  <a:pt x="1417780" y="6715695"/>
                </a:cubicBezTo>
                <a:lnTo>
                  <a:pt x="1341078" y="6858000"/>
                </a:lnTo>
                <a:lnTo>
                  <a:pt x="1303671" y="6858000"/>
                </a:lnTo>
                <a:lnTo>
                  <a:pt x="1380509" y="6714438"/>
                </a:lnTo>
                <a:cubicBezTo>
                  <a:pt x="1852709" y="5796813"/>
                  <a:pt x="2224276" y="4600541"/>
                  <a:pt x="2224276" y="3365205"/>
                </a:cubicBezTo>
                <a:cubicBezTo>
                  <a:pt x="2224276" y="2129873"/>
                  <a:pt x="1872717" y="985525"/>
                  <a:pt x="1419243" y="88531"/>
                </a:cubicBezTo>
                <a:close/>
                <a:moveTo>
                  <a:pt x="723024" y="0"/>
                </a:moveTo>
                <a:lnTo>
                  <a:pt x="764516" y="0"/>
                </a:lnTo>
                <a:lnTo>
                  <a:pt x="830191" y="161235"/>
                </a:lnTo>
                <a:cubicBezTo>
                  <a:pt x="1130151" y="922906"/>
                  <a:pt x="1430516" y="2007876"/>
                  <a:pt x="1430516" y="3371700"/>
                </a:cubicBezTo>
                <a:cubicBezTo>
                  <a:pt x="1430516" y="4849176"/>
                  <a:pt x="1054662" y="6057981"/>
                  <a:pt x="724063" y="6835164"/>
                </a:cubicBezTo>
                <a:lnTo>
                  <a:pt x="714043" y="6858000"/>
                </a:lnTo>
                <a:lnTo>
                  <a:pt x="672804" y="6858000"/>
                </a:lnTo>
                <a:lnTo>
                  <a:pt x="683248" y="6833990"/>
                </a:lnTo>
                <a:cubicBezTo>
                  <a:pt x="1014294" y="6048087"/>
                  <a:pt x="1394436" y="4807549"/>
                  <a:pt x="1394436" y="3371700"/>
                </a:cubicBezTo>
                <a:cubicBezTo>
                  <a:pt x="1394436" y="2046302"/>
                  <a:pt x="1090418" y="937654"/>
                  <a:pt x="789545" y="165091"/>
                </a:cubicBezTo>
                <a:close/>
                <a:moveTo>
                  <a:pt x="34470" y="0"/>
                </a:moveTo>
                <a:lnTo>
                  <a:pt x="73778" y="0"/>
                </a:lnTo>
                <a:lnTo>
                  <a:pt x="79531" y="17015"/>
                </a:lnTo>
                <a:cubicBezTo>
                  <a:pt x="344392" y="825727"/>
                  <a:pt x="600678" y="1956553"/>
                  <a:pt x="600678" y="3378917"/>
                </a:cubicBezTo>
                <a:cubicBezTo>
                  <a:pt x="600678" y="4801281"/>
                  <a:pt x="332483" y="5971645"/>
                  <a:pt x="61608" y="6791700"/>
                </a:cubicBezTo>
                <a:lnTo>
                  <a:pt x="38985" y="6858000"/>
                </a:lnTo>
                <a:lnTo>
                  <a:pt x="0" y="6858000"/>
                </a:lnTo>
                <a:lnTo>
                  <a:pt x="22908" y="6790607"/>
                </a:lnTo>
                <a:cubicBezTo>
                  <a:pt x="294497" y="5964426"/>
                  <a:pt x="564598" y="4773139"/>
                  <a:pt x="564598" y="3378917"/>
                </a:cubicBezTo>
                <a:cubicBezTo>
                  <a:pt x="564598" y="1984696"/>
                  <a:pt x="305931" y="832946"/>
                  <a:pt x="40563" y="18108"/>
                </a:cubicBezTo>
                <a:close/>
              </a:path>
            </a:pathLst>
          </a:custGeom>
          <a:gradFill flip="none" rotWithShape="1">
            <a:gsLst>
              <a:gs pos="0">
                <a:srgbClr val="0D004D"/>
              </a:gs>
              <a:gs pos="82000">
                <a:srgbClr val="512EAB"/>
              </a:gs>
            </a:gsLst>
            <a:lin ang="0" scaled="1"/>
            <a:tileRect/>
          </a:gradFill>
          <a:ln w="20455" cap="flat">
            <a:noFill/>
            <a:prstDash val="solid"/>
            <a:miter/>
          </a:ln>
        </p:spPr>
        <p:txBody>
          <a:bodyPr wrap="square" rtlCol="0" anchor="ctr">
            <a:noAutofit/>
          </a:bodyPr>
          <a:lstStyle/>
          <a:p>
            <a:endParaRPr lang="en-US" noProof="0"/>
          </a:p>
        </p:txBody>
      </p:sp>
    </p:spTree>
    <p:extLst>
      <p:ext uri="{BB962C8B-B14F-4D97-AF65-F5344CB8AC3E}">
        <p14:creationId xmlns:p14="http://schemas.microsoft.com/office/powerpoint/2010/main" val="3295184063"/>
      </p:ext>
    </p:extLst>
  </p:cSld>
  <p:clrMapOvr>
    <a:overrideClrMapping bg1="dk1" tx1="lt1" bg2="dk2" tx2="lt2" accent1="accent1" accent2="accent2" accent3="accent3" accent4="accent4" accent5="accent5" accent6="accent6" hlink="hlink" folHlink="folHlink"/>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Chart with Caption x3">
    <p:bg bwMode="ltGray">
      <p:bgPr>
        <a:solidFill>
          <a:srgbClr val="EDECF6"/>
        </a:solidFill>
        <a:effectLst/>
      </p:bgPr>
    </p:bg>
    <p:spTree>
      <p:nvGrpSpPr>
        <p:cNvPr id="1" name=""/>
        <p:cNvGrpSpPr/>
        <p:nvPr/>
      </p:nvGrpSpPr>
      <p:grpSpPr>
        <a:xfrm>
          <a:off x="0" y="0"/>
          <a:ext cx="0" cy="0"/>
          <a:chOff x="0" y="0"/>
          <a:chExt cx="0" cy="0"/>
        </a:xfrm>
      </p:grpSpPr>
      <p:sp>
        <p:nvSpPr>
          <p:cNvPr id="3" name="Section">
            <a:extLst>
              <a:ext uri="{FF2B5EF4-FFF2-40B4-BE49-F238E27FC236}">
                <a16:creationId xmlns:a16="http://schemas.microsoft.com/office/drawing/2014/main" id="{078AB4A3-A7E3-6CAE-F97A-4D13ADB627BD}"/>
              </a:ext>
            </a:extLst>
          </p:cNvPr>
          <p:cNvSpPr>
            <a:spLocks noGrp="1"/>
          </p:cNvSpPr>
          <p:nvPr>
            <p:ph type="body" sz="quarter" idx="27" hasCustomPrompt="1"/>
          </p:nvPr>
        </p:nvSpPr>
        <p:spPr>
          <a:xfrm>
            <a:off x="550164" y="0"/>
            <a:ext cx="3607200" cy="547200"/>
          </a:xfrm>
        </p:spPr>
        <p:txBody>
          <a:bodyPr anchor="ctr" anchorCtr="0"/>
          <a:lstStyle>
            <a:lvl1pPr marL="0" indent="0">
              <a:spcAft>
                <a:spcPts val="0"/>
              </a:spcAft>
              <a:buNone/>
              <a:defRPr sz="1000" cap="all" baseline="0">
                <a:solidFill>
                  <a:srgbClr val="512EAB"/>
                </a:solidFill>
              </a:defRPr>
            </a:lvl1pPr>
          </a:lstStyle>
          <a:p>
            <a:pPr lvl="0"/>
            <a:r>
              <a:rPr lang="en-US" noProof="0"/>
              <a:t>Section title</a:t>
            </a:r>
          </a:p>
        </p:txBody>
      </p:sp>
      <p:sp>
        <p:nvSpPr>
          <p:cNvPr id="2" name="Title ">
            <a:extLst>
              <a:ext uri="{FF2B5EF4-FFF2-40B4-BE49-F238E27FC236}">
                <a16:creationId xmlns:a16="http://schemas.microsoft.com/office/drawing/2014/main" id="{76778EDA-841E-AD19-1FC9-84797F981CD0}"/>
              </a:ext>
            </a:extLst>
          </p:cNvPr>
          <p:cNvSpPr>
            <a:spLocks noGrp="1"/>
          </p:cNvSpPr>
          <p:nvPr>
            <p:ph type="title" hasCustomPrompt="1"/>
          </p:nvPr>
        </p:nvSpPr>
        <p:spPr>
          <a:xfrm>
            <a:off x="550164" y="552450"/>
            <a:ext cx="11067619" cy="819150"/>
          </a:xfrm>
        </p:spPr>
        <p:txBody>
          <a:bodyPr/>
          <a:lstStyle/>
          <a:p>
            <a:r>
              <a:rPr lang="en-US" noProof="0"/>
              <a:t>Place headline here</a:t>
            </a:r>
          </a:p>
        </p:txBody>
      </p:sp>
      <p:sp>
        <p:nvSpPr>
          <p:cNvPr id="5" name="Rounded Rectangle">
            <a:extLst>
              <a:ext uri="{FF2B5EF4-FFF2-40B4-BE49-F238E27FC236}">
                <a16:creationId xmlns:a16="http://schemas.microsoft.com/office/drawing/2014/main" id="{43BC7A31-D3E2-BEAB-2872-E025B38159FF}"/>
              </a:ext>
              <a:ext uri="{C183D7F6-B498-43B3-948B-1728B52AA6E4}">
                <adec:decorative xmlns:adec="http://schemas.microsoft.com/office/drawing/2017/decorative" val="1"/>
              </a:ext>
            </a:extLst>
          </p:cNvPr>
          <p:cNvSpPr/>
          <p:nvPr userDrawn="1"/>
        </p:nvSpPr>
        <p:spPr bwMode="white">
          <a:xfrm>
            <a:off x="550164" y="1644648"/>
            <a:ext cx="3428347" cy="4391757"/>
          </a:xfrm>
          <a:prstGeom prst="roundRect">
            <a:avLst>
              <a:gd name="adj" fmla="val 5109"/>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lus Jakarta Sans Medium" panose="020B0604030504040204"/>
              <a:ea typeface="+mn-ea"/>
              <a:cs typeface="+mn-cs"/>
            </a:endParaRPr>
          </a:p>
        </p:txBody>
      </p:sp>
      <p:sp>
        <p:nvSpPr>
          <p:cNvPr id="11" name="Chart 1">
            <a:extLst>
              <a:ext uri="{FF2B5EF4-FFF2-40B4-BE49-F238E27FC236}">
                <a16:creationId xmlns:a16="http://schemas.microsoft.com/office/drawing/2014/main" id="{FADACD2F-CC8C-1642-5883-95CACF779B0E}"/>
              </a:ext>
            </a:extLst>
          </p:cNvPr>
          <p:cNvSpPr>
            <a:spLocks noGrp="1"/>
          </p:cNvSpPr>
          <p:nvPr>
            <p:ph type="chart" sz="quarter" idx="13"/>
          </p:nvPr>
        </p:nvSpPr>
        <p:spPr>
          <a:xfrm>
            <a:off x="834666" y="1957388"/>
            <a:ext cx="2859342" cy="2063069"/>
          </a:xfrm>
        </p:spPr>
        <p:txBody>
          <a:bodyPr tIns="91440" anchor="t" anchorCtr="0">
            <a:noAutofit/>
          </a:bodyPr>
          <a:lstStyle>
            <a:lvl1pPr marL="0" indent="0" algn="ctr">
              <a:spcAft>
                <a:spcPts val="0"/>
              </a:spcAft>
              <a:buNone/>
              <a:defRPr sz="1400"/>
            </a:lvl1pPr>
          </a:lstStyle>
          <a:p>
            <a:r>
              <a:rPr lang="it-IT" noProof="0"/>
              <a:t>Fare clic sull'icona per inserire un grafico</a:t>
            </a:r>
            <a:endParaRPr lang="en-US" noProof="0"/>
          </a:p>
        </p:txBody>
      </p:sp>
      <p:sp>
        <p:nvSpPr>
          <p:cNvPr id="25" name="Chart 1 Title">
            <a:extLst>
              <a:ext uri="{FF2B5EF4-FFF2-40B4-BE49-F238E27FC236}">
                <a16:creationId xmlns:a16="http://schemas.microsoft.com/office/drawing/2014/main" id="{D10DAACE-F057-7580-94DA-7C4C5BD03A2F}"/>
              </a:ext>
            </a:extLst>
          </p:cNvPr>
          <p:cNvSpPr>
            <a:spLocks noGrp="1"/>
          </p:cNvSpPr>
          <p:nvPr>
            <p:ph type="body" sz="quarter" idx="19" hasCustomPrompt="1"/>
          </p:nvPr>
        </p:nvSpPr>
        <p:spPr>
          <a:xfrm>
            <a:off x="834666" y="4202162"/>
            <a:ext cx="2859342" cy="297267"/>
          </a:xfrm>
        </p:spPr>
        <p:txBody>
          <a:bodyPr>
            <a:noAutofit/>
          </a:bodyPr>
          <a:lstStyle>
            <a:lvl1pPr marL="0" indent="0">
              <a:spcBef>
                <a:spcPts val="0"/>
              </a:spcBef>
              <a:spcAft>
                <a:spcPts val="0"/>
              </a:spcAft>
              <a:buNone/>
              <a:defRPr sz="1600" b="0" i="0">
                <a:latin typeface="Plus Jakarta Sans SemiBold" pitchFamily="2" charset="77"/>
                <a:cs typeface="Plus Jakarta Sans SemiBold" pitchFamily="2" charset="77"/>
              </a:defRPr>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lvl="0"/>
            <a:r>
              <a:rPr lang="en-US" noProof="0"/>
              <a:t>Chart title</a:t>
            </a:r>
          </a:p>
        </p:txBody>
      </p:sp>
      <p:sp>
        <p:nvSpPr>
          <p:cNvPr id="20" name="Chart 1 Description">
            <a:extLst>
              <a:ext uri="{FF2B5EF4-FFF2-40B4-BE49-F238E27FC236}">
                <a16:creationId xmlns:a16="http://schemas.microsoft.com/office/drawing/2014/main" id="{8B5D6A24-C8A4-EEEC-21B8-92B7A2D661AD}"/>
              </a:ext>
            </a:extLst>
          </p:cNvPr>
          <p:cNvSpPr>
            <a:spLocks noGrp="1"/>
          </p:cNvSpPr>
          <p:nvPr>
            <p:ph type="body" sz="quarter" idx="14" hasCustomPrompt="1"/>
          </p:nvPr>
        </p:nvSpPr>
        <p:spPr>
          <a:xfrm>
            <a:off x="834666" y="4586336"/>
            <a:ext cx="2859342" cy="819150"/>
          </a:xfrm>
        </p:spPr>
        <p:txBody>
          <a:bodyPr>
            <a:noAutofit/>
          </a:bodyPr>
          <a:lstStyle>
            <a:lvl1pPr marL="0" indent="0">
              <a:spcBef>
                <a:spcPts val="0"/>
              </a:spcBef>
              <a:buNone/>
              <a:defRPr sz="1200"/>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lvl="0"/>
            <a:r>
              <a:rPr lang="en-US" noProof="0"/>
              <a:t>Place description here.</a:t>
            </a:r>
          </a:p>
        </p:txBody>
      </p:sp>
      <p:sp>
        <p:nvSpPr>
          <p:cNvPr id="28" name="Chart 1 Source">
            <a:extLst>
              <a:ext uri="{FF2B5EF4-FFF2-40B4-BE49-F238E27FC236}">
                <a16:creationId xmlns:a16="http://schemas.microsoft.com/office/drawing/2014/main" id="{9006CAB2-B82A-4B76-8956-5F828DD81CA4}"/>
              </a:ext>
            </a:extLst>
          </p:cNvPr>
          <p:cNvSpPr>
            <a:spLocks noGrp="1"/>
          </p:cNvSpPr>
          <p:nvPr>
            <p:ph type="body" sz="quarter" idx="22" hasCustomPrompt="1"/>
          </p:nvPr>
        </p:nvSpPr>
        <p:spPr>
          <a:xfrm>
            <a:off x="834666" y="5486400"/>
            <a:ext cx="2859342" cy="274637"/>
          </a:xfrm>
        </p:spPr>
        <p:txBody>
          <a:bodyPr anchor="b">
            <a:noAutofit/>
          </a:bodyPr>
          <a:lstStyle>
            <a:lvl1pPr marL="0" indent="0">
              <a:spcBef>
                <a:spcPts val="0"/>
              </a:spcBef>
              <a:buNone/>
              <a:defRPr sz="1000"/>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lvl="0"/>
            <a:r>
              <a:rPr lang="en-US" noProof="0"/>
              <a:t>Source</a:t>
            </a:r>
          </a:p>
        </p:txBody>
      </p:sp>
      <p:sp>
        <p:nvSpPr>
          <p:cNvPr id="8" name="Rounded Rectangle">
            <a:extLst>
              <a:ext uri="{FF2B5EF4-FFF2-40B4-BE49-F238E27FC236}">
                <a16:creationId xmlns:a16="http://schemas.microsoft.com/office/drawing/2014/main" id="{8193921E-0D84-88DE-7A4E-009AE0D37A78}"/>
              </a:ext>
              <a:ext uri="{C183D7F6-B498-43B3-948B-1728B52AA6E4}">
                <adec:decorative xmlns:adec="http://schemas.microsoft.com/office/drawing/2017/decorative" val="1"/>
              </a:ext>
            </a:extLst>
          </p:cNvPr>
          <p:cNvSpPr/>
          <p:nvPr userDrawn="1"/>
        </p:nvSpPr>
        <p:spPr bwMode="white">
          <a:xfrm>
            <a:off x="4382271" y="1644648"/>
            <a:ext cx="3428347" cy="4391757"/>
          </a:xfrm>
          <a:prstGeom prst="roundRect">
            <a:avLst>
              <a:gd name="adj" fmla="val 5109"/>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lus Jakarta Sans Medium" panose="020B0604030504040204"/>
              <a:ea typeface="+mn-ea"/>
              <a:cs typeface="+mn-cs"/>
            </a:endParaRPr>
          </a:p>
        </p:txBody>
      </p:sp>
      <p:sp>
        <p:nvSpPr>
          <p:cNvPr id="21" name="Chart 2">
            <a:extLst>
              <a:ext uri="{FF2B5EF4-FFF2-40B4-BE49-F238E27FC236}">
                <a16:creationId xmlns:a16="http://schemas.microsoft.com/office/drawing/2014/main" id="{B0604150-ED55-35CD-261F-4BB39A9F570D}"/>
              </a:ext>
            </a:extLst>
          </p:cNvPr>
          <p:cNvSpPr>
            <a:spLocks noGrp="1"/>
          </p:cNvSpPr>
          <p:nvPr>
            <p:ph type="chart" sz="quarter" idx="15"/>
          </p:nvPr>
        </p:nvSpPr>
        <p:spPr>
          <a:xfrm>
            <a:off x="4666773" y="1957388"/>
            <a:ext cx="2859342" cy="2063069"/>
          </a:xfrm>
        </p:spPr>
        <p:txBody>
          <a:bodyPr tIns="91440" anchor="t" anchorCtr="0">
            <a:noAutofit/>
          </a:bodyPr>
          <a:lstStyle>
            <a:lvl1pPr marL="0" indent="0" algn="ctr">
              <a:spcAft>
                <a:spcPts val="0"/>
              </a:spcAft>
              <a:buNone/>
              <a:defRPr sz="1400"/>
            </a:lvl1pPr>
          </a:lstStyle>
          <a:p>
            <a:r>
              <a:rPr lang="it-IT" noProof="0"/>
              <a:t>Fare clic sull'icona per inserire un grafico</a:t>
            </a:r>
            <a:endParaRPr lang="en-US" noProof="0"/>
          </a:p>
        </p:txBody>
      </p:sp>
      <p:sp>
        <p:nvSpPr>
          <p:cNvPr id="26" name="Chart 2 Title">
            <a:extLst>
              <a:ext uri="{FF2B5EF4-FFF2-40B4-BE49-F238E27FC236}">
                <a16:creationId xmlns:a16="http://schemas.microsoft.com/office/drawing/2014/main" id="{3FF04CB3-5B97-8317-D802-A30F4877C880}"/>
              </a:ext>
            </a:extLst>
          </p:cNvPr>
          <p:cNvSpPr>
            <a:spLocks noGrp="1"/>
          </p:cNvSpPr>
          <p:nvPr>
            <p:ph type="body" sz="quarter" idx="20" hasCustomPrompt="1"/>
          </p:nvPr>
        </p:nvSpPr>
        <p:spPr>
          <a:xfrm>
            <a:off x="4666773" y="4202162"/>
            <a:ext cx="2859342" cy="297267"/>
          </a:xfrm>
        </p:spPr>
        <p:txBody>
          <a:bodyPr>
            <a:noAutofit/>
          </a:bodyPr>
          <a:lstStyle>
            <a:lvl1pPr marL="0" indent="0">
              <a:spcBef>
                <a:spcPts val="0"/>
              </a:spcBef>
              <a:spcAft>
                <a:spcPts val="0"/>
              </a:spcAft>
              <a:buNone/>
              <a:defRPr sz="1600" b="0" i="0">
                <a:latin typeface="Plus Jakarta Sans SemiBold" pitchFamily="2" charset="77"/>
                <a:cs typeface="Plus Jakarta Sans SemiBold" pitchFamily="2" charset="77"/>
              </a:defRPr>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lvl="0"/>
            <a:r>
              <a:rPr lang="en-US" noProof="0"/>
              <a:t>Chart title</a:t>
            </a:r>
          </a:p>
        </p:txBody>
      </p:sp>
      <p:sp>
        <p:nvSpPr>
          <p:cNvPr id="22" name="Chart 2 Description">
            <a:extLst>
              <a:ext uri="{FF2B5EF4-FFF2-40B4-BE49-F238E27FC236}">
                <a16:creationId xmlns:a16="http://schemas.microsoft.com/office/drawing/2014/main" id="{688EC536-8D7E-823B-C4BE-8C7FA4F186EF}"/>
              </a:ext>
            </a:extLst>
          </p:cNvPr>
          <p:cNvSpPr>
            <a:spLocks noGrp="1"/>
          </p:cNvSpPr>
          <p:nvPr>
            <p:ph type="body" sz="quarter" idx="16" hasCustomPrompt="1"/>
          </p:nvPr>
        </p:nvSpPr>
        <p:spPr>
          <a:xfrm>
            <a:off x="4666773" y="4586336"/>
            <a:ext cx="2859342" cy="819150"/>
          </a:xfrm>
        </p:spPr>
        <p:txBody>
          <a:bodyPr>
            <a:noAutofit/>
          </a:bodyPr>
          <a:lstStyle>
            <a:lvl1pPr marL="0" indent="0">
              <a:spcBef>
                <a:spcPts val="0"/>
              </a:spcBef>
              <a:buNone/>
              <a:defRPr sz="1200"/>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lvl="0"/>
            <a:r>
              <a:rPr lang="en-US" noProof="0"/>
              <a:t>Place description here.</a:t>
            </a:r>
          </a:p>
        </p:txBody>
      </p:sp>
      <p:sp>
        <p:nvSpPr>
          <p:cNvPr id="29" name="Chart 2 Source">
            <a:extLst>
              <a:ext uri="{FF2B5EF4-FFF2-40B4-BE49-F238E27FC236}">
                <a16:creationId xmlns:a16="http://schemas.microsoft.com/office/drawing/2014/main" id="{A7EA509B-1B67-F29B-AE51-C1E954CB2CC6}"/>
              </a:ext>
            </a:extLst>
          </p:cNvPr>
          <p:cNvSpPr>
            <a:spLocks noGrp="1"/>
          </p:cNvSpPr>
          <p:nvPr>
            <p:ph type="body" sz="quarter" idx="23" hasCustomPrompt="1"/>
          </p:nvPr>
        </p:nvSpPr>
        <p:spPr>
          <a:xfrm>
            <a:off x="4666773" y="5486400"/>
            <a:ext cx="2859342" cy="274637"/>
          </a:xfrm>
        </p:spPr>
        <p:txBody>
          <a:bodyPr anchor="b">
            <a:noAutofit/>
          </a:bodyPr>
          <a:lstStyle>
            <a:lvl1pPr marL="0" indent="0">
              <a:spcBef>
                <a:spcPts val="0"/>
              </a:spcBef>
              <a:buNone/>
              <a:defRPr sz="1000"/>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lvl="0"/>
            <a:r>
              <a:rPr lang="en-US" noProof="0"/>
              <a:t>Source</a:t>
            </a:r>
          </a:p>
        </p:txBody>
      </p:sp>
      <p:sp>
        <p:nvSpPr>
          <p:cNvPr id="4" name="Rounded Rectangle">
            <a:extLst>
              <a:ext uri="{FF2B5EF4-FFF2-40B4-BE49-F238E27FC236}">
                <a16:creationId xmlns:a16="http://schemas.microsoft.com/office/drawing/2014/main" id="{3976CF29-3293-1E05-16DE-2D5A9285B7DB}"/>
              </a:ext>
              <a:ext uri="{C183D7F6-B498-43B3-948B-1728B52AA6E4}">
                <adec:decorative xmlns:adec="http://schemas.microsoft.com/office/drawing/2017/decorative" val="1"/>
              </a:ext>
            </a:extLst>
          </p:cNvPr>
          <p:cNvSpPr/>
          <p:nvPr userDrawn="1"/>
        </p:nvSpPr>
        <p:spPr bwMode="white">
          <a:xfrm>
            <a:off x="8214378" y="1644648"/>
            <a:ext cx="3428347" cy="4391757"/>
          </a:xfrm>
          <a:prstGeom prst="roundRect">
            <a:avLst>
              <a:gd name="adj" fmla="val 5109"/>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lus Jakarta Sans Medium" panose="020B0604030504040204"/>
              <a:ea typeface="+mn-ea"/>
              <a:cs typeface="+mn-cs"/>
            </a:endParaRPr>
          </a:p>
        </p:txBody>
      </p:sp>
      <p:sp>
        <p:nvSpPr>
          <p:cNvPr id="23" name="Chart 3">
            <a:extLst>
              <a:ext uri="{FF2B5EF4-FFF2-40B4-BE49-F238E27FC236}">
                <a16:creationId xmlns:a16="http://schemas.microsoft.com/office/drawing/2014/main" id="{67BE780A-D617-860B-C3FF-BAE8BDF5CD92}"/>
              </a:ext>
            </a:extLst>
          </p:cNvPr>
          <p:cNvSpPr>
            <a:spLocks noGrp="1"/>
          </p:cNvSpPr>
          <p:nvPr>
            <p:ph type="chart" sz="quarter" idx="17"/>
          </p:nvPr>
        </p:nvSpPr>
        <p:spPr>
          <a:xfrm>
            <a:off x="8498880" y="1957388"/>
            <a:ext cx="2859342" cy="2063069"/>
          </a:xfrm>
        </p:spPr>
        <p:txBody>
          <a:bodyPr tIns="91440" anchor="t" anchorCtr="0">
            <a:noAutofit/>
          </a:bodyPr>
          <a:lstStyle>
            <a:lvl1pPr marL="0" indent="0" algn="ctr">
              <a:spcAft>
                <a:spcPts val="0"/>
              </a:spcAft>
              <a:buNone/>
              <a:defRPr sz="1400"/>
            </a:lvl1pPr>
          </a:lstStyle>
          <a:p>
            <a:r>
              <a:rPr lang="it-IT" noProof="0"/>
              <a:t>Fare clic sull'icona per inserire un grafico</a:t>
            </a:r>
            <a:endParaRPr lang="en-US" noProof="0"/>
          </a:p>
        </p:txBody>
      </p:sp>
      <p:sp>
        <p:nvSpPr>
          <p:cNvPr id="27" name="Chart 3 Title">
            <a:extLst>
              <a:ext uri="{FF2B5EF4-FFF2-40B4-BE49-F238E27FC236}">
                <a16:creationId xmlns:a16="http://schemas.microsoft.com/office/drawing/2014/main" id="{A6ED8CBD-52F7-3815-E0DF-14C42CDA0C5E}"/>
              </a:ext>
            </a:extLst>
          </p:cNvPr>
          <p:cNvSpPr>
            <a:spLocks noGrp="1"/>
          </p:cNvSpPr>
          <p:nvPr>
            <p:ph type="body" sz="quarter" idx="21" hasCustomPrompt="1"/>
          </p:nvPr>
        </p:nvSpPr>
        <p:spPr>
          <a:xfrm>
            <a:off x="8498880" y="4202162"/>
            <a:ext cx="2859342" cy="297267"/>
          </a:xfrm>
        </p:spPr>
        <p:txBody>
          <a:bodyPr>
            <a:noAutofit/>
          </a:bodyPr>
          <a:lstStyle>
            <a:lvl1pPr marL="0" indent="0">
              <a:spcBef>
                <a:spcPts val="0"/>
              </a:spcBef>
              <a:spcAft>
                <a:spcPts val="0"/>
              </a:spcAft>
              <a:buNone/>
              <a:defRPr sz="1600" b="0" i="0">
                <a:latin typeface="Plus Jakarta Sans SemiBold" pitchFamily="2" charset="77"/>
                <a:cs typeface="Plus Jakarta Sans SemiBold" pitchFamily="2" charset="77"/>
              </a:defRPr>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lvl="0"/>
            <a:r>
              <a:rPr lang="en-US" noProof="0"/>
              <a:t>Chart title</a:t>
            </a:r>
          </a:p>
        </p:txBody>
      </p:sp>
      <p:sp>
        <p:nvSpPr>
          <p:cNvPr id="24" name="Chart 3 Description">
            <a:extLst>
              <a:ext uri="{FF2B5EF4-FFF2-40B4-BE49-F238E27FC236}">
                <a16:creationId xmlns:a16="http://schemas.microsoft.com/office/drawing/2014/main" id="{48F9AF94-8334-09BC-B59E-E89B77FE6D0B}"/>
              </a:ext>
            </a:extLst>
          </p:cNvPr>
          <p:cNvSpPr>
            <a:spLocks noGrp="1"/>
          </p:cNvSpPr>
          <p:nvPr>
            <p:ph type="body" sz="quarter" idx="18" hasCustomPrompt="1"/>
          </p:nvPr>
        </p:nvSpPr>
        <p:spPr>
          <a:xfrm>
            <a:off x="8498880" y="4586336"/>
            <a:ext cx="2859342" cy="819150"/>
          </a:xfrm>
        </p:spPr>
        <p:txBody>
          <a:bodyPr>
            <a:noAutofit/>
          </a:bodyPr>
          <a:lstStyle>
            <a:lvl1pPr marL="0" indent="0">
              <a:spcBef>
                <a:spcPts val="0"/>
              </a:spcBef>
              <a:buNone/>
              <a:defRPr sz="1200"/>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lvl="0"/>
            <a:r>
              <a:rPr lang="en-US" noProof="0"/>
              <a:t>Place description here.</a:t>
            </a:r>
          </a:p>
        </p:txBody>
      </p:sp>
      <p:sp>
        <p:nvSpPr>
          <p:cNvPr id="30" name="Chart 3 Source">
            <a:extLst>
              <a:ext uri="{FF2B5EF4-FFF2-40B4-BE49-F238E27FC236}">
                <a16:creationId xmlns:a16="http://schemas.microsoft.com/office/drawing/2014/main" id="{B2165778-FD41-8551-83BE-66F1D6D1F7EE}"/>
              </a:ext>
            </a:extLst>
          </p:cNvPr>
          <p:cNvSpPr>
            <a:spLocks noGrp="1"/>
          </p:cNvSpPr>
          <p:nvPr>
            <p:ph type="body" sz="quarter" idx="24" hasCustomPrompt="1"/>
          </p:nvPr>
        </p:nvSpPr>
        <p:spPr>
          <a:xfrm>
            <a:off x="8498880" y="5486400"/>
            <a:ext cx="2859342" cy="274637"/>
          </a:xfrm>
        </p:spPr>
        <p:txBody>
          <a:bodyPr anchor="b">
            <a:noAutofit/>
          </a:bodyPr>
          <a:lstStyle>
            <a:lvl1pPr marL="0" indent="0">
              <a:spcBef>
                <a:spcPts val="0"/>
              </a:spcBef>
              <a:buNone/>
              <a:defRPr sz="1000"/>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lvl="0"/>
            <a:r>
              <a:rPr lang="en-US" noProof="0"/>
              <a:t>Source</a:t>
            </a:r>
          </a:p>
        </p:txBody>
      </p:sp>
      <p:sp>
        <p:nvSpPr>
          <p:cNvPr id="6" name="Footer">
            <a:extLst>
              <a:ext uri="{FF2B5EF4-FFF2-40B4-BE49-F238E27FC236}">
                <a16:creationId xmlns:a16="http://schemas.microsoft.com/office/drawing/2014/main" id="{2EF7F24B-751D-7492-7AE6-410AAE5960EE}"/>
              </a:ext>
            </a:extLst>
          </p:cNvPr>
          <p:cNvSpPr>
            <a:spLocks noGrp="1" noRot="1" noMove="1" noResize="1" noEditPoints="1" noAdjustHandles="1" noChangeArrowheads="1" noChangeShapeType="1"/>
          </p:cNvSpPr>
          <p:nvPr>
            <p:ph type="ftr" sz="quarter" idx="11"/>
          </p:nvPr>
        </p:nvSpPr>
        <p:spPr/>
        <p:txBody>
          <a:bodyPr/>
          <a:lstStyle/>
          <a:p>
            <a:r>
              <a:rPr lang="en-US" noProof="0"/>
              <a:t>Copyright 2025 Pearson. All rights reserved.</a:t>
            </a:r>
          </a:p>
        </p:txBody>
      </p:sp>
      <p:sp>
        <p:nvSpPr>
          <p:cNvPr id="7" name="Slide Number">
            <a:extLst>
              <a:ext uri="{FF2B5EF4-FFF2-40B4-BE49-F238E27FC236}">
                <a16:creationId xmlns:a16="http://schemas.microsoft.com/office/drawing/2014/main" id="{1A85F952-0DC9-0BBA-EBB5-2C568646CCDA}"/>
              </a:ext>
            </a:extLst>
          </p:cNvPr>
          <p:cNvSpPr>
            <a:spLocks noGrp="1" noRot="1" noMove="1" noResize="1" noEditPoints="1" noAdjustHandles="1" noChangeArrowheads="1" noChangeShapeType="1"/>
          </p:cNvSpPr>
          <p:nvPr>
            <p:ph type="sldNum" sz="quarter" idx="12"/>
          </p:nvPr>
        </p:nvSpPr>
        <p:spPr/>
        <p:txBody>
          <a:bodyPr/>
          <a:lstStyle/>
          <a:p>
            <a:fld id="{27BB625B-AB5A-C845-B50B-ED205C3DDF7A}" type="slidenum">
              <a:rPr lang="en-US" noProof="0" smtClean="0"/>
              <a:t>‹N›</a:t>
            </a:fld>
            <a:endParaRPr lang="en-US" noProof="0"/>
          </a:p>
        </p:txBody>
      </p:sp>
    </p:spTree>
    <p:extLst>
      <p:ext uri="{BB962C8B-B14F-4D97-AF65-F5344CB8AC3E}">
        <p14:creationId xmlns:p14="http://schemas.microsoft.com/office/powerpoint/2010/main" val="2007632720"/>
      </p:ext>
    </p:extLst>
  </p:cSld>
  <p:clrMapOvr>
    <a:masterClrMapping/>
  </p:clrMapOvr>
  <p:extLst>
    <p:ext uri="{DCECCB84-F9BA-43D5-87BE-67443E8EF086}">
      <p15:sldGuideLst xmlns:p15="http://schemas.microsoft.com/office/powerpoint/2012/main"/>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Big Headline with Image and Text x2">
    <p:bg bwMode="ltGray">
      <p:bgPr>
        <a:solidFill>
          <a:srgbClr val="EDECF6"/>
        </a:solidFill>
        <a:effectLst/>
      </p:bgPr>
    </p:bg>
    <p:spTree>
      <p:nvGrpSpPr>
        <p:cNvPr id="1" name=""/>
        <p:cNvGrpSpPr/>
        <p:nvPr/>
      </p:nvGrpSpPr>
      <p:grpSpPr>
        <a:xfrm>
          <a:off x="0" y="0"/>
          <a:ext cx="0" cy="0"/>
          <a:chOff x="0" y="0"/>
          <a:chExt cx="0" cy="0"/>
        </a:xfrm>
      </p:grpSpPr>
      <p:sp>
        <p:nvSpPr>
          <p:cNvPr id="3" name="Section">
            <a:extLst>
              <a:ext uri="{FF2B5EF4-FFF2-40B4-BE49-F238E27FC236}">
                <a16:creationId xmlns:a16="http://schemas.microsoft.com/office/drawing/2014/main" id="{078AB4A3-A7E3-6CAE-F97A-4D13ADB627BD}"/>
              </a:ext>
            </a:extLst>
          </p:cNvPr>
          <p:cNvSpPr>
            <a:spLocks noGrp="1"/>
          </p:cNvSpPr>
          <p:nvPr>
            <p:ph type="body" sz="quarter" idx="27" hasCustomPrompt="1"/>
          </p:nvPr>
        </p:nvSpPr>
        <p:spPr>
          <a:xfrm>
            <a:off x="550164" y="0"/>
            <a:ext cx="3607200" cy="547200"/>
          </a:xfrm>
        </p:spPr>
        <p:txBody>
          <a:bodyPr anchor="ctr" anchorCtr="0"/>
          <a:lstStyle>
            <a:lvl1pPr marL="0" indent="0">
              <a:spcAft>
                <a:spcPts val="0"/>
              </a:spcAft>
              <a:buNone/>
              <a:defRPr sz="1000" cap="all" baseline="0">
                <a:solidFill>
                  <a:srgbClr val="512EAB"/>
                </a:solidFill>
              </a:defRPr>
            </a:lvl1pPr>
          </a:lstStyle>
          <a:p>
            <a:pPr lvl="0"/>
            <a:r>
              <a:rPr lang="en-US" noProof="0"/>
              <a:t>Section title</a:t>
            </a:r>
          </a:p>
        </p:txBody>
      </p:sp>
      <p:sp>
        <p:nvSpPr>
          <p:cNvPr id="9" name="Title">
            <a:extLst>
              <a:ext uri="{FF2B5EF4-FFF2-40B4-BE49-F238E27FC236}">
                <a16:creationId xmlns:a16="http://schemas.microsoft.com/office/drawing/2014/main" id="{0BAA8580-747A-61E4-43BE-A79D36CBD6DE}"/>
              </a:ext>
            </a:extLst>
          </p:cNvPr>
          <p:cNvSpPr>
            <a:spLocks noGrp="1"/>
          </p:cNvSpPr>
          <p:nvPr>
            <p:ph type="title" hasCustomPrompt="1"/>
          </p:nvPr>
        </p:nvSpPr>
        <p:spPr>
          <a:xfrm>
            <a:off x="550164" y="1372551"/>
            <a:ext cx="4679061" cy="2517277"/>
          </a:xfrm>
        </p:spPr>
        <p:txBody>
          <a:bodyPr/>
          <a:lstStyle>
            <a:lvl1pPr>
              <a:defRPr sz="4400"/>
            </a:lvl1pPr>
          </a:lstStyle>
          <a:p>
            <a:r>
              <a:rPr lang="en-US" noProof="0"/>
              <a:t>Place headline here, lorem ipsum dolor sit </a:t>
            </a:r>
            <a:r>
              <a:rPr lang="en-US" noProof="0" err="1"/>
              <a:t>amet</a:t>
            </a:r>
            <a:r>
              <a:rPr lang="en-US" noProof="0"/>
              <a:t> diam </a:t>
            </a:r>
            <a:r>
              <a:rPr lang="en-US" noProof="0" err="1"/>
              <a:t>elit</a:t>
            </a:r>
            <a:r>
              <a:rPr lang="en-US" noProof="0"/>
              <a:t> </a:t>
            </a:r>
          </a:p>
        </p:txBody>
      </p:sp>
      <p:sp>
        <p:nvSpPr>
          <p:cNvPr id="2" name="Rounded Rectangle 1">
            <a:extLst>
              <a:ext uri="{FF2B5EF4-FFF2-40B4-BE49-F238E27FC236}">
                <a16:creationId xmlns:a16="http://schemas.microsoft.com/office/drawing/2014/main" id="{60C38BEE-570B-9B3A-5F52-DA6234A53C6B}"/>
              </a:ext>
              <a:ext uri="{C183D7F6-B498-43B3-948B-1728B52AA6E4}">
                <adec:decorative xmlns:adec="http://schemas.microsoft.com/office/drawing/2017/decorative" val="1"/>
              </a:ext>
            </a:extLst>
          </p:cNvPr>
          <p:cNvSpPr/>
          <p:nvPr userDrawn="1"/>
        </p:nvSpPr>
        <p:spPr bwMode="white">
          <a:xfrm>
            <a:off x="6165850" y="1372552"/>
            <a:ext cx="2670176" cy="4390073"/>
          </a:xfrm>
          <a:prstGeom prst="roundRect">
            <a:avLst>
              <a:gd name="adj" fmla="val 7444"/>
            </a:avLst>
          </a:prstGeom>
          <a:solidFill>
            <a:srgbClr val="C1B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lus Jakarta Sans Medium" panose="020B0604030504040204"/>
              <a:ea typeface="+mn-ea"/>
              <a:cs typeface="+mn-cs"/>
            </a:endParaRPr>
          </a:p>
        </p:txBody>
      </p:sp>
      <p:sp>
        <p:nvSpPr>
          <p:cNvPr id="20" name="Picture 1">
            <a:extLst>
              <a:ext uri="{FF2B5EF4-FFF2-40B4-BE49-F238E27FC236}">
                <a16:creationId xmlns:a16="http://schemas.microsoft.com/office/drawing/2014/main" id="{5CE683B9-5ED7-85F9-3A8C-ABA72F9D3440}"/>
              </a:ext>
              <a:ext uri="{C183D7F6-B498-43B3-948B-1728B52AA6E4}">
                <adec:decorative xmlns:adec="http://schemas.microsoft.com/office/drawing/2017/decorative" val="0"/>
              </a:ext>
            </a:extLst>
          </p:cNvPr>
          <p:cNvSpPr>
            <a:spLocks noGrp="1"/>
          </p:cNvSpPr>
          <p:nvPr>
            <p:ph type="pic" sz="quarter" idx="32" hasCustomPrompt="1"/>
          </p:nvPr>
        </p:nvSpPr>
        <p:spPr>
          <a:xfrm>
            <a:off x="6796089" y="2343150"/>
            <a:ext cx="1409698" cy="1485900"/>
          </a:xfrm>
        </p:spPr>
        <p:txBody>
          <a:bodyPr tIns="91440" anchor="t" anchorCtr="0"/>
          <a:lstStyle>
            <a:lvl1pPr marL="0" indent="0" algn="ctr">
              <a:buNone/>
              <a:defRPr sz="1400"/>
            </a:lvl1pPr>
          </a:lstStyle>
          <a:p>
            <a:r>
              <a:rPr lang="en-US" noProof="0"/>
              <a:t>Icon</a:t>
            </a:r>
          </a:p>
        </p:txBody>
      </p:sp>
      <p:sp>
        <p:nvSpPr>
          <p:cNvPr id="12" name="Subhead 1">
            <a:extLst>
              <a:ext uri="{FF2B5EF4-FFF2-40B4-BE49-F238E27FC236}">
                <a16:creationId xmlns:a16="http://schemas.microsoft.com/office/drawing/2014/main" id="{53598A90-7BE2-0D82-0FCF-005EE8458977}"/>
              </a:ext>
            </a:extLst>
          </p:cNvPr>
          <p:cNvSpPr>
            <a:spLocks noGrp="1"/>
          </p:cNvSpPr>
          <p:nvPr>
            <p:ph type="body" sz="quarter" idx="20" hasCustomPrompt="1"/>
          </p:nvPr>
        </p:nvSpPr>
        <p:spPr>
          <a:xfrm>
            <a:off x="6419373" y="4592687"/>
            <a:ext cx="2210277" cy="297267"/>
          </a:xfrm>
        </p:spPr>
        <p:txBody>
          <a:bodyPr>
            <a:noAutofit/>
          </a:bodyPr>
          <a:lstStyle>
            <a:lvl1pPr marL="0" indent="0">
              <a:spcBef>
                <a:spcPts val="0"/>
              </a:spcBef>
              <a:spcAft>
                <a:spcPts val="0"/>
              </a:spcAft>
              <a:buNone/>
              <a:defRPr sz="1600" b="0" i="0">
                <a:latin typeface="Plus Jakarta Sans SemiBold" pitchFamily="2" charset="77"/>
                <a:cs typeface="Plus Jakarta Sans SemiBold" pitchFamily="2" charset="77"/>
              </a:defRPr>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lvl="0"/>
            <a:r>
              <a:rPr lang="en-US" noProof="0"/>
              <a:t>Place subhead here</a:t>
            </a:r>
          </a:p>
        </p:txBody>
      </p:sp>
      <p:sp>
        <p:nvSpPr>
          <p:cNvPr id="13" name="Text 1">
            <a:extLst>
              <a:ext uri="{FF2B5EF4-FFF2-40B4-BE49-F238E27FC236}">
                <a16:creationId xmlns:a16="http://schemas.microsoft.com/office/drawing/2014/main" id="{E8F4AB40-5736-AD5A-95C8-7BCC8DCBDAB9}"/>
              </a:ext>
            </a:extLst>
          </p:cNvPr>
          <p:cNvSpPr>
            <a:spLocks noGrp="1"/>
          </p:cNvSpPr>
          <p:nvPr>
            <p:ph type="body" sz="quarter" idx="16" hasCustomPrompt="1"/>
          </p:nvPr>
        </p:nvSpPr>
        <p:spPr>
          <a:xfrm>
            <a:off x="6419373" y="4976861"/>
            <a:ext cx="2210277" cy="604789"/>
          </a:xfrm>
        </p:spPr>
        <p:txBody>
          <a:bodyPr>
            <a:noAutofit/>
          </a:bodyPr>
          <a:lstStyle>
            <a:lvl1pPr marL="0" indent="0">
              <a:spcBef>
                <a:spcPts val="0"/>
              </a:spcBef>
              <a:buNone/>
              <a:defRPr sz="1200"/>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lvl="0"/>
            <a:r>
              <a:rPr lang="en-US" noProof="0"/>
              <a:t>Place text here</a:t>
            </a:r>
          </a:p>
        </p:txBody>
      </p:sp>
      <p:sp>
        <p:nvSpPr>
          <p:cNvPr id="5" name="Rounded Rectangle 2">
            <a:extLst>
              <a:ext uri="{FF2B5EF4-FFF2-40B4-BE49-F238E27FC236}">
                <a16:creationId xmlns:a16="http://schemas.microsoft.com/office/drawing/2014/main" id="{E8F054FF-1896-AC30-4C9B-C4C71E606C18}"/>
              </a:ext>
              <a:ext uri="{C183D7F6-B498-43B3-948B-1728B52AA6E4}">
                <adec:decorative xmlns:adec="http://schemas.microsoft.com/office/drawing/2017/decorative" val="1"/>
              </a:ext>
            </a:extLst>
          </p:cNvPr>
          <p:cNvSpPr/>
          <p:nvPr userDrawn="1"/>
        </p:nvSpPr>
        <p:spPr bwMode="white">
          <a:xfrm>
            <a:off x="8988425" y="1372552"/>
            <a:ext cx="2670176" cy="4390073"/>
          </a:xfrm>
          <a:prstGeom prst="roundRect">
            <a:avLst>
              <a:gd name="adj" fmla="val 7444"/>
            </a:avLst>
          </a:prstGeom>
          <a:solidFill>
            <a:srgbClr val="C1B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lus Jakarta Sans Medium" panose="020B0604030504040204"/>
              <a:ea typeface="+mn-ea"/>
              <a:cs typeface="+mn-cs"/>
            </a:endParaRPr>
          </a:p>
        </p:txBody>
      </p:sp>
      <p:sp>
        <p:nvSpPr>
          <p:cNvPr id="19" name="Picture 2">
            <a:extLst>
              <a:ext uri="{FF2B5EF4-FFF2-40B4-BE49-F238E27FC236}">
                <a16:creationId xmlns:a16="http://schemas.microsoft.com/office/drawing/2014/main" id="{CBE910CE-B243-EFCA-083F-739AB0E2FD54}"/>
              </a:ext>
              <a:ext uri="{C183D7F6-B498-43B3-948B-1728B52AA6E4}">
                <adec:decorative xmlns:adec="http://schemas.microsoft.com/office/drawing/2017/decorative" val="0"/>
              </a:ext>
            </a:extLst>
          </p:cNvPr>
          <p:cNvSpPr>
            <a:spLocks noGrp="1"/>
          </p:cNvSpPr>
          <p:nvPr>
            <p:ph type="pic" sz="quarter" idx="31" hasCustomPrompt="1"/>
          </p:nvPr>
        </p:nvSpPr>
        <p:spPr>
          <a:xfrm>
            <a:off x="9618664" y="2343150"/>
            <a:ext cx="1409698" cy="1485900"/>
          </a:xfrm>
        </p:spPr>
        <p:txBody>
          <a:bodyPr tIns="91440" anchor="t" anchorCtr="0"/>
          <a:lstStyle>
            <a:lvl1pPr marL="0" indent="0" algn="ctr">
              <a:buNone/>
              <a:defRPr sz="1400"/>
            </a:lvl1pPr>
          </a:lstStyle>
          <a:p>
            <a:r>
              <a:rPr lang="en-US" noProof="0"/>
              <a:t>Icon</a:t>
            </a:r>
          </a:p>
        </p:txBody>
      </p:sp>
      <p:sp>
        <p:nvSpPr>
          <p:cNvPr id="15" name="Subhead 2">
            <a:extLst>
              <a:ext uri="{FF2B5EF4-FFF2-40B4-BE49-F238E27FC236}">
                <a16:creationId xmlns:a16="http://schemas.microsoft.com/office/drawing/2014/main" id="{143EAC0C-2663-3AAD-34E5-1033DD8E1B0A}"/>
              </a:ext>
            </a:extLst>
          </p:cNvPr>
          <p:cNvSpPr>
            <a:spLocks noGrp="1"/>
          </p:cNvSpPr>
          <p:nvPr>
            <p:ph type="body" sz="quarter" idx="28" hasCustomPrompt="1"/>
          </p:nvPr>
        </p:nvSpPr>
        <p:spPr>
          <a:xfrm>
            <a:off x="9238773" y="4592687"/>
            <a:ext cx="2210277" cy="297267"/>
          </a:xfrm>
        </p:spPr>
        <p:txBody>
          <a:bodyPr>
            <a:noAutofit/>
          </a:bodyPr>
          <a:lstStyle>
            <a:lvl1pPr marL="0" indent="0">
              <a:spcBef>
                <a:spcPts val="0"/>
              </a:spcBef>
              <a:spcAft>
                <a:spcPts val="0"/>
              </a:spcAft>
              <a:buNone/>
              <a:defRPr sz="1600" b="0" i="0">
                <a:latin typeface="Plus Jakarta Sans SemiBold" pitchFamily="2" charset="77"/>
                <a:cs typeface="Plus Jakarta Sans SemiBold" pitchFamily="2" charset="77"/>
              </a:defRPr>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lvl="0"/>
            <a:r>
              <a:rPr lang="en-US" noProof="0"/>
              <a:t>Place subhead here</a:t>
            </a:r>
          </a:p>
        </p:txBody>
      </p:sp>
      <p:sp>
        <p:nvSpPr>
          <p:cNvPr id="16" name="Text 2">
            <a:extLst>
              <a:ext uri="{FF2B5EF4-FFF2-40B4-BE49-F238E27FC236}">
                <a16:creationId xmlns:a16="http://schemas.microsoft.com/office/drawing/2014/main" id="{95CB6802-304B-6C86-41E0-77EF0EA330A2}"/>
              </a:ext>
            </a:extLst>
          </p:cNvPr>
          <p:cNvSpPr>
            <a:spLocks noGrp="1"/>
          </p:cNvSpPr>
          <p:nvPr>
            <p:ph type="body" sz="quarter" idx="29" hasCustomPrompt="1"/>
          </p:nvPr>
        </p:nvSpPr>
        <p:spPr>
          <a:xfrm>
            <a:off x="9238773" y="4976861"/>
            <a:ext cx="2210277" cy="604789"/>
          </a:xfrm>
        </p:spPr>
        <p:txBody>
          <a:bodyPr>
            <a:noAutofit/>
          </a:bodyPr>
          <a:lstStyle>
            <a:lvl1pPr marL="0" indent="0">
              <a:spcBef>
                <a:spcPts val="0"/>
              </a:spcBef>
              <a:buNone/>
              <a:defRPr sz="1200"/>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lvl="0"/>
            <a:r>
              <a:rPr lang="en-US" noProof="0"/>
              <a:t>Place text here</a:t>
            </a:r>
          </a:p>
        </p:txBody>
      </p:sp>
      <p:cxnSp>
        <p:nvCxnSpPr>
          <p:cNvPr id="21" name="Straight Connector">
            <a:extLst>
              <a:ext uri="{FF2B5EF4-FFF2-40B4-BE49-F238E27FC236}">
                <a16:creationId xmlns:a16="http://schemas.microsoft.com/office/drawing/2014/main" id="{81E8F35B-BE43-51AF-93FB-43D77D24016D}"/>
              </a:ext>
              <a:ext uri="{C183D7F6-B498-43B3-948B-1728B52AA6E4}">
                <adec:decorative xmlns:adec="http://schemas.microsoft.com/office/drawing/2017/decorative" val="1"/>
              </a:ext>
            </a:extLst>
          </p:cNvPr>
          <p:cNvCxnSpPr>
            <a:cxnSpLocks/>
          </p:cNvCxnSpPr>
          <p:nvPr userDrawn="1"/>
        </p:nvCxnSpPr>
        <p:spPr bwMode="black">
          <a:xfrm flipH="1">
            <a:off x="542925" y="5762625"/>
            <a:ext cx="5087312"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6" name="Footer">
            <a:extLst>
              <a:ext uri="{FF2B5EF4-FFF2-40B4-BE49-F238E27FC236}">
                <a16:creationId xmlns:a16="http://schemas.microsoft.com/office/drawing/2014/main" id="{2EF7F24B-751D-7492-7AE6-410AAE5960EE}"/>
              </a:ext>
            </a:extLst>
          </p:cNvPr>
          <p:cNvSpPr>
            <a:spLocks noGrp="1" noRot="1" noMove="1" noResize="1" noEditPoints="1" noAdjustHandles="1" noChangeArrowheads="1" noChangeShapeType="1"/>
          </p:cNvSpPr>
          <p:nvPr>
            <p:ph type="ftr" sz="quarter" idx="11"/>
          </p:nvPr>
        </p:nvSpPr>
        <p:spPr/>
        <p:txBody>
          <a:bodyPr/>
          <a:lstStyle/>
          <a:p>
            <a:r>
              <a:rPr lang="en-US" noProof="0"/>
              <a:t>Copyright 2025 Pearson. All rights reserved.</a:t>
            </a:r>
          </a:p>
        </p:txBody>
      </p:sp>
      <p:sp>
        <p:nvSpPr>
          <p:cNvPr id="7" name="Slide Number">
            <a:extLst>
              <a:ext uri="{FF2B5EF4-FFF2-40B4-BE49-F238E27FC236}">
                <a16:creationId xmlns:a16="http://schemas.microsoft.com/office/drawing/2014/main" id="{1A85F952-0DC9-0BBA-EBB5-2C568646CCDA}"/>
              </a:ext>
            </a:extLst>
          </p:cNvPr>
          <p:cNvSpPr>
            <a:spLocks noGrp="1" noRot="1" noMove="1" noResize="1" noEditPoints="1" noAdjustHandles="1" noChangeArrowheads="1" noChangeShapeType="1"/>
          </p:cNvSpPr>
          <p:nvPr>
            <p:ph type="sldNum" sz="quarter" idx="12"/>
          </p:nvPr>
        </p:nvSpPr>
        <p:spPr/>
        <p:txBody>
          <a:bodyPr/>
          <a:lstStyle/>
          <a:p>
            <a:fld id="{27BB625B-AB5A-C845-B50B-ED205C3DDF7A}" type="slidenum">
              <a:rPr lang="en-US" noProof="0" smtClean="0"/>
              <a:t>‹N›</a:t>
            </a:fld>
            <a:endParaRPr lang="en-US" noProof="0"/>
          </a:p>
        </p:txBody>
      </p:sp>
    </p:spTree>
    <p:extLst>
      <p:ext uri="{BB962C8B-B14F-4D97-AF65-F5344CB8AC3E}">
        <p14:creationId xmlns:p14="http://schemas.microsoft.com/office/powerpoint/2010/main" val="258329380"/>
      </p:ext>
    </p:extLst>
  </p:cSld>
  <p:clrMapOvr>
    <a:masterClrMapping/>
  </p:clrMapOvr>
  <p:extLst>
    <p:ext uri="{DCECCB84-F9BA-43D5-87BE-67443E8EF086}">
      <p15:sldGuideLst xmlns:p15="http://schemas.microsoft.com/office/powerpoint/2012/main"/>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Content with Image x3">
    <p:bg bwMode="ltGray">
      <p:bgPr>
        <a:solidFill>
          <a:srgbClr val="EDECF6"/>
        </a:solidFill>
        <a:effectLst/>
      </p:bgPr>
    </p:bg>
    <p:spTree>
      <p:nvGrpSpPr>
        <p:cNvPr id="1" name=""/>
        <p:cNvGrpSpPr/>
        <p:nvPr/>
      </p:nvGrpSpPr>
      <p:grpSpPr>
        <a:xfrm>
          <a:off x="0" y="0"/>
          <a:ext cx="0" cy="0"/>
          <a:chOff x="0" y="0"/>
          <a:chExt cx="0" cy="0"/>
        </a:xfrm>
      </p:grpSpPr>
      <p:sp>
        <p:nvSpPr>
          <p:cNvPr id="12" name="Section">
            <a:extLst>
              <a:ext uri="{FF2B5EF4-FFF2-40B4-BE49-F238E27FC236}">
                <a16:creationId xmlns:a16="http://schemas.microsoft.com/office/drawing/2014/main" id="{6D8160D0-6A66-0EA9-5753-2EC4FF928625}"/>
              </a:ext>
            </a:extLst>
          </p:cNvPr>
          <p:cNvSpPr>
            <a:spLocks noGrp="1"/>
          </p:cNvSpPr>
          <p:nvPr>
            <p:ph type="body" sz="quarter" idx="27" hasCustomPrompt="1"/>
          </p:nvPr>
        </p:nvSpPr>
        <p:spPr>
          <a:xfrm>
            <a:off x="550164" y="0"/>
            <a:ext cx="3607200" cy="547200"/>
          </a:xfrm>
        </p:spPr>
        <p:txBody>
          <a:bodyPr anchor="ctr" anchorCtr="0"/>
          <a:lstStyle>
            <a:lvl1pPr marL="0" indent="0">
              <a:spcAft>
                <a:spcPts val="0"/>
              </a:spcAft>
              <a:buNone/>
              <a:defRPr sz="1000" cap="all" baseline="0">
                <a:solidFill>
                  <a:srgbClr val="512EAB"/>
                </a:solidFill>
              </a:defRPr>
            </a:lvl1pPr>
          </a:lstStyle>
          <a:p>
            <a:pPr lvl="0"/>
            <a:r>
              <a:rPr lang="en-US" noProof="0"/>
              <a:t>Section title</a:t>
            </a:r>
          </a:p>
        </p:txBody>
      </p:sp>
      <p:sp>
        <p:nvSpPr>
          <p:cNvPr id="2" name="Title">
            <a:extLst>
              <a:ext uri="{FF2B5EF4-FFF2-40B4-BE49-F238E27FC236}">
                <a16:creationId xmlns:a16="http://schemas.microsoft.com/office/drawing/2014/main" id="{76778EDA-841E-AD19-1FC9-84797F981CD0}"/>
              </a:ext>
            </a:extLst>
          </p:cNvPr>
          <p:cNvSpPr>
            <a:spLocks noGrp="1"/>
          </p:cNvSpPr>
          <p:nvPr>
            <p:ph type="title" hasCustomPrompt="1"/>
          </p:nvPr>
        </p:nvSpPr>
        <p:spPr>
          <a:xfrm>
            <a:off x="550164" y="1370208"/>
            <a:ext cx="2802636" cy="2058791"/>
          </a:xfrm>
        </p:spPr>
        <p:txBody>
          <a:bodyPr/>
          <a:lstStyle/>
          <a:p>
            <a:r>
              <a:rPr lang="en-US" noProof="0"/>
              <a:t>Place headline here, lorem ipsum dolor sit </a:t>
            </a:r>
            <a:r>
              <a:rPr lang="en-US" noProof="0" err="1"/>
              <a:t>amet</a:t>
            </a:r>
            <a:endParaRPr lang="en-US" noProof="0"/>
          </a:p>
        </p:txBody>
      </p:sp>
      <p:sp>
        <p:nvSpPr>
          <p:cNvPr id="16" name="Heading 1">
            <a:extLst>
              <a:ext uri="{FF2B5EF4-FFF2-40B4-BE49-F238E27FC236}">
                <a16:creationId xmlns:a16="http://schemas.microsoft.com/office/drawing/2014/main" id="{FCC9DF55-A4B0-0465-BFCC-37DECDE5A17D}"/>
              </a:ext>
            </a:extLst>
          </p:cNvPr>
          <p:cNvSpPr>
            <a:spLocks noGrp="1"/>
          </p:cNvSpPr>
          <p:nvPr>
            <p:ph type="body" idx="32" hasCustomPrompt="1"/>
          </p:nvPr>
        </p:nvSpPr>
        <p:spPr>
          <a:xfrm>
            <a:off x="4292600" y="1372089"/>
            <a:ext cx="2350800" cy="304311"/>
          </a:xfrm>
        </p:spPr>
        <p:txBody>
          <a:bodyPr anchor="t" anchorCtr="0"/>
          <a:lstStyle>
            <a:lvl1pPr marL="0" indent="0">
              <a:spcAft>
                <a:spcPts val="0"/>
              </a:spcAft>
              <a:buNone/>
              <a:defRPr sz="16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a:t>
            </a:r>
          </a:p>
        </p:txBody>
      </p:sp>
      <p:sp>
        <p:nvSpPr>
          <p:cNvPr id="13" name="Subhead 1">
            <a:extLst>
              <a:ext uri="{FF2B5EF4-FFF2-40B4-BE49-F238E27FC236}">
                <a16:creationId xmlns:a16="http://schemas.microsoft.com/office/drawing/2014/main" id="{C24E80FF-3C71-1311-11AF-54A5FE1BEA79}"/>
              </a:ext>
            </a:extLst>
          </p:cNvPr>
          <p:cNvSpPr>
            <a:spLocks noGrp="1"/>
          </p:cNvSpPr>
          <p:nvPr>
            <p:ph type="body" idx="1" hasCustomPrompt="1"/>
          </p:nvPr>
        </p:nvSpPr>
        <p:spPr>
          <a:xfrm>
            <a:off x="4292600" y="1757850"/>
            <a:ext cx="2350800" cy="548285"/>
          </a:xfrm>
        </p:spPr>
        <p:txBody>
          <a:bodyPr anchor="t" anchorCtr="0"/>
          <a:lstStyle>
            <a:lvl1pPr marL="0" indent="0">
              <a:spcAft>
                <a:spcPts val="0"/>
              </a:spcAft>
              <a:buNone/>
              <a:defRPr sz="16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Place subhead here</a:t>
            </a:r>
          </a:p>
        </p:txBody>
      </p:sp>
      <p:sp>
        <p:nvSpPr>
          <p:cNvPr id="4" name="Text 1">
            <a:extLst>
              <a:ext uri="{FF2B5EF4-FFF2-40B4-BE49-F238E27FC236}">
                <a16:creationId xmlns:a16="http://schemas.microsoft.com/office/drawing/2014/main" id="{211301DE-57D3-01C0-ED02-28220C1A8546}"/>
              </a:ext>
            </a:extLst>
          </p:cNvPr>
          <p:cNvSpPr>
            <a:spLocks noGrp="1"/>
          </p:cNvSpPr>
          <p:nvPr>
            <p:ph type="body" sz="quarter" idx="38"/>
          </p:nvPr>
        </p:nvSpPr>
        <p:spPr>
          <a:xfrm>
            <a:off x="4292600" y="2438400"/>
            <a:ext cx="2350008" cy="987552"/>
          </a:xfrm>
        </p:spPr>
        <p:txBody>
          <a:bodyPr/>
          <a:lstStyle>
            <a:lvl1pPr marL="0" indent="0">
              <a:buNone/>
              <a:defRPr sz="1200"/>
            </a:lvl1pPr>
            <a:lvl2pPr>
              <a:defRPr sz="1200"/>
            </a:lvl2pPr>
            <a:lvl3pPr>
              <a:defRPr sz="1200"/>
            </a:lvl3pPr>
            <a:lvl4pPr>
              <a:defRPr sz="1200"/>
            </a:lvl4pPr>
            <a:lvl5pPr>
              <a:defRPr sz="1200"/>
            </a:lvl5pPr>
          </a:lstStyle>
          <a:p>
            <a:pPr lvl="0"/>
            <a:r>
              <a:rPr lang="it-IT" noProof="0"/>
              <a:t>Fare clic per modificare gli stili del testo dello schema</a:t>
            </a:r>
          </a:p>
          <a:p>
            <a:pPr lvl="1"/>
            <a:r>
              <a:rPr lang="it-IT" noProof="0"/>
              <a:t>Secondo livello</a:t>
            </a:r>
          </a:p>
          <a:p>
            <a:pPr lvl="2"/>
            <a:r>
              <a:rPr lang="it-IT" noProof="0"/>
              <a:t>Terzo livello</a:t>
            </a:r>
          </a:p>
          <a:p>
            <a:pPr lvl="3"/>
            <a:r>
              <a:rPr lang="it-IT" noProof="0"/>
              <a:t>Quarto livello</a:t>
            </a:r>
          </a:p>
          <a:p>
            <a:pPr lvl="4"/>
            <a:r>
              <a:rPr lang="it-IT" noProof="0"/>
              <a:t>Quinto livello</a:t>
            </a:r>
            <a:endParaRPr lang="en-US" noProof="0"/>
          </a:p>
        </p:txBody>
      </p:sp>
      <p:sp>
        <p:nvSpPr>
          <p:cNvPr id="20" name="Picture 1">
            <a:extLst>
              <a:ext uri="{FF2B5EF4-FFF2-40B4-BE49-F238E27FC236}">
                <a16:creationId xmlns:a16="http://schemas.microsoft.com/office/drawing/2014/main" id="{CD5E3A7C-88DE-1CA0-135D-D4963A01BC87}"/>
              </a:ext>
              <a:ext uri="{C183D7F6-B498-43B3-948B-1728B52AA6E4}">
                <adec:decorative xmlns:adec="http://schemas.microsoft.com/office/drawing/2017/decorative" val="1"/>
              </a:ext>
            </a:extLst>
          </p:cNvPr>
          <p:cNvSpPr>
            <a:spLocks noGrp="1"/>
          </p:cNvSpPr>
          <p:nvPr>
            <p:ph type="pic" sz="quarter" idx="35" hasCustomPrompt="1"/>
          </p:nvPr>
        </p:nvSpPr>
        <p:spPr bwMode="gray">
          <a:xfrm>
            <a:off x="4292600" y="3690938"/>
            <a:ext cx="2371437" cy="2070416"/>
          </a:xfrm>
          <a:prstGeom prst="roundRect">
            <a:avLst>
              <a:gd name="adj" fmla="val 7083"/>
            </a:avLst>
          </a:prstGeom>
          <a:solidFill>
            <a:srgbClr val="C1BFFF"/>
          </a:solidFill>
        </p:spPr>
        <p:txBody>
          <a:bodyPr tIns="91440" anchor="t" anchorCtr="0"/>
          <a:lstStyle>
            <a:lvl1pPr marL="0" indent="0" algn="ctr">
              <a:buNone/>
              <a:defRPr sz="1400"/>
            </a:lvl1pPr>
          </a:lstStyle>
          <a:p>
            <a:r>
              <a:rPr lang="en-US" noProof="0"/>
              <a:t>Add picture here</a:t>
            </a:r>
          </a:p>
        </p:txBody>
      </p:sp>
      <p:sp>
        <p:nvSpPr>
          <p:cNvPr id="17" name="Heading 2">
            <a:extLst>
              <a:ext uri="{FF2B5EF4-FFF2-40B4-BE49-F238E27FC236}">
                <a16:creationId xmlns:a16="http://schemas.microsoft.com/office/drawing/2014/main" id="{D6CB4244-AA07-9C62-4C0C-58EF345C3E90}"/>
              </a:ext>
            </a:extLst>
          </p:cNvPr>
          <p:cNvSpPr>
            <a:spLocks noGrp="1"/>
          </p:cNvSpPr>
          <p:nvPr>
            <p:ph type="body" idx="33" hasCustomPrompt="1"/>
          </p:nvPr>
        </p:nvSpPr>
        <p:spPr>
          <a:xfrm>
            <a:off x="6781800" y="1372089"/>
            <a:ext cx="2350800" cy="304311"/>
          </a:xfrm>
        </p:spPr>
        <p:txBody>
          <a:bodyPr anchor="t" anchorCtr="0"/>
          <a:lstStyle>
            <a:lvl1pPr marL="0" indent="0">
              <a:spcAft>
                <a:spcPts val="0"/>
              </a:spcAft>
              <a:buNone/>
              <a:defRPr sz="16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a:t>
            </a:r>
          </a:p>
        </p:txBody>
      </p:sp>
      <p:sp>
        <p:nvSpPr>
          <p:cNvPr id="14" name="Text Placeholder 2">
            <a:extLst>
              <a:ext uri="{FF2B5EF4-FFF2-40B4-BE49-F238E27FC236}">
                <a16:creationId xmlns:a16="http://schemas.microsoft.com/office/drawing/2014/main" id="{E7969028-00D9-D8CE-1448-621DC2F4C603}"/>
              </a:ext>
            </a:extLst>
          </p:cNvPr>
          <p:cNvSpPr>
            <a:spLocks noGrp="1"/>
          </p:cNvSpPr>
          <p:nvPr>
            <p:ph type="body" idx="30" hasCustomPrompt="1"/>
          </p:nvPr>
        </p:nvSpPr>
        <p:spPr>
          <a:xfrm>
            <a:off x="6781800" y="1757850"/>
            <a:ext cx="2350800" cy="548285"/>
          </a:xfrm>
        </p:spPr>
        <p:txBody>
          <a:bodyPr anchor="t" anchorCtr="0"/>
          <a:lstStyle>
            <a:lvl1pPr marL="0" indent="0">
              <a:spcAft>
                <a:spcPts val="0"/>
              </a:spcAft>
              <a:buNone/>
              <a:defRPr sz="16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Place subhead here</a:t>
            </a:r>
          </a:p>
        </p:txBody>
      </p:sp>
      <p:sp>
        <p:nvSpPr>
          <p:cNvPr id="5" name="Text 2">
            <a:extLst>
              <a:ext uri="{FF2B5EF4-FFF2-40B4-BE49-F238E27FC236}">
                <a16:creationId xmlns:a16="http://schemas.microsoft.com/office/drawing/2014/main" id="{29DCDE7E-D2D6-4539-E4D3-FF0231419362}"/>
              </a:ext>
            </a:extLst>
          </p:cNvPr>
          <p:cNvSpPr>
            <a:spLocks noGrp="1"/>
          </p:cNvSpPr>
          <p:nvPr>
            <p:ph type="body" sz="quarter" idx="39"/>
          </p:nvPr>
        </p:nvSpPr>
        <p:spPr>
          <a:xfrm>
            <a:off x="6782592" y="2438400"/>
            <a:ext cx="2350008" cy="987552"/>
          </a:xfrm>
        </p:spPr>
        <p:txBody>
          <a:bodyPr/>
          <a:lstStyle>
            <a:lvl1pPr marL="0" indent="0">
              <a:buNone/>
              <a:defRPr sz="1200"/>
            </a:lvl1pPr>
            <a:lvl2pPr>
              <a:defRPr sz="1200"/>
            </a:lvl2pPr>
            <a:lvl3pPr>
              <a:defRPr sz="1200"/>
            </a:lvl3pPr>
            <a:lvl4pPr>
              <a:defRPr sz="1200"/>
            </a:lvl4pPr>
            <a:lvl5pPr>
              <a:defRPr sz="1200"/>
            </a:lvl5pPr>
          </a:lstStyle>
          <a:p>
            <a:pPr lvl="0"/>
            <a:r>
              <a:rPr lang="it-IT" noProof="0"/>
              <a:t>Fare clic per modificare gli stili del testo dello schema</a:t>
            </a:r>
          </a:p>
          <a:p>
            <a:pPr lvl="1"/>
            <a:r>
              <a:rPr lang="it-IT" noProof="0"/>
              <a:t>Secondo livello</a:t>
            </a:r>
          </a:p>
          <a:p>
            <a:pPr lvl="2"/>
            <a:r>
              <a:rPr lang="it-IT" noProof="0"/>
              <a:t>Terzo livello</a:t>
            </a:r>
          </a:p>
          <a:p>
            <a:pPr lvl="3"/>
            <a:r>
              <a:rPr lang="it-IT" noProof="0"/>
              <a:t>Quarto livello</a:t>
            </a:r>
          </a:p>
          <a:p>
            <a:pPr lvl="4"/>
            <a:r>
              <a:rPr lang="it-IT" noProof="0"/>
              <a:t>Quinto livello</a:t>
            </a:r>
            <a:endParaRPr lang="en-US" noProof="0"/>
          </a:p>
        </p:txBody>
      </p:sp>
      <p:sp>
        <p:nvSpPr>
          <p:cNvPr id="21" name="Picture 2">
            <a:extLst>
              <a:ext uri="{FF2B5EF4-FFF2-40B4-BE49-F238E27FC236}">
                <a16:creationId xmlns:a16="http://schemas.microsoft.com/office/drawing/2014/main" id="{F830C16D-9055-1B3D-17DC-7E244CE846FD}"/>
              </a:ext>
              <a:ext uri="{C183D7F6-B498-43B3-948B-1728B52AA6E4}">
                <adec:decorative xmlns:adec="http://schemas.microsoft.com/office/drawing/2017/decorative" val="1"/>
              </a:ext>
            </a:extLst>
          </p:cNvPr>
          <p:cNvSpPr>
            <a:spLocks noGrp="1"/>
          </p:cNvSpPr>
          <p:nvPr>
            <p:ph type="pic" sz="quarter" idx="36" hasCustomPrompt="1"/>
          </p:nvPr>
        </p:nvSpPr>
        <p:spPr bwMode="gray">
          <a:xfrm>
            <a:off x="6781800" y="3690938"/>
            <a:ext cx="2371437" cy="2070416"/>
          </a:xfrm>
          <a:prstGeom prst="roundRect">
            <a:avLst>
              <a:gd name="adj" fmla="val 7083"/>
            </a:avLst>
          </a:prstGeom>
          <a:solidFill>
            <a:srgbClr val="C1BFFF"/>
          </a:solidFill>
        </p:spPr>
        <p:txBody>
          <a:bodyPr tIns="91440" anchor="t" anchorCtr="0"/>
          <a:lstStyle>
            <a:lvl1pPr marL="0" indent="0" algn="ctr">
              <a:buNone/>
              <a:defRPr sz="1400"/>
            </a:lvl1pPr>
          </a:lstStyle>
          <a:p>
            <a:pPr marL="0" marR="0" lvl="0" indent="0" algn="ctr"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r>
              <a:rPr lang="en-US" noProof="0"/>
              <a:t>Add picture here</a:t>
            </a:r>
          </a:p>
        </p:txBody>
      </p:sp>
      <p:sp>
        <p:nvSpPr>
          <p:cNvPr id="18" name="Heading 3">
            <a:extLst>
              <a:ext uri="{FF2B5EF4-FFF2-40B4-BE49-F238E27FC236}">
                <a16:creationId xmlns:a16="http://schemas.microsoft.com/office/drawing/2014/main" id="{18D540FB-5E67-8E16-72C5-A0AE2377C3FF}"/>
              </a:ext>
            </a:extLst>
          </p:cNvPr>
          <p:cNvSpPr>
            <a:spLocks noGrp="1"/>
          </p:cNvSpPr>
          <p:nvPr>
            <p:ph type="body" idx="34" hasCustomPrompt="1"/>
          </p:nvPr>
        </p:nvSpPr>
        <p:spPr>
          <a:xfrm>
            <a:off x="9271000" y="1372089"/>
            <a:ext cx="2350800" cy="304311"/>
          </a:xfrm>
        </p:spPr>
        <p:txBody>
          <a:bodyPr anchor="t" anchorCtr="0"/>
          <a:lstStyle>
            <a:lvl1pPr marL="0" indent="0">
              <a:spcAft>
                <a:spcPts val="0"/>
              </a:spcAft>
              <a:buNone/>
              <a:defRPr sz="16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a:t>
            </a:r>
          </a:p>
        </p:txBody>
      </p:sp>
      <p:sp>
        <p:nvSpPr>
          <p:cNvPr id="15" name="Subhead 3">
            <a:extLst>
              <a:ext uri="{FF2B5EF4-FFF2-40B4-BE49-F238E27FC236}">
                <a16:creationId xmlns:a16="http://schemas.microsoft.com/office/drawing/2014/main" id="{99FBCCAE-BA0C-C9DC-855E-80DA005BC5DC}"/>
              </a:ext>
            </a:extLst>
          </p:cNvPr>
          <p:cNvSpPr>
            <a:spLocks noGrp="1"/>
          </p:cNvSpPr>
          <p:nvPr>
            <p:ph type="body" idx="31" hasCustomPrompt="1"/>
          </p:nvPr>
        </p:nvSpPr>
        <p:spPr>
          <a:xfrm>
            <a:off x="9271000" y="1757850"/>
            <a:ext cx="2350800" cy="548285"/>
          </a:xfrm>
        </p:spPr>
        <p:txBody>
          <a:bodyPr anchor="t" anchorCtr="0"/>
          <a:lstStyle>
            <a:lvl1pPr marL="0" indent="0">
              <a:spcAft>
                <a:spcPts val="0"/>
              </a:spcAft>
              <a:buNone/>
              <a:defRPr sz="16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Place subhead here</a:t>
            </a:r>
          </a:p>
        </p:txBody>
      </p:sp>
      <p:sp>
        <p:nvSpPr>
          <p:cNvPr id="19" name="Text 3">
            <a:extLst>
              <a:ext uri="{FF2B5EF4-FFF2-40B4-BE49-F238E27FC236}">
                <a16:creationId xmlns:a16="http://schemas.microsoft.com/office/drawing/2014/main" id="{35230D2C-AC6C-06A7-67BA-0F25A9FF4BFE}"/>
              </a:ext>
              <a:ext uri="{C183D7F6-B498-43B3-948B-1728B52AA6E4}">
                <adec:decorative xmlns:adec="http://schemas.microsoft.com/office/drawing/2017/decorative" val="0"/>
              </a:ext>
            </a:extLst>
          </p:cNvPr>
          <p:cNvSpPr>
            <a:spLocks noGrp="1"/>
          </p:cNvSpPr>
          <p:nvPr>
            <p:ph type="body" sz="quarter" idx="40"/>
          </p:nvPr>
        </p:nvSpPr>
        <p:spPr>
          <a:xfrm>
            <a:off x="9271792" y="2438400"/>
            <a:ext cx="2350008" cy="987552"/>
          </a:xfrm>
        </p:spPr>
        <p:txBody>
          <a:bodyPr/>
          <a:lstStyle>
            <a:lvl1pPr marL="0" indent="0">
              <a:buNone/>
              <a:defRPr sz="1200"/>
            </a:lvl1pPr>
            <a:lvl2pPr>
              <a:defRPr sz="1200"/>
            </a:lvl2pPr>
            <a:lvl3pPr>
              <a:defRPr sz="1200"/>
            </a:lvl3pPr>
            <a:lvl4pPr>
              <a:defRPr sz="1200"/>
            </a:lvl4pPr>
            <a:lvl5pPr>
              <a:defRPr sz="1200"/>
            </a:lvl5pPr>
          </a:lstStyle>
          <a:p>
            <a:pPr lvl="0"/>
            <a:r>
              <a:rPr lang="it-IT" noProof="0"/>
              <a:t>Fare clic per modificare gli stili del testo dello schema</a:t>
            </a:r>
          </a:p>
          <a:p>
            <a:pPr lvl="1"/>
            <a:r>
              <a:rPr lang="it-IT" noProof="0"/>
              <a:t>Secondo livello</a:t>
            </a:r>
          </a:p>
          <a:p>
            <a:pPr lvl="2"/>
            <a:r>
              <a:rPr lang="it-IT" noProof="0"/>
              <a:t>Terzo livello</a:t>
            </a:r>
          </a:p>
          <a:p>
            <a:pPr lvl="3"/>
            <a:r>
              <a:rPr lang="it-IT" noProof="0"/>
              <a:t>Quarto livello</a:t>
            </a:r>
          </a:p>
          <a:p>
            <a:pPr lvl="4"/>
            <a:r>
              <a:rPr lang="it-IT" noProof="0"/>
              <a:t>Quinto livello</a:t>
            </a:r>
            <a:endParaRPr lang="en-US" noProof="0"/>
          </a:p>
        </p:txBody>
      </p:sp>
      <p:sp>
        <p:nvSpPr>
          <p:cNvPr id="22" name="Picture 3">
            <a:extLst>
              <a:ext uri="{FF2B5EF4-FFF2-40B4-BE49-F238E27FC236}">
                <a16:creationId xmlns:a16="http://schemas.microsoft.com/office/drawing/2014/main" id="{101B21BA-09BF-23F7-1691-45384A3FECBA}"/>
              </a:ext>
              <a:ext uri="{C183D7F6-B498-43B3-948B-1728B52AA6E4}">
                <adec:decorative xmlns:adec="http://schemas.microsoft.com/office/drawing/2017/decorative" val="1"/>
              </a:ext>
            </a:extLst>
          </p:cNvPr>
          <p:cNvSpPr>
            <a:spLocks noGrp="1"/>
          </p:cNvSpPr>
          <p:nvPr>
            <p:ph type="pic" sz="quarter" idx="37" hasCustomPrompt="1"/>
          </p:nvPr>
        </p:nvSpPr>
        <p:spPr bwMode="gray">
          <a:xfrm>
            <a:off x="9272876" y="3690938"/>
            <a:ext cx="2371437" cy="2070416"/>
          </a:xfrm>
          <a:prstGeom prst="roundRect">
            <a:avLst>
              <a:gd name="adj" fmla="val 7083"/>
            </a:avLst>
          </a:prstGeom>
          <a:solidFill>
            <a:srgbClr val="C1BFFF"/>
          </a:solidFill>
        </p:spPr>
        <p:txBody>
          <a:bodyPr tIns="91440" anchor="t" anchorCtr="0"/>
          <a:lstStyle>
            <a:lvl1pPr marL="0" indent="0" algn="ctr">
              <a:buNone/>
              <a:defRPr sz="1400"/>
            </a:lvl1pPr>
          </a:lstStyle>
          <a:p>
            <a:pPr marL="0" marR="0" lvl="0" indent="0" algn="ctr"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r>
              <a:rPr lang="en-US" noProof="0"/>
              <a:t>Add picture here</a:t>
            </a:r>
          </a:p>
        </p:txBody>
      </p:sp>
      <p:sp>
        <p:nvSpPr>
          <p:cNvPr id="10" name="Source">
            <a:extLst>
              <a:ext uri="{FF2B5EF4-FFF2-40B4-BE49-F238E27FC236}">
                <a16:creationId xmlns:a16="http://schemas.microsoft.com/office/drawing/2014/main" id="{49C18AD8-1E9E-29C7-276C-ED2D7C8F701E}"/>
              </a:ext>
            </a:extLst>
          </p:cNvPr>
          <p:cNvSpPr>
            <a:spLocks noGrp="1"/>
          </p:cNvSpPr>
          <p:nvPr>
            <p:ph type="body" sz="quarter" idx="14" hasCustomPrompt="1"/>
          </p:nvPr>
        </p:nvSpPr>
        <p:spPr>
          <a:xfrm>
            <a:off x="550164" y="5761354"/>
            <a:ext cx="3607200" cy="547200"/>
          </a:xfrm>
        </p:spPr>
        <p:txBody>
          <a:bodyPr anchor="b" anchorCtr="0">
            <a:noAutofit/>
          </a:bodyPr>
          <a:lstStyle>
            <a:lvl1pPr marL="0" indent="0">
              <a:spcAft>
                <a:spcPts val="0"/>
              </a:spcAft>
              <a:buNone/>
              <a:defRPr sz="800"/>
            </a:lvl1pPr>
            <a:lvl2pPr>
              <a:defRPr sz="800"/>
            </a:lvl2pPr>
            <a:lvl3pPr>
              <a:defRPr sz="800"/>
            </a:lvl3pPr>
            <a:lvl4pPr>
              <a:defRPr sz="800"/>
            </a:lvl4pPr>
            <a:lvl5pPr>
              <a:defRPr sz="800"/>
            </a:lvl5pPr>
          </a:lstStyle>
          <a:p>
            <a:pPr lvl="0"/>
            <a:r>
              <a:rPr lang="en-US" noProof="0"/>
              <a:t>Place source here</a:t>
            </a:r>
          </a:p>
        </p:txBody>
      </p:sp>
      <p:sp>
        <p:nvSpPr>
          <p:cNvPr id="6" name="Footer">
            <a:extLst>
              <a:ext uri="{FF2B5EF4-FFF2-40B4-BE49-F238E27FC236}">
                <a16:creationId xmlns:a16="http://schemas.microsoft.com/office/drawing/2014/main" id="{2EF7F24B-751D-7492-7AE6-410AAE5960EE}"/>
              </a:ext>
            </a:extLst>
          </p:cNvPr>
          <p:cNvSpPr>
            <a:spLocks noGrp="1" noRot="1" noMove="1" noResize="1" noEditPoints="1" noAdjustHandles="1" noChangeArrowheads="1" noChangeShapeType="1"/>
          </p:cNvSpPr>
          <p:nvPr>
            <p:ph type="ftr" sz="quarter" idx="11"/>
          </p:nvPr>
        </p:nvSpPr>
        <p:spPr/>
        <p:txBody>
          <a:bodyPr/>
          <a:lstStyle/>
          <a:p>
            <a:r>
              <a:rPr lang="en-US" noProof="0"/>
              <a:t>Copyright 2025 Pearson. All rights reserved.</a:t>
            </a:r>
          </a:p>
        </p:txBody>
      </p:sp>
      <p:sp>
        <p:nvSpPr>
          <p:cNvPr id="7" name="Slide Number">
            <a:extLst>
              <a:ext uri="{FF2B5EF4-FFF2-40B4-BE49-F238E27FC236}">
                <a16:creationId xmlns:a16="http://schemas.microsoft.com/office/drawing/2014/main" id="{1A85F952-0DC9-0BBA-EBB5-2C568646CCDA}"/>
              </a:ext>
            </a:extLst>
          </p:cNvPr>
          <p:cNvSpPr>
            <a:spLocks noGrp="1" noRot="1" noMove="1" noResize="1" noEditPoints="1" noAdjustHandles="1" noChangeArrowheads="1" noChangeShapeType="1"/>
          </p:cNvSpPr>
          <p:nvPr>
            <p:ph type="sldNum" sz="quarter" idx="12"/>
          </p:nvPr>
        </p:nvSpPr>
        <p:spPr/>
        <p:txBody>
          <a:bodyPr/>
          <a:lstStyle/>
          <a:p>
            <a:fld id="{27BB625B-AB5A-C845-B50B-ED205C3DDF7A}" type="slidenum">
              <a:rPr lang="en-US" noProof="0" smtClean="0"/>
              <a:t>‹N›</a:t>
            </a:fld>
            <a:endParaRPr lang="en-US" noProof="0"/>
          </a:p>
        </p:txBody>
      </p:sp>
    </p:spTree>
    <p:extLst>
      <p:ext uri="{BB962C8B-B14F-4D97-AF65-F5344CB8AC3E}">
        <p14:creationId xmlns:p14="http://schemas.microsoft.com/office/powerpoint/2010/main" val="81678855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Icon with Text x4">
    <p:bg bwMode="ltGray">
      <p:bgPr>
        <a:solidFill>
          <a:srgbClr val="EDECF6"/>
        </a:solidFill>
        <a:effectLst/>
      </p:bgPr>
    </p:bg>
    <p:spTree>
      <p:nvGrpSpPr>
        <p:cNvPr id="1" name=""/>
        <p:cNvGrpSpPr/>
        <p:nvPr/>
      </p:nvGrpSpPr>
      <p:grpSpPr>
        <a:xfrm>
          <a:off x="0" y="0"/>
          <a:ext cx="0" cy="0"/>
          <a:chOff x="0" y="0"/>
          <a:chExt cx="0" cy="0"/>
        </a:xfrm>
      </p:grpSpPr>
      <p:sp>
        <p:nvSpPr>
          <p:cNvPr id="3" name="Section">
            <a:extLst>
              <a:ext uri="{FF2B5EF4-FFF2-40B4-BE49-F238E27FC236}">
                <a16:creationId xmlns:a16="http://schemas.microsoft.com/office/drawing/2014/main" id="{078AB4A3-A7E3-6CAE-F97A-4D13ADB627BD}"/>
              </a:ext>
            </a:extLst>
          </p:cNvPr>
          <p:cNvSpPr>
            <a:spLocks noGrp="1"/>
          </p:cNvSpPr>
          <p:nvPr>
            <p:ph type="body" sz="quarter" idx="27" hasCustomPrompt="1"/>
          </p:nvPr>
        </p:nvSpPr>
        <p:spPr>
          <a:xfrm>
            <a:off x="550164" y="0"/>
            <a:ext cx="3607200" cy="547200"/>
          </a:xfrm>
        </p:spPr>
        <p:txBody>
          <a:bodyPr anchor="ctr" anchorCtr="0"/>
          <a:lstStyle>
            <a:lvl1pPr marL="0" indent="0">
              <a:spcAft>
                <a:spcPts val="0"/>
              </a:spcAft>
              <a:buNone/>
              <a:defRPr sz="1000" cap="all" baseline="0">
                <a:solidFill>
                  <a:srgbClr val="512EAB"/>
                </a:solidFill>
              </a:defRPr>
            </a:lvl1pPr>
          </a:lstStyle>
          <a:p>
            <a:pPr lvl="0"/>
            <a:r>
              <a:rPr lang="en-US" noProof="0"/>
              <a:t>Section title</a:t>
            </a:r>
          </a:p>
        </p:txBody>
      </p:sp>
      <p:sp>
        <p:nvSpPr>
          <p:cNvPr id="8" name="Title">
            <a:extLst>
              <a:ext uri="{FF2B5EF4-FFF2-40B4-BE49-F238E27FC236}">
                <a16:creationId xmlns:a16="http://schemas.microsoft.com/office/drawing/2014/main" id="{CCC3B175-A6C1-A9B9-49AF-8B01B8AACF92}"/>
              </a:ext>
            </a:extLst>
          </p:cNvPr>
          <p:cNvSpPr>
            <a:spLocks noGrp="1"/>
          </p:cNvSpPr>
          <p:nvPr>
            <p:ph type="title" hasCustomPrompt="1"/>
          </p:nvPr>
        </p:nvSpPr>
        <p:spPr>
          <a:xfrm>
            <a:off x="550164" y="552449"/>
            <a:ext cx="4542536" cy="976311"/>
          </a:xfrm>
        </p:spPr>
        <p:txBody>
          <a:bodyPr/>
          <a:lstStyle/>
          <a:p>
            <a:r>
              <a:rPr lang="en-US" noProof="0"/>
              <a:t>Place headline here</a:t>
            </a:r>
          </a:p>
        </p:txBody>
      </p:sp>
      <p:sp>
        <p:nvSpPr>
          <p:cNvPr id="26" name="Text">
            <a:extLst>
              <a:ext uri="{FF2B5EF4-FFF2-40B4-BE49-F238E27FC236}">
                <a16:creationId xmlns:a16="http://schemas.microsoft.com/office/drawing/2014/main" id="{AE8F69D7-C01C-2736-60D1-59C628C1DC6F}"/>
              </a:ext>
            </a:extLst>
          </p:cNvPr>
          <p:cNvSpPr>
            <a:spLocks noGrp="1"/>
          </p:cNvSpPr>
          <p:nvPr>
            <p:ph type="body" sz="quarter" idx="39" hasCustomPrompt="1"/>
          </p:nvPr>
        </p:nvSpPr>
        <p:spPr>
          <a:xfrm>
            <a:off x="6175375" y="555308"/>
            <a:ext cx="5465763" cy="976312"/>
          </a:xfrm>
        </p:spPr>
        <p:txBody>
          <a:bodyPr/>
          <a:lstStyle>
            <a:lvl1pPr marL="0" indent="0">
              <a:spcAft>
                <a:spcPts val="600"/>
              </a:spcAft>
              <a:buNone/>
              <a:defRPr sz="1400"/>
            </a:lvl1pPr>
            <a:lvl2pPr>
              <a:defRPr sz="1400"/>
            </a:lvl2pPr>
            <a:lvl3pPr>
              <a:defRPr sz="1400"/>
            </a:lvl3pPr>
          </a:lstStyle>
          <a:p>
            <a:pPr lvl="0"/>
            <a:r>
              <a:rPr lang="en-US" noProof="0"/>
              <a:t>Optional text here</a:t>
            </a:r>
          </a:p>
        </p:txBody>
      </p:sp>
      <p:sp>
        <p:nvSpPr>
          <p:cNvPr id="10" name="Rounded Rectangle 1">
            <a:extLst>
              <a:ext uri="{FF2B5EF4-FFF2-40B4-BE49-F238E27FC236}">
                <a16:creationId xmlns:a16="http://schemas.microsoft.com/office/drawing/2014/main" id="{2EFEAFF7-1BCF-6F35-8A3A-612509CA852A}"/>
              </a:ext>
              <a:ext uri="{C183D7F6-B498-43B3-948B-1728B52AA6E4}">
                <adec:decorative xmlns:adec="http://schemas.microsoft.com/office/drawing/2017/decorative" val="1"/>
              </a:ext>
            </a:extLst>
          </p:cNvPr>
          <p:cNvSpPr/>
          <p:nvPr userDrawn="1"/>
        </p:nvSpPr>
        <p:spPr bwMode="white">
          <a:xfrm>
            <a:off x="550164" y="2043113"/>
            <a:ext cx="2670176" cy="3992562"/>
          </a:xfrm>
          <a:prstGeom prst="roundRect">
            <a:avLst>
              <a:gd name="adj" fmla="val 7444"/>
            </a:avLst>
          </a:prstGeom>
          <a:solidFill>
            <a:srgbClr val="C1B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lus Jakarta Sans Medium" panose="020B0604030504040204"/>
              <a:ea typeface="+mn-ea"/>
              <a:cs typeface="+mn-cs"/>
            </a:endParaRPr>
          </a:p>
        </p:txBody>
      </p:sp>
      <p:sp>
        <p:nvSpPr>
          <p:cNvPr id="17" name="Icon 1">
            <a:extLst>
              <a:ext uri="{FF2B5EF4-FFF2-40B4-BE49-F238E27FC236}">
                <a16:creationId xmlns:a16="http://schemas.microsoft.com/office/drawing/2014/main" id="{B6B292F9-D8AD-EF72-DDBF-4496080E9D4F}"/>
              </a:ext>
              <a:ext uri="{C183D7F6-B498-43B3-948B-1728B52AA6E4}">
                <adec:decorative xmlns:adec="http://schemas.microsoft.com/office/drawing/2017/decorative" val="0"/>
              </a:ext>
            </a:extLst>
          </p:cNvPr>
          <p:cNvSpPr>
            <a:spLocks noGrp="1"/>
          </p:cNvSpPr>
          <p:nvPr>
            <p:ph type="pic" sz="quarter" idx="34" hasCustomPrompt="1"/>
          </p:nvPr>
        </p:nvSpPr>
        <p:spPr>
          <a:xfrm>
            <a:off x="1356912" y="2343150"/>
            <a:ext cx="1056680" cy="1085850"/>
          </a:xfrm>
        </p:spPr>
        <p:txBody>
          <a:bodyPr tIns="91440" anchor="t" anchorCtr="0"/>
          <a:lstStyle>
            <a:lvl1pPr marL="0" indent="0" algn="ctr">
              <a:buNone/>
              <a:defRPr sz="1400"/>
            </a:lvl1pPr>
          </a:lstStyle>
          <a:p>
            <a:r>
              <a:rPr lang="en-US" noProof="0"/>
              <a:t>Icon</a:t>
            </a:r>
          </a:p>
        </p:txBody>
      </p:sp>
      <p:sp>
        <p:nvSpPr>
          <p:cNvPr id="18" name="Subhead 1">
            <a:extLst>
              <a:ext uri="{FF2B5EF4-FFF2-40B4-BE49-F238E27FC236}">
                <a16:creationId xmlns:a16="http://schemas.microsoft.com/office/drawing/2014/main" id="{55B83152-ADD7-0AED-3C4F-A4DF6116F8AC}"/>
              </a:ext>
            </a:extLst>
          </p:cNvPr>
          <p:cNvSpPr>
            <a:spLocks noGrp="1"/>
          </p:cNvSpPr>
          <p:nvPr>
            <p:ph type="body" sz="quarter" idx="35" hasCustomPrompt="1"/>
          </p:nvPr>
        </p:nvSpPr>
        <p:spPr>
          <a:xfrm>
            <a:off x="780114" y="3802112"/>
            <a:ext cx="2210277" cy="474613"/>
          </a:xfrm>
        </p:spPr>
        <p:txBody>
          <a:bodyPr>
            <a:noAutofit/>
          </a:bodyPr>
          <a:lstStyle>
            <a:lvl1pPr marL="0" indent="0" algn="ctr">
              <a:spcBef>
                <a:spcPts val="0"/>
              </a:spcBef>
              <a:spcAft>
                <a:spcPts val="0"/>
              </a:spcAft>
              <a:buNone/>
              <a:defRPr sz="1600" b="0" i="0">
                <a:latin typeface="Plus Jakarta Sans SemiBold" pitchFamily="2" charset="77"/>
                <a:cs typeface="Plus Jakarta Sans SemiBold" pitchFamily="2" charset="77"/>
              </a:defRPr>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lvl="0"/>
            <a:r>
              <a:rPr lang="en-US" noProof="0"/>
              <a:t>Place subhead here</a:t>
            </a:r>
          </a:p>
        </p:txBody>
      </p:sp>
      <p:sp>
        <p:nvSpPr>
          <p:cNvPr id="21" name="Text 1">
            <a:extLst>
              <a:ext uri="{FF2B5EF4-FFF2-40B4-BE49-F238E27FC236}">
                <a16:creationId xmlns:a16="http://schemas.microsoft.com/office/drawing/2014/main" id="{067F0016-B52D-5B0A-DD08-D8FFF0B73706}"/>
              </a:ext>
            </a:extLst>
          </p:cNvPr>
          <p:cNvSpPr>
            <a:spLocks noGrp="1"/>
          </p:cNvSpPr>
          <p:nvPr>
            <p:ph type="body" sz="quarter" idx="36" hasCustomPrompt="1"/>
          </p:nvPr>
        </p:nvSpPr>
        <p:spPr>
          <a:xfrm>
            <a:off x="780114" y="4462737"/>
            <a:ext cx="2210277" cy="1299888"/>
          </a:xfrm>
        </p:spPr>
        <p:txBody>
          <a:bodyPr>
            <a:noAutofit/>
          </a:bodyPr>
          <a:lstStyle>
            <a:lvl1pPr marL="0" indent="0" algn="ctr">
              <a:spcBef>
                <a:spcPts val="0"/>
              </a:spcBef>
              <a:buNone/>
              <a:defRPr sz="1200">
                <a:solidFill>
                  <a:schemeClr val="tx2"/>
                </a:solidFill>
                <a:latin typeface="+mn-lt"/>
                <a:cs typeface="Plus Jakarta Sans Medium" pitchFamily="2" charset="0"/>
              </a:defRPr>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lvl="0"/>
            <a:r>
              <a:rPr lang="en-US" noProof="0"/>
              <a:t>Place text here</a:t>
            </a:r>
          </a:p>
        </p:txBody>
      </p:sp>
      <p:sp>
        <p:nvSpPr>
          <p:cNvPr id="11" name="Rounded Rectangle 2">
            <a:extLst>
              <a:ext uri="{FF2B5EF4-FFF2-40B4-BE49-F238E27FC236}">
                <a16:creationId xmlns:a16="http://schemas.microsoft.com/office/drawing/2014/main" id="{495E6F94-51D0-D538-C0B1-65664DCD34EB}"/>
              </a:ext>
              <a:ext uri="{C183D7F6-B498-43B3-948B-1728B52AA6E4}">
                <adec:decorative xmlns:adec="http://schemas.microsoft.com/office/drawing/2017/decorative" val="1"/>
              </a:ext>
            </a:extLst>
          </p:cNvPr>
          <p:cNvSpPr/>
          <p:nvPr userDrawn="1"/>
        </p:nvSpPr>
        <p:spPr bwMode="white">
          <a:xfrm>
            <a:off x="3362918" y="2043113"/>
            <a:ext cx="2670176" cy="3992562"/>
          </a:xfrm>
          <a:prstGeom prst="roundRect">
            <a:avLst>
              <a:gd name="adj" fmla="val 7444"/>
            </a:avLst>
          </a:prstGeom>
          <a:solidFill>
            <a:srgbClr val="C1B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lus Jakarta Sans Medium" panose="020B0604030504040204"/>
              <a:ea typeface="+mn-ea"/>
              <a:cs typeface="+mn-cs"/>
            </a:endParaRPr>
          </a:p>
        </p:txBody>
      </p:sp>
      <p:sp>
        <p:nvSpPr>
          <p:cNvPr id="14" name="Icon 2">
            <a:extLst>
              <a:ext uri="{FF2B5EF4-FFF2-40B4-BE49-F238E27FC236}">
                <a16:creationId xmlns:a16="http://schemas.microsoft.com/office/drawing/2014/main" id="{2A6FE9EC-DA49-BB4D-8AEF-C6555B1C060D}"/>
              </a:ext>
              <a:ext uri="{C183D7F6-B498-43B3-948B-1728B52AA6E4}">
                <adec:decorative xmlns:adec="http://schemas.microsoft.com/office/drawing/2017/decorative" val="0"/>
              </a:ext>
            </a:extLst>
          </p:cNvPr>
          <p:cNvSpPr>
            <a:spLocks noGrp="1"/>
          </p:cNvSpPr>
          <p:nvPr>
            <p:ph type="pic" sz="quarter" idx="33" hasCustomPrompt="1"/>
          </p:nvPr>
        </p:nvSpPr>
        <p:spPr>
          <a:xfrm>
            <a:off x="4169666" y="2343150"/>
            <a:ext cx="1056680" cy="1085850"/>
          </a:xfrm>
        </p:spPr>
        <p:txBody>
          <a:bodyPr tIns="91440" anchor="t" anchorCtr="0"/>
          <a:lstStyle>
            <a:lvl1pPr marL="0" indent="0" algn="ctr">
              <a:buNone/>
              <a:defRPr sz="1400"/>
            </a:lvl1pPr>
          </a:lstStyle>
          <a:p>
            <a:r>
              <a:rPr lang="en-US" noProof="0"/>
              <a:t>Icon</a:t>
            </a:r>
          </a:p>
        </p:txBody>
      </p:sp>
      <p:sp>
        <p:nvSpPr>
          <p:cNvPr id="22" name="Subhead 2">
            <a:extLst>
              <a:ext uri="{FF2B5EF4-FFF2-40B4-BE49-F238E27FC236}">
                <a16:creationId xmlns:a16="http://schemas.microsoft.com/office/drawing/2014/main" id="{91837B59-DCFA-3E4B-7125-CD39136FFE4E}"/>
              </a:ext>
            </a:extLst>
          </p:cNvPr>
          <p:cNvSpPr>
            <a:spLocks noGrp="1"/>
          </p:cNvSpPr>
          <p:nvPr>
            <p:ph type="body" sz="quarter" idx="37" hasCustomPrompt="1"/>
          </p:nvPr>
        </p:nvSpPr>
        <p:spPr>
          <a:xfrm>
            <a:off x="3592868" y="3802112"/>
            <a:ext cx="2210277" cy="474613"/>
          </a:xfrm>
        </p:spPr>
        <p:txBody>
          <a:bodyPr>
            <a:noAutofit/>
          </a:bodyPr>
          <a:lstStyle>
            <a:lvl1pPr marL="0" indent="0" algn="ctr">
              <a:spcBef>
                <a:spcPts val="0"/>
              </a:spcBef>
              <a:spcAft>
                <a:spcPts val="0"/>
              </a:spcAft>
              <a:buNone/>
              <a:defRPr sz="1600" b="0" i="0">
                <a:latin typeface="Plus Jakarta Sans SemiBold" pitchFamily="2" charset="77"/>
                <a:cs typeface="Plus Jakarta Sans SemiBold" pitchFamily="2" charset="77"/>
              </a:defRPr>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lvl="0"/>
            <a:r>
              <a:rPr lang="en-US" noProof="0"/>
              <a:t>Place subhead here</a:t>
            </a:r>
          </a:p>
        </p:txBody>
      </p:sp>
      <p:sp>
        <p:nvSpPr>
          <p:cNvPr id="23" name="Text 2">
            <a:extLst>
              <a:ext uri="{FF2B5EF4-FFF2-40B4-BE49-F238E27FC236}">
                <a16:creationId xmlns:a16="http://schemas.microsoft.com/office/drawing/2014/main" id="{520718D3-0668-0658-D8CF-02B240D60C0C}"/>
              </a:ext>
            </a:extLst>
          </p:cNvPr>
          <p:cNvSpPr>
            <a:spLocks noGrp="1"/>
          </p:cNvSpPr>
          <p:nvPr>
            <p:ph type="body" sz="quarter" idx="38" hasCustomPrompt="1"/>
          </p:nvPr>
        </p:nvSpPr>
        <p:spPr>
          <a:xfrm>
            <a:off x="3592868" y="4462737"/>
            <a:ext cx="2210277" cy="1299888"/>
          </a:xfrm>
        </p:spPr>
        <p:txBody>
          <a:bodyPr>
            <a:noAutofit/>
          </a:bodyPr>
          <a:lstStyle>
            <a:lvl1pPr marL="0" indent="0" algn="ctr">
              <a:spcBef>
                <a:spcPts val="0"/>
              </a:spcBef>
              <a:buNone/>
              <a:defRPr sz="1200">
                <a:solidFill>
                  <a:schemeClr val="tx2"/>
                </a:solidFill>
                <a:latin typeface="+mn-lt"/>
                <a:cs typeface="Plus Jakarta Sans Medium" pitchFamily="2" charset="0"/>
              </a:defRPr>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lvl="0"/>
            <a:r>
              <a:rPr lang="en-US" noProof="0"/>
              <a:t>Place text here</a:t>
            </a:r>
          </a:p>
        </p:txBody>
      </p:sp>
      <p:sp>
        <p:nvSpPr>
          <p:cNvPr id="2" name="Rounded Rectangle 3">
            <a:extLst>
              <a:ext uri="{FF2B5EF4-FFF2-40B4-BE49-F238E27FC236}">
                <a16:creationId xmlns:a16="http://schemas.microsoft.com/office/drawing/2014/main" id="{60C38BEE-570B-9B3A-5F52-DA6234A53C6B}"/>
              </a:ext>
              <a:ext uri="{C183D7F6-B498-43B3-948B-1728B52AA6E4}">
                <adec:decorative xmlns:adec="http://schemas.microsoft.com/office/drawing/2017/decorative" val="1"/>
              </a:ext>
            </a:extLst>
          </p:cNvPr>
          <p:cNvSpPr/>
          <p:nvPr userDrawn="1"/>
        </p:nvSpPr>
        <p:spPr bwMode="white">
          <a:xfrm>
            <a:off x="6175672" y="2043113"/>
            <a:ext cx="2670176" cy="3992562"/>
          </a:xfrm>
          <a:prstGeom prst="roundRect">
            <a:avLst>
              <a:gd name="adj" fmla="val 7444"/>
            </a:avLst>
          </a:prstGeom>
          <a:solidFill>
            <a:srgbClr val="C1B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lus Jakarta Sans Medium" panose="020B0604030504040204"/>
              <a:ea typeface="+mn-ea"/>
              <a:cs typeface="+mn-cs"/>
            </a:endParaRPr>
          </a:p>
        </p:txBody>
      </p:sp>
      <p:sp>
        <p:nvSpPr>
          <p:cNvPr id="20" name="Icon 3">
            <a:extLst>
              <a:ext uri="{FF2B5EF4-FFF2-40B4-BE49-F238E27FC236}">
                <a16:creationId xmlns:a16="http://schemas.microsoft.com/office/drawing/2014/main" id="{5CE683B9-5ED7-85F9-3A8C-ABA72F9D3440}"/>
              </a:ext>
              <a:ext uri="{C183D7F6-B498-43B3-948B-1728B52AA6E4}">
                <adec:decorative xmlns:adec="http://schemas.microsoft.com/office/drawing/2017/decorative" val="0"/>
              </a:ext>
            </a:extLst>
          </p:cNvPr>
          <p:cNvSpPr>
            <a:spLocks noGrp="1"/>
          </p:cNvSpPr>
          <p:nvPr>
            <p:ph type="pic" sz="quarter" idx="32" hasCustomPrompt="1"/>
          </p:nvPr>
        </p:nvSpPr>
        <p:spPr>
          <a:xfrm>
            <a:off x="6982420" y="2343150"/>
            <a:ext cx="1056680" cy="1085850"/>
          </a:xfrm>
        </p:spPr>
        <p:txBody>
          <a:bodyPr tIns="91440" anchor="t" anchorCtr="0"/>
          <a:lstStyle>
            <a:lvl1pPr marL="0" indent="0" algn="ctr">
              <a:buNone/>
              <a:defRPr sz="1400"/>
            </a:lvl1pPr>
          </a:lstStyle>
          <a:p>
            <a:r>
              <a:rPr lang="en-US" noProof="0"/>
              <a:t>Icon</a:t>
            </a:r>
          </a:p>
        </p:txBody>
      </p:sp>
      <p:sp>
        <p:nvSpPr>
          <p:cNvPr id="12" name="Subhead 3">
            <a:extLst>
              <a:ext uri="{FF2B5EF4-FFF2-40B4-BE49-F238E27FC236}">
                <a16:creationId xmlns:a16="http://schemas.microsoft.com/office/drawing/2014/main" id="{53598A90-7BE2-0D82-0FCF-005EE8458977}"/>
              </a:ext>
            </a:extLst>
          </p:cNvPr>
          <p:cNvSpPr>
            <a:spLocks noGrp="1"/>
          </p:cNvSpPr>
          <p:nvPr>
            <p:ph type="body" sz="quarter" idx="20" hasCustomPrompt="1"/>
          </p:nvPr>
        </p:nvSpPr>
        <p:spPr>
          <a:xfrm>
            <a:off x="6405622" y="3802112"/>
            <a:ext cx="2210277" cy="474613"/>
          </a:xfrm>
        </p:spPr>
        <p:txBody>
          <a:bodyPr>
            <a:noAutofit/>
          </a:bodyPr>
          <a:lstStyle>
            <a:lvl1pPr marL="0" indent="0" algn="ctr">
              <a:spcBef>
                <a:spcPts val="0"/>
              </a:spcBef>
              <a:spcAft>
                <a:spcPts val="0"/>
              </a:spcAft>
              <a:buNone/>
              <a:defRPr sz="1600" b="0" i="0">
                <a:latin typeface="Plus Jakarta Sans SemiBold" pitchFamily="2" charset="77"/>
                <a:cs typeface="Plus Jakarta Sans SemiBold" pitchFamily="2" charset="77"/>
              </a:defRPr>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lvl="0"/>
            <a:r>
              <a:rPr lang="en-US" noProof="0"/>
              <a:t>Place subhead here</a:t>
            </a:r>
          </a:p>
        </p:txBody>
      </p:sp>
      <p:sp>
        <p:nvSpPr>
          <p:cNvPr id="13" name="Text 3">
            <a:extLst>
              <a:ext uri="{FF2B5EF4-FFF2-40B4-BE49-F238E27FC236}">
                <a16:creationId xmlns:a16="http://schemas.microsoft.com/office/drawing/2014/main" id="{E8F4AB40-5736-AD5A-95C8-7BCC8DCBDAB9}"/>
              </a:ext>
            </a:extLst>
          </p:cNvPr>
          <p:cNvSpPr>
            <a:spLocks noGrp="1"/>
          </p:cNvSpPr>
          <p:nvPr>
            <p:ph type="body" sz="quarter" idx="16" hasCustomPrompt="1"/>
          </p:nvPr>
        </p:nvSpPr>
        <p:spPr>
          <a:xfrm>
            <a:off x="6405622" y="4462737"/>
            <a:ext cx="2210277" cy="1299888"/>
          </a:xfrm>
        </p:spPr>
        <p:txBody>
          <a:bodyPr>
            <a:noAutofit/>
          </a:bodyPr>
          <a:lstStyle>
            <a:lvl1pPr marL="0" indent="0" algn="ctr">
              <a:spcBef>
                <a:spcPts val="0"/>
              </a:spcBef>
              <a:buNone/>
              <a:defRPr sz="1200">
                <a:solidFill>
                  <a:schemeClr val="tx2"/>
                </a:solidFill>
                <a:latin typeface="+mn-lt"/>
                <a:cs typeface="Plus Jakarta Sans Medium" pitchFamily="2" charset="0"/>
              </a:defRPr>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lvl="0"/>
            <a:r>
              <a:rPr lang="en-US" noProof="0"/>
              <a:t>Place text here</a:t>
            </a:r>
          </a:p>
        </p:txBody>
      </p:sp>
      <p:sp>
        <p:nvSpPr>
          <p:cNvPr id="5" name="Rounded Rectangle 4">
            <a:extLst>
              <a:ext uri="{FF2B5EF4-FFF2-40B4-BE49-F238E27FC236}">
                <a16:creationId xmlns:a16="http://schemas.microsoft.com/office/drawing/2014/main" id="{E8F054FF-1896-AC30-4C9B-C4C71E606C18}"/>
              </a:ext>
              <a:ext uri="{C183D7F6-B498-43B3-948B-1728B52AA6E4}">
                <adec:decorative xmlns:adec="http://schemas.microsoft.com/office/drawing/2017/decorative" val="1"/>
              </a:ext>
            </a:extLst>
          </p:cNvPr>
          <p:cNvSpPr/>
          <p:nvPr userDrawn="1"/>
        </p:nvSpPr>
        <p:spPr bwMode="white">
          <a:xfrm>
            <a:off x="8988425" y="2043113"/>
            <a:ext cx="2670176" cy="3992562"/>
          </a:xfrm>
          <a:prstGeom prst="roundRect">
            <a:avLst>
              <a:gd name="adj" fmla="val 7444"/>
            </a:avLst>
          </a:prstGeom>
          <a:solidFill>
            <a:srgbClr val="C1B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lus Jakarta Sans Medium" panose="020B0604030504040204"/>
              <a:ea typeface="+mn-ea"/>
              <a:cs typeface="+mn-cs"/>
            </a:endParaRPr>
          </a:p>
        </p:txBody>
      </p:sp>
      <p:sp>
        <p:nvSpPr>
          <p:cNvPr id="19" name="Icon 4">
            <a:extLst>
              <a:ext uri="{FF2B5EF4-FFF2-40B4-BE49-F238E27FC236}">
                <a16:creationId xmlns:a16="http://schemas.microsoft.com/office/drawing/2014/main" id="{CBE910CE-B243-EFCA-083F-739AB0E2FD54}"/>
              </a:ext>
              <a:ext uri="{C183D7F6-B498-43B3-948B-1728B52AA6E4}">
                <adec:decorative xmlns:adec="http://schemas.microsoft.com/office/drawing/2017/decorative" val="0"/>
              </a:ext>
            </a:extLst>
          </p:cNvPr>
          <p:cNvSpPr>
            <a:spLocks noGrp="1"/>
          </p:cNvSpPr>
          <p:nvPr>
            <p:ph type="pic" sz="quarter" idx="31" hasCustomPrompt="1"/>
          </p:nvPr>
        </p:nvSpPr>
        <p:spPr>
          <a:xfrm>
            <a:off x="9795173" y="2343150"/>
            <a:ext cx="1056680" cy="1085850"/>
          </a:xfrm>
        </p:spPr>
        <p:txBody>
          <a:bodyPr tIns="91440" anchor="t" anchorCtr="0"/>
          <a:lstStyle>
            <a:lvl1pPr marL="0" indent="0" algn="ctr">
              <a:buNone/>
              <a:defRPr sz="1400"/>
            </a:lvl1pPr>
          </a:lstStyle>
          <a:p>
            <a:r>
              <a:rPr lang="en-US" noProof="0"/>
              <a:t>Icon</a:t>
            </a:r>
          </a:p>
        </p:txBody>
      </p:sp>
      <p:sp>
        <p:nvSpPr>
          <p:cNvPr id="15" name="Subhead 4">
            <a:extLst>
              <a:ext uri="{FF2B5EF4-FFF2-40B4-BE49-F238E27FC236}">
                <a16:creationId xmlns:a16="http://schemas.microsoft.com/office/drawing/2014/main" id="{143EAC0C-2663-3AAD-34E5-1033DD8E1B0A}"/>
              </a:ext>
            </a:extLst>
          </p:cNvPr>
          <p:cNvSpPr>
            <a:spLocks noGrp="1"/>
          </p:cNvSpPr>
          <p:nvPr>
            <p:ph type="body" sz="quarter" idx="28" hasCustomPrompt="1"/>
          </p:nvPr>
        </p:nvSpPr>
        <p:spPr>
          <a:xfrm>
            <a:off x="9218375" y="3802112"/>
            <a:ext cx="2210277" cy="474613"/>
          </a:xfrm>
        </p:spPr>
        <p:txBody>
          <a:bodyPr>
            <a:noAutofit/>
          </a:bodyPr>
          <a:lstStyle>
            <a:lvl1pPr marL="0" indent="0" algn="ctr">
              <a:spcBef>
                <a:spcPts val="0"/>
              </a:spcBef>
              <a:spcAft>
                <a:spcPts val="0"/>
              </a:spcAft>
              <a:buNone/>
              <a:defRPr sz="1600" b="0" i="0">
                <a:latin typeface="Plus Jakarta Sans SemiBold" pitchFamily="2" charset="77"/>
                <a:cs typeface="Plus Jakarta Sans SemiBold" pitchFamily="2" charset="77"/>
              </a:defRPr>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lvl="0"/>
            <a:r>
              <a:rPr lang="en-US" noProof="0"/>
              <a:t>Place subhead here</a:t>
            </a:r>
          </a:p>
        </p:txBody>
      </p:sp>
      <p:sp>
        <p:nvSpPr>
          <p:cNvPr id="16" name="Text 4">
            <a:extLst>
              <a:ext uri="{FF2B5EF4-FFF2-40B4-BE49-F238E27FC236}">
                <a16:creationId xmlns:a16="http://schemas.microsoft.com/office/drawing/2014/main" id="{95CB6802-304B-6C86-41E0-77EF0EA330A2}"/>
              </a:ext>
            </a:extLst>
          </p:cNvPr>
          <p:cNvSpPr>
            <a:spLocks noGrp="1"/>
          </p:cNvSpPr>
          <p:nvPr>
            <p:ph type="body" sz="quarter" idx="29" hasCustomPrompt="1"/>
          </p:nvPr>
        </p:nvSpPr>
        <p:spPr>
          <a:xfrm>
            <a:off x="9218375" y="4462737"/>
            <a:ext cx="2210277" cy="1299888"/>
          </a:xfrm>
        </p:spPr>
        <p:txBody>
          <a:bodyPr>
            <a:noAutofit/>
          </a:bodyPr>
          <a:lstStyle>
            <a:lvl1pPr marL="0" indent="0" algn="ctr">
              <a:spcBef>
                <a:spcPts val="0"/>
              </a:spcBef>
              <a:buNone/>
              <a:defRPr sz="1200">
                <a:solidFill>
                  <a:schemeClr val="tx2"/>
                </a:solidFill>
                <a:latin typeface="+mn-lt"/>
                <a:cs typeface="Plus Jakarta Sans Medium" pitchFamily="2" charset="0"/>
              </a:defRPr>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lvl="0"/>
            <a:r>
              <a:rPr lang="en-US" noProof="0"/>
              <a:t>Place text here</a:t>
            </a:r>
          </a:p>
        </p:txBody>
      </p:sp>
      <p:sp>
        <p:nvSpPr>
          <p:cNvPr id="6" name="Footer">
            <a:extLst>
              <a:ext uri="{FF2B5EF4-FFF2-40B4-BE49-F238E27FC236}">
                <a16:creationId xmlns:a16="http://schemas.microsoft.com/office/drawing/2014/main" id="{2EF7F24B-751D-7492-7AE6-410AAE5960EE}"/>
              </a:ext>
            </a:extLst>
          </p:cNvPr>
          <p:cNvSpPr>
            <a:spLocks noGrp="1" noRot="1" noMove="1" noResize="1" noEditPoints="1" noAdjustHandles="1" noChangeArrowheads="1" noChangeShapeType="1"/>
          </p:cNvSpPr>
          <p:nvPr>
            <p:ph type="ftr" sz="quarter" idx="11"/>
          </p:nvPr>
        </p:nvSpPr>
        <p:spPr/>
        <p:txBody>
          <a:bodyPr/>
          <a:lstStyle/>
          <a:p>
            <a:r>
              <a:rPr lang="en-US" noProof="0"/>
              <a:t>Copyright 2025 Pearson. All rights reserved.</a:t>
            </a:r>
          </a:p>
        </p:txBody>
      </p:sp>
      <p:sp>
        <p:nvSpPr>
          <p:cNvPr id="7" name="Slide Number">
            <a:extLst>
              <a:ext uri="{FF2B5EF4-FFF2-40B4-BE49-F238E27FC236}">
                <a16:creationId xmlns:a16="http://schemas.microsoft.com/office/drawing/2014/main" id="{1A85F952-0DC9-0BBA-EBB5-2C568646CCDA}"/>
              </a:ext>
            </a:extLst>
          </p:cNvPr>
          <p:cNvSpPr>
            <a:spLocks noGrp="1" noRot="1" noMove="1" noResize="1" noEditPoints="1" noAdjustHandles="1" noChangeArrowheads="1" noChangeShapeType="1"/>
          </p:cNvSpPr>
          <p:nvPr>
            <p:ph type="sldNum" sz="quarter" idx="12"/>
          </p:nvPr>
        </p:nvSpPr>
        <p:spPr/>
        <p:txBody>
          <a:bodyPr/>
          <a:lstStyle/>
          <a:p>
            <a:fld id="{27BB625B-AB5A-C845-B50B-ED205C3DDF7A}" type="slidenum">
              <a:rPr lang="en-US" noProof="0" smtClean="0"/>
              <a:t>‹N›</a:t>
            </a:fld>
            <a:endParaRPr lang="en-US" noProof="0"/>
          </a:p>
        </p:txBody>
      </p:sp>
    </p:spTree>
    <p:extLst>
      <p:ext uri="{BB962C8B-B14F-4D97-AF65-F5344CB8AC3E}">
        <p14:creationId xmlns:p14="http://schemas.microsoft.com/office/powerpoint/2010/main" val="990127374"/>
      </p:ext>
    </p:extLst>
  </p:cSld>
  <p:clrMapOvr>
    <a:masterClrMapping/>
  </p:clrMapOvr>
  <p:extLst>
    <p:ext uri="{DCECCB84-F9BA-43D5-87BE-67443E8EF086}">
      <p15:sldGuideLst xmlns:p15="http://schemas.microsoft.com/office/powerpoint/2012/main"/>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Big Headline with Text x4 and Image Dark">
    <p:bg bwMode="gray">
      <p:bgRef idx="1001">
        <a:schemeClr val="bg2"/>
      </p:bgRef>
    </p:bg>
    <p:spTree>
      <p:nvGrpSpPr>
        <p:cNvPr id="1" name=""/>
        <p:cNvGrpSpPr/>
        <p:nvPr/>
      </p:nvGrpSpPr>
      <p:grpSpPr>
        <a:xfrm>
          <a:off x="0" y="0"/>
          <a:ext cx="0" cy="0"/>
          <a:chOff x="0" y="0"/>
          <a:chExt cx="0" cy="0"/>
        </a:xfrm>
      </p:grpSpPr>
      <p:sp>
        <p:nvSpPr>
          <p:cNvPr id="12" name="Section">
            <a:extLst>
              <a:ext uri="{FF2B5EF4-FFF2-40B4-BE49-F238E27FC236}">
                <a16:creationId xmlns:a16="http://schemas.microsoft.com/office/drawing/2014/main" id="{6D8160D0-6A66-0EA9-5753-2EC4FF928625}"/>
              </a:ext>
            </a:extLst>
          </p:cNvPr>
          <p:cNvSpPr>
            <a:spLocks noGrp="1"/>
          </p:cNvSpPr>
          <p:nvPr>
            <p:ph type="body" sz="quarter" idx="27" hasCustomPrompt="1"/>
          </p:nvPr>
        </p:nvSpPr>
        <p:spPr bwMode="white">
          <a:xfrm>
            <a:off x="550164" y="0"/>
            <a:ext cx="3607200" cy="547200"/>
          </a:xfrm>
        </p:spPr>
        <p:txBody>
          <a:bodyPr anchor="ctr" anchorCtr="0"/>
          <a:lstStyle>
            <a:lvl1pPr marL="0" indent="0">
              <a:spcAft>
                <a:spcPts val="0"/>
              </a:spcAft>
              <a:buNone/>
              <a:defRPr sz="1000" cap="all" baseline="0">
                <a:solidFill>
                  <a:srgbClr val="C1BFFF"/>
                </a:solidFill>
              </a:defRPr>
            </a:lvl1pPr>
          </a:lstStyle>
          <a:p>
            <a:pPr lvl="0"/>
            <a:r>
              <a:rPr lang="en-US" noProof="0"/>
              <a:t>Section title</a:t>
            </a:r>
          </a:p>
        </p:txBody>
      </p:sp>
      <p:sp>
        <p:nvSpPr>
          <p:cNvPr id="2" name="Title">
            <a:extLst>
              <a:ext uri="{FF2B5EF4-FFF2-40B4-BE49-F238E27FC236}">
                <a16:creationId xmlns:a16="http://schemas.microsoft.com/office/drawing/2014/main" id="{76778EDA-841E-AD19-1FC9-84797F981CD0}"/>
              </a:ext>
            </a:extLst>
          </p:cNvPr>
          <p:cNvSpPr>
            <a:spLocks noGrp="1"/>
          </p:cNvSpPr>
          <p:nvPr>
            <p:ph type="title" hasCustomPrompt="1"/>
          </p:nvPr>
        </p:nvSpPr>
        <p:spPr bwMode="white">
          <a:xfrm>
            <a:off x="550163" y="1370208"/>
            <a:ext cx="8850022" cy="1371600"/>
          </a:xfrm>
        </p:spPr>
        <p:txBody>
          <a:bodyPr/>
          <a:lstStyle>
            <a:lvl1pPr>
              <a:defRPr sz="4800"/>
            </a:lvl1pPr>
          </a:lstStyle>
          <a:p>
            <a:r>
              <a:rPr lang="en-US" noProof="0"/>
              <a:t>Place headline here, lorem ipsum dolor sit </a:t>
            </a:r>
            <a:r>
              <a:rPr lang="en-US" noProof="0" err="1"/>
              <a:t>amet</a:t>
            </a:r>
            <a:endParaRPr lang="en-US" noProof="0"/>
          </a:p>
        </p:txBody>
      </p:sp>
      <p:sp>
        <p:nvSpPr>
          <p:cNvPr id="3" name="Rounded Rectangle 1">
            <a:extLst>
              <a:ext uri="{FF2B5EF4-FFF2-40B4-BE49-F238E27FC236}">
                <a16:creationId xmlns:a16="http://schemas.microsoft.com/office/drawing/2014/main" id="{E5829D75-79BA-3D43-D0F7-8C5035871F80}"/>
              </a:ext>
              <a:ext uri="{C183D7F6-B498-43B3-948B-1728B52AA6E4}">
                <adec:decorative xmlns:adec="http://schemas.microsoft.com/office/drawing/2017/decorative" val="1"/>
              </a:ext>
            </a:extLst>
          </p:cNvPr>
          <p:cNvSpPr/>
          <p:nvPr userDrawn="1"/>
        </p:nvSpPr>
        <p:spPr bwMode="ltGray">
          <a:xfrm>
            <a:off x="550164" y="3429000"/>
            <a:ext cx="2109369" cy="2333625"/>
          </a:xfrm>
          <a:prstGeom prst="roundRect">
            <a:avLst>
              <a:gd name="adj" fmla="val 9633"/>
            </a:avLst>
          </a:prstGeom>
          <a:noFill/>
          <a:ln w="9525">
            <a:solidFill>
              <a:srgbClr val="512EA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lus Jakarta Sans Medium" panose="020B0604030504040204"/>
              <a:ea typeface="+mn-ea"/>
              <a:cs typeface="+mn-cs"/>
            </a:endParaRPr>
          </a:p>
        </p:txBody>
      </p:sp>
      <p:sp>
        <p:nvSpPr>
          <p:cNvPr id="18" name="Number 1">
            <a:extLst>
              <a:ext uri="{FF2B5EF4-FFF2-40B4-BE49-F238E27FC236}">
                <a16:creationId xmlns:a16="http://schemas.microsoft.com/office/drawing/2014/main" id="{AB924B35-03AF-2400-44D7-4D3964B20A32}"/>
              </a:ext>
            </a:extLst>
          </p:cNvPr>
          <p:cNvSpPr>
            <a:spLocks noGrp="1"/>
          </p:cNvSpPr>
          <p:nvPr>
            <p:ph type="body" sz="quarter" idx="45" hasCustomPrompt="1"/>
          </p:nvPr>
        </p:nvSpPr>
        <p:spPr bwMode="white">
          <a:xfrm>
            <a:off x="804748" y="3664311"/>
            <a:ext cx="594360" cy="283464"/>
          </a:xfrm>
        </p:spPr>
        <p:txBody>
          <a:bodyPr>
            <a:noAutofit/>
          </a:bodyPr>
          <a:lstStyle>
            <a:lvl1pPr marL="0" indent="0">
              <a:buNone/>
              <a:defRPr kumimoji="0" lang="en-US" sz="1600" b="0" i="0" u="none" strike="noStrike" kern="1200" cap="none" spc="0" normalizeH="0" baseline="0" dirty="0">
                <a:ln>
                  <a:noFill/>
                </a:ln>
                <a:solidFill>
                  <a:srgbClr val="56E2E1"/>
                </a:solidFill>
                <a:effectLst/>
                <a:uLnTx/>
                <a:uFillTx/>
                <a:latin typeface="Plus Jakarta Sans SemiBold" panose="020B0609020204030204"/>
                <a:ea typeface="+mn-ea"/>
                <a:cs typeface="+mn-cs"/>
              </a:defRPr>
            </a:lvl1pPr>
            <a:lvl2pPr>
              <a:defRPr sz="1200">
                <a:latin typeface="Plus Jakarta Sans Medium" pitchFamily="2" charset="0"/>
                <a:cs typeface="Plus Jakarta Sans Medium" pitchFamily="2" charset="0"/>
              </a:defRPr>
            </a:lvl2pPr>
            <a:lvl3pPr>
              <a:defRPr sz="1200">
                <a:latin typeface="Plus Jakarta Sans Medium" pitchFamily="2" charset="0"/>
                <a:cs typeface="Plus Jakarta Sans Medium" pitchFamily="2" charset="0"/>
              </a:defRPr>
            </a:lvl3pPr>
            <a:lvl4pPr>
              <a:defRPr sz="1200">
                <a:latin typeface="Plus Jakarta Sans Medium" pitchFamily="2" charset="0"/>
                <a:cs typeface="Plus Jakarta Sans Medium" pitchFamily="2" charset="0"/>
              </a:defRPr>
            </a:lvl4pPr>
            <a:lvl5pPr>
              <a:defRPr sz="1200">
                <a:latin typeface="Plus Jakarta Sans Medium" pitchFamily="2" charset="0"/>
                <a:cs typeface="Plus Jakarta Sans Medium" pitchFamily="2" charset="0"/>
              </a:defRPr>
            </a:lvl5pPr>
          </a:lstStyle>
          <a:p>
            <a:pPr marL="0" marR="0" lvl="0" indent="0" algn="l" defTabSz="914400" rtl="0" eaLnBrk="1" fontAlgn="auto" latinLnBrk="0" hangingPunct="1">
              <a:lnSpc>
                <a:spcPct val="100000"/>
              </a:lnSpc>
              <a:spcBef>
                <a:spcPts val="0"/>
              </a:spcBef>
              <a:spcAft>
                <a:spcPts val="0"/>
              </a:spcAft>
              <a:buClrTx/>
              <a:buSzTx/>
              <a:buFont typeface="Plus Jakarta Sans" panose="020B0604020202020204" pitchFamily="34" charset="0"/>
              <a:buNone/>
              <a:tabLst/>
              <a:defRPr/>
            </a:pPr>
            <a:r>
              <a:rPr lang="en-US" noProof="0"/>
              <a:t>#.</a:t>
            </a:r>
          </a:p>
        </p:txBody>
      </p:sp>
      <p:sp>
        <p:nvSpPr>
          <p:cNvPr id="5" name="Text 1">
            <a:extLst>
              <a:ext uri="{FF2B5EF4-FFF2-40B4-BE49-F238E27FC236}">
                <a16:creationId xmlns:a16="http://schemas.microsoft.com/office/drawing/2014/main" id="{BE879D4D-E2CC-D47A-9910-63F8BA157E3C}"/>
              </a:ext>
            </a:extLst>
          </p:cNvPr>
          <p:cNvSpPr>
            <a:spLocks noGrp="1"/>
          </p:cNvSpPr>
          <p:nvPr>
            <p:ph type="body" sz="quarter" idx="41" hasCustomPrompt="1"/>
          </p:nvPr>
        </p:nvSpPr>
        <p:spPr bwMode="white">
          <a:xfrm>
            <a:off x="804748" y="3967162"/>
            <a:ext cx="1600200" cy="1520629"/>
          </a:xfrm>
        </p:spPr>
        <p:txBody>
          <a:bodyPr/>
          <a:lstStyle>
            <a:lvl1pPr marL="0" indent="0">
              <a:buNone/>
              <a:defRPr sz="1200"/>
            </a:lvl1pPr>
            <a:lvl2pPr>
              <a:defRPr sz="1200"/>
            </a:lvl2pPr>
            <a:lvl3pPr>
              <a:defRPr sz="1200"/>
            </a:lvl3pPr>
            <a:lvl4pPr>
              <a:defRPr sz="1200"/>
            </a:lvl4pPr>
            <a:lvl5pPr>
              <a:defRPr sz="1200"/>
            </a:lvl5pPr>
          </a:lstStyle>
          <a:p>
            <a:pPr lvl="0"/>
            <a:r>
              <a:rPr lang="en-US" noProof="0"/>
              <a:t>Place text here</a:t>
            </a:r>
          </a:p>
        </p:txBody>
      </p:sp>
      <p:sp>
        <p:nvSpPr>
          <p:cNvPr id="4" name="Rounded Rectangle 2">
            <a:extLst>
              <a:ext uri="{FF2B5EF4-FFF2-40B4-BE49-F238E27FC236}">
                <a16:creationId xmlns:a16="http://schemas.microsoft.com/office/drawing/2014/main" id="{4BF5AF6C-73F5-C59D-5196-2B21D95D4949}"/>
              </a:ext>
              <a:ext uri="{C183D7F6-B498-43B3-948B-1728B52AA6E4}">
                <adec:decorative xmlns:adec="http://schemas.microsoft.com/office/drawing/2017/decorative" val="1"/>
              </a:ext>
            </a:extLst>
          </p:cNvPr>
          <p:cNvSpPr/>
          <p:nvPr userDrawn="1"/>
        </p:nvSpPr>
        <p:spPr bwMode="ltGray">
          <a:xfrm>
            <a:off x="2797048" y="3429000"/>
            <a:ext cx="2109369" cy="2333625"/>
          </a:xfrm>
          <a:prstGeom prst="roundRect">
            <a:avLst>
              <a:gd name="adj" fmla="val 9633"/>
            </a:avLst>
          </a:prstGeom>
          <a:noFill/>
          <a:ln w="9525">
            <a:solidFill>
              <a:srgbClr val="512EA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lus Jakarta Sans Medium" panose="020B0604030504040204"/>
              <a:ea typeface="+mn-ea"/>
              <a:cs typeface="+mn-cs"/>
            </a:endParaRPr>
          </a:p>
        </p:txBody>
      </p:sp>
      <p:sp>
        <p:nvSpPr>
          <p:cNvPr id="20" name="Number 2">
            <a:extLst>
              <a:ext uri="{FF2B5EF4-FFF2-40B4-BE49-F238E27FC236}">
                <a16:creationId xmlns:a16="http://schemas.microsoft.com/office/drawing/2014/main" id="{2BB527E9-FC1C-CAF2-4E81-D2C2C8F71896}"/>
              </a:ext>
            </a:extLst>
          </p:cNvPr>
          <p:cNvSpPr>
            <a:spLocks noGrp="1"/>
          </p:cNvSpPr>
          <p:nvPr>
            <p:ph type="body" sz="quarter" idx="46" hasCustomPrompt="1"/>
          </p:nvPr>
        </p:nvSpPr>
        <p:spPr bwMode="white">
          <a:xfrm>
            <a:off x="3051632" y="3664311"/>
            <a:ext cx="594360" cy="283464"/>
          </a:xfrm>
        </p:spPr>
        <p:txBody>
          <a:bodyPr>
            <a:noAutofit/>
          </a:bodyPr>
          <a:lstStyle>
            <a:lvl1pPr marL="0" indent="0">
              <a:buNone/>
              <a:defRPr kumimoji="0" lang="en-US" sz="1600" b="0" i="0" u="none" strike="noStrike" kern="1200" cap="none" spc="0" normalizeH="0" baseline="0" dirty="0">
                <a:ln>
                  <a:noFill/>
                </a:ln>
                <a:solidFill>
                  <a:srgbClr val="56E2E1"/>
                </a:solidFill>
                <a:effectLst/>
                <a:uLnTx/>
                <a:uFillTx/>
                <a:latin typeface="Plus Jakarta Sans SemiBold" panose="020B0609020204030204"/>
                <a:ea typeface="+mn-ea"/>
                <a:cs typeface="+mn-cs"/>
              </a:defRPr>
            </a:lvl1pPr>
            <a:lvl2pPr>
              <a:defRPr sz="1200">
                <a:latin typeface="Plus Jakarta Sans Medium" pitchFamily="2" charset="0"/>
                <a:cs typeface="Plus Jakarta Sans Medium" pitchFamily="2" charset="0"/>
              </a:defRPr>
            </a:lvl2pPr>
            <a:lvl3pPr>
              <a:defRPr sz="1200">
                <a:latin typeface="Plus Jakarta Sans Medium" pitchFamily="2" charset="0"/>
                <a:cs typeface="Plus Jakarta Sans Medium" pitchFamily="2" charset="0"/>
              </a:defRPr>
            </a:lvl3pPr>
            <a:lvl4pPr>
              <a:defRPr sz="1200">
                <a:latin typeface="Plus Jakarta Sans Medium" pitchFamily="2" charset="0"/>
                <a:cs typeface="Plus Jakarta Sans Medium" pitchFamily="2" charset="0"/>
              </a:defRPr>
            </a:lvl4pPr>
            <a:lvl5pPr>
              <a:defRPr sz="1200">
                <a:latin typeface="Plus Jakarta Sans Medium" pitchFamily="2" charset="0"/>
                <a:cs typeface="Plus Jakarta Sans Medium" pitchFamily="2" charset="0"/>
              </a:defRPr>
            </a:lvl5pPr>
          </a:lstStyle>
          <a:p>
            <a:pPr marL="0" marR="0" lvl="0" indent="0" algn="l" defTabSz="914400" rtl="0" eaLnBrk="1" fontAlgn="auto" latinLnBrk="0" hangingPunct="1">
              <a:lnSpc>
                <a:spcPct val="100000"/>
              </a:lnSpc>
              <a:spcBef>
                <a:spcPts val="0"/>
              </a:spcBef>
              <a:spcAft>
                <a:spcPts val="0"/>
              </a:spcAft>
              <a:buClrTx/>
              <a:buSzTx/>
              <a:buFont typeface="Plus Jakarta Sans" panose="020B0604020202020204" pitchFamily="34" charset="0"/>
              <a:buNone/>
              <a:tabLst/>
              <a:defRPr/>
            </a:pPr>
            <a:r>
              <a:rPr lang="en-US" noProof="0"/>
              <a:t>#.</a:t>
            </a:r>
          </a:p>
        </p:txBody>
      </p:sp>
      <p:sp>
        <p:nvSpPr>
          <p:cNvPr id="8" name="Text 2">
            <a:extLst>
              <a:ext uri="{FF2B5EF4-FFF2-40B4-BE49-F238E27FC236}">
                <a16:creationId xmlns:a16="http://schemas.microsoft.com/office/drawing/2014/main" id="{56B28055-A5C3-6127-F8DE-CB5547874B61}"/>
              </a:ext>
            </a:extLst>
          </p:cNvPr>
          <p:cNvSpPr>
            <a:spLocks noGrp="1"/>
          </p:cNvSpPr>
          <p:nvPr>
            <p:ph type="body" sz="quarter" idx="42" hasCustomPrompt="1"/>
          </p:nvPr>
        </p:nvSpPr>
        <p:spPr bwMode="white">
          <a:xfrm>
            <a:off x="3051632" y="3967162"/>
            <a:ext cx="1600200" cy="1520629"/>
          </a:xfrm>
        </p:spPr>
        <p:txBody>
          <a:bodyPr/>
          <a:lstStyle>
            <a:lvl1pPr marL="0" indent="0">
              <a:buNone/>
              <a:defRPr sz="1200"/>
            </a:lvl1pPr>
            <a:lvl2pPr>
              <a:defRPr sz="1200"/>
            </a:lvl2pPr>
            <a:lvl3pPr>
              <a:defRPr sz="1200"/>
            </a:lvl3pPr>
            <a:lvl4pPr>
              <a:defRPr sz="1200"/>
            </a:lvl4pPr>
            <a:lvl5pPr>
              <a:defRPr sz="1200"/>
            </a:lvl5pPr>
          </a:lstStyle>
          <a:p>
            <a:pPr lvl="0"/>
            <a:r>
              <a:rPr lang="en-US" noProof="0"/>
              <a:t>Place text here</a:t>
            </a:r>
          </a:p>
        </p:txBody>
      </p:sp>
      <p:sp>
        <p:nvSpPr>
          <p:cNvPr id="19" name="Rounded Rectangle 3">
            <a:extLst>
              <a:ext uri="{FF2B5EF4-FFF2-40B4-BE49-F238E27FC236}">
                <a16:creationId xmlns:a16="http://schemas.microsoft.com/office/drawing/2014/main" id="{535B4539-78B4-E6A5-306A-234737ABDB76}"/>
              </a:ext>
              <a:ext uri="{C183D7F6-B498-43B3-948B-1728B52AA6E4}">
                <adec:decorative xmlns:adec="http://schemas.microsoft.com/office/drawing/2017/decorative" val="1"/>
              </a:ext>
            </a:extLst>
          </p:cNvPr>
          <p:cNvSpPr/>
          <p:nvPr userDrawn="1"/>
        </p:nvSpPr>
        <p:spPr bwMode="ltGray">
          <a:xfrm>
            <a:off x="5043932" y="3429000"/>
            <a:ext cx="2109369" cy="2333625"/>
          </a:xfrm>
          <a:prstGeom prst="roundRect">
            <a:avLst>
              <a:gd name="adj" fmla="val 9633"/>
            </a:avLst>
          </a:prstGeom>
          <a:noFill/>
          <a:ln w="9525">
            <a:solidFill>
              <a:srgbClr val="512EA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lus Jakarta Sans Medium" panose="020B0604030504040204"/>
              <a:ea typeface="+mn-ea"/>
              <a:cs typeface="+mn-cs"/>
            </a:endParaRPr>
          </a:p>
        </p:txBody>
      </p:sp>
      <p:sp>
        <p:nvSpPr>
          <p:cNvPr id="21" name="Number 3">
            <a:extLst>
              <a:ext uri="{FF2B5EF4-FFF2-40B4-BE49-F238E27FC236}">
                <a16:creationId xmlns:a16="http://schemas.microsoft.com/office/drawing/2014/main" id="{16D16D7C-6597-2088-385B-3C35494F8792}"/>
              </a:ext>
            </a:extLst>
          </p:cNvPr>
          <p:cNvSpPr>
            <a:spLocks noGrp="1"/>
          </p:cNvSpPr>
          <p:nvPr>
            <p:ph type="body" sz="quarter" idx="47" hasCustomPrompt="1"/>
          </p:nvPr>
        </p:nvSpPr>
        <p:spPr bwMode="white">
          <a:xfrm>
            <a:off x="5298516" y="3664311"/>
            <a:ext cx="594360" cy="283464"/>
          </a:xfrm>
        </p:spPr>
        <p:txBody>
          <a:bodyPr>
            <a:noAutofit/>
          </a:bodyPr>
          <a:lstStyle>
            <a:lvl1pPr marL="0" indent="0">
              <a:buNone/>
              <a:defRPr kumimoji="0" lang="en-US" sz="1600" b="0" i="0" u="none" strike="noStrike" kern="1200" cap="none" spc="0" normalizeH="0" baseline="0" dirty="0">
                <a:ln>
                  <a:noFill/>
                </a:ln>
                <a:solidFill>
                  <a:srgbClr val="56E2E1"/>
                </a:solidFill>
                <a:effectLst/>
                <a:uLnTx/>
                <a:uFillTx/>
                <a:latin typeface="Plus Jakarta Sans SemiBold" panose="020B0609020204030204"/>
                <a:ea typeface="+mn-ea"/>
                <a:cs typeface="+mn-cs"/>
              </a:defRPr>
            </a:lvl1pPr>
            <a:lvl2pPr>
              <a:defRPr sz="1200">
                <a:latin typeface="Plus Jakarta Sans Medium" pitchFamily="2" charset="0"/>
                <a:cs typeface="Plus Jakarta Sans Medium" pitchFamily="2" charset="0"/>
              </a:defRPr>
            </a:lvl2pPr>
            <a:lvl3pPr>
              <a:defRPr sz="1200">
                <a:latin typeface="Plus Jakarta Sans Medium" pitchFamily="2" charset="0"/>
                <a:cs typeface="Plus Jakarta Sans Medium" pitchFamily="2" charset="0"/>
              </a:defRPr>
            </a:lvl3pPr>
            <a:lvl4pPr>
              <a:defRPr sz="1200">
                <a:latin typeface="Plus Jakarta Sans Medium" pitchFamily="2" charset="0"/>
                <a:cs typeface="Plus Jakarta Sans Medium" pitchFamily="2" charset="0"/>
              </a:defRPr>
            </a:lvl4pPr>
            <a:lvl5pPr>
              <a:defRPr sz="1200">
                <a:latin typeface="Plus Jakarta Sans Medium" pitchFamily="2" charset="0"/>
                <a:cs typeface="Plus Jakarta Sans Medium" pitchFamily="2" charset="0"/>
              </a:defRPr>
            </a:lvl5pPr>
          </a:lstStyle>
          <a:p>
            <a:pPr marL="0" marR="0" lvl="0" indent="0" algn="l" defTabSz="914400" rtl="0" eaLnBrk="1" fontAlgn="auto" latinLnBrk="0" hangingPunct="1">
              <a:lnSpc>
                <a:spcPct val="100000"/>
              </a:lnSpc>
              <a:spcBef>
                <a:spcPts val="0"/>
              </a:spcBef>
              <a:spcAft>
                <a:spcPts val="0"/>
              </a:spcAft>
              <a:buClrTx/>
              <a:buSzTx/>
              <a:buFont typeface="Plus Jakarta Sans" panose="020B0604020202020204" pitchFamily="34" charset="0"/>
              <a:buNone/>
              <a:tabLst/>
              <a:defRPr/>
            </a:pPr>
            <a:r>
              <a:rPr lang="en-US" noProof="0"/>
              <a:t>#.</a:t>
            </a:r>
          </a:p>
        </p:txBody>
      </p:sp>
      <p:sp>
        <p:nvSpPr>
          <p:cNvPr id="9" name="Text 3">
            <a:extLst>
              <a:ext uri="{FF2B5EF4-FFF2-40B4-BE49-F238E27FC236}">
                <a16:creationId xmlns:a16="http://schemas.microsoft.com/office/drawing/2014/main" id="{4ACE7566-0253-3157-1C44-16F383DB13E4}"/>
              </a:ext>
            </a:extLst>
          </p:cNvPr>
          <p:cNvSpPr>
            <a:spLocks noGrp="1"/>
          </p:cNvSpPr>
          <p:nvPr>
            <p:ph type="body" sz="quarter" idx="43" hasCustomPrompt="1"/>
          </p:nvPr>
        </p:nvSpPr>
        <p:spPr bwMode="white">
          <a:xfrm>
            <a:off x="5298516" y="3967162"/>
            <a:ext cx="1600200" cy="1520629"/>
          </a:xfrm>
        </p:spPr>
        <p:txBody>
          <a:bodyPr/>
          <a:lstStyle>
            <a:lvl1pPr marL="0" indent="0">
              <a:buNone/>
              <a:defRPr sz="1200"/>
            </a:lvl1pPr>
            <a:lvl2pPr>
              <a:defRPr sz="1200"/>
            </a:lvl2pPr>
            <a:lvl3pPr>
              <a:defRPr sz="1200"/>
            </a:lvl3pPr>
            <a:lvl4pPr>
              <a:defRPr sz="1200"/>
            </a:lvl4pPr>
            <a:lvl5pPr>
              <a:defRPr sz="1200"/>
            </a:lvl5pPr>
          </a:lstStyle>
          <a:p>
            <a:pPr lvl="0"/>
            <a:r>
              <a:rPr lang="en-US" noProof="0"/>
              <a:t>Place text here</a:t>
            </a:r>
          </a:p>
        </p:txBody>
      </p:sp>
      <p:sp>
        <p:nvSpPr>
          <p:cNvPr id="23" name="Rounded Rectangle 4">
            <a:extLst>
              <a:ext uri="{FF2B5EF4-FFF2-40B4-BE49-F238E27FC236}">
                <a16:creationId xmlns:a16="http://schemas.microsoft.com/office/drawing/2014/main" id="{D2A6379D-07A5-FE3D-7B1A-F32A24B7BA82}"/>
              </a:ext>
              <a:ext uri="{C183D7F6-B498-43B3-948B-1728B52AA6E4}">
                <adec:decorative xmlns:adec="http://schemas.microsoft.com/office/drawing/2017/decorative" val="1"/>
              </a:ext>
            </a:extLst>
          </p:cNvPr>
          <p:cNvSpPr/>
          <p:nvPr userDrawn="1"/>
        </p:nvSpPr>
        <p:spPr bwMode="ltGray">
          <a:xfrm>
            <a:off x="7290816" y="3429000"/>
            <a:ext cx="2109369" cy="2333625"/>
          </a:xfrm>
          <a:prstGeom prst="roundRect">
            <a:avLst>
              <a:gd name="adj" fmla="val 9633"/>
            </a:avLst>
          </a:prstGeom>
          <a:noFill/>
          <a:ln w="9525">
            <a:solidFill>
              <a:srgbClr val="512EA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lus Jakarta Sans Medium" panose="020B0604030504040204"/>
              <a:ea typeface="+mn-ea"/>
              <a:cs typeface="+mn-cs"/>
            </a:endParaRPr>
          </a:p>
        </p:txBody>
      </p:sp>
      <p:sp>
        <p:nvSpPr>
          <p:cNvPr id="24" name="Number 4">
            <a:extLst>
              <a:ext uri="{FF2B5EF4-FFF2-40B4-BE49-F238E27FC236}">
                <a16:creationId xmlns:a16="http://schemas.microsoft.com/office/drawing/2014/main" id="{0508FF44-BB4B-9234-F66E-6E76CF3F62DF}"/>
              </a:ext>
            </a:extLst>
          </p:cNvPr>
          <p:cNvSpPr>
            <a:spLocks noGrp="1"/>
          </p:cNvSpPr>
          <p:nvPr>
            <p:ph type="body" sz="quarter" idx="48" hasCustomPrompt="1"/>
          </p:nvPr>
        </p:nvSpPr>
        <p:spPr bwMode="white">
          <a:xfrm>
            <a:off x="7545400" y="3664311"/>
            <a:ext cx="594360" cy="283464"/>
          </a:xfrm>
        </p:spPr>
        <p:txBody>
          <a:bodyPr>
            <a:noAutofit/>
          </a:bodyPr>
          <a:lstStyle>
            <a:lvl1pPr marL="0" indent="0">
              <a:buNone/>
              <a:defRPr kumimoji="0" lang="en-US" sz="1600" b="0" i="0" u="none" strike="noStrike" kern="1200" cap="none" spc="0" normalizeH="0" baseline="0" dirty="0">
                <a:ln>
                  <a:noFill/>
                </a:ln>
                <a:solidFill>
                  <a:srgbClr val="56E2E1"/>
                </a:solidFill>
                <a:effectLst/>
                <a:uLnTx/>
                <a:uFillTx/>
                <a:latin typeface="Plus Jakarta Sans SemiBold" panose="020B0609020204030204"/>
                <a:ea typeface="+mn-ea"/>
                <a:cs typeface="+mn-cs"/>
              </a:defRPr>
            </a:lvl1pPr>
            <a:lvl2pPr>
              <a:defRPr sz="1200">
                <a:latin typeface="Plus Jakarta Sans Medium" pitchFamily="2" charset="0"/>
                <a:cs typeface="Plus Jakarta Sans Medium" pitchFamily="2" charset="0"/>
              </a:defRPr>
            </a:lvl2pPr>
            <a:lvl3pPr>
              <a:defRPr sz="1200">
                <a:latin typeface="Plus Jakarta Sans Medium" pitchFamily="2" charset="0"/>
                <a:cs typeface="Plus Jakarta Sans Medium" pitchFamily="2" charset="0"/>
              </a:defRPr>
            </a:lvl3pPr>
            <a:lvl4pPr>
              <a:defRPr sz="1200">
                <a:latin typeface="Plus Jakarta Sans Medium" pitchFamily="2" charset="0"/>
                <a:cs typeface="Plus Jakarta Sans Medium" pitchFamily="2" charset="0"/>
              </a:defRPr>
            </a:lvl4pPr>
            <a:lvl5pPr>
              <a:defRPr sz="1200">
                <a:latin typeface="Plus Jakarta Sans Medium" pitchFamily="2" charset="0"/>
                <a:cs typeface="Plus Jakarta Sans Medium" pitchFamily="2" charset="0"/>
              </a:defRPr>
            </a:lvl5pPr>
          </a:lstStyle>
          <a:p>
            <a:pPr marL="0" marR="0" lvl="0" indent="0" algn="l" defTabSz="914400" rtl="0" eaLnBrk="1" fontAlgn="auto" latinLnBrk="0" hangingPunct="1">
              <a:lnSpc>
                <a:spcPct val="100000"/>
              </a:lnSpc>
              <a:spcBef>
                <a:spcPts val="0"/>
              </a:spcBef>
              <a:spcAft>
                <a:spcPts val="0"/>
              </a:spcAft>
              <a:buClrTx/>
              <a:buSzTx/>
              <a:buFont typeface="Plus Jakarta Sans" panose="020B0604020202020204" pitchFamily="34" charset="0"/>
              <a:buNone/>
              <a:tabLst/>
              <a:defRPr/>
            </a:pPr>
            <a:r>
              <a:rPr lang="en-US" noProof="0"/>
              <a:t>#.</a:t>
            </a:r>
          </a:p>
        </p:txBody>
      </p:sp>
      <p:sp>
        <p:nvSpPr>
          <p:cNvPr id="13" name="Text 4">
            <a:extLst>
              <a:ext uri="{FF2B5EF4-FFF2-40B4-BE49-F238E27FC236}">
                <a16:creationId xmlns:a16="http://schemas.microsoft.com/office/drawing/2014/main" id="{C06D8A94-8024-0003-FAE5-5C2A731A3634}"/>
              </a:ext>
            </a:extLst>
          </p:cNvPr>
          <p:cNvSpPr>
            <a:spLocks noGrp="1"/>
          </p:cNvSpPr>
          <p:nvPr>
            <p:ph type="body" sz="quarter" idx="44" hasCustomPrompt="1"/>
          </p:nvPr>
        </p:nvSpPr>
        <p:spPr bwMode="white">
          <a:xfrm>
            <a:off x="7545400" y="3967162"/>
            <a:ext cx="1600200" cy="1520629"/>
          </a:xfrm>
        </p:spPr>
        <p:txBody>
          <a:bodyPr/>
          <a:lstStyle>
            <a:lvl1pPr marL="0" indent="0">
              <a:buNone/>
              <a:defRPr sz="1200"/>
            </a:lvl1pPr>
            <a:lvl2pPr>
              <a:defRPr sz="1200"/>
            </a:lvl2pPr>
            <a:lvl3pPr>
              <a:defRPr sz="1200"/>
            </a:lvl3pPr>
            <a:lvl4pPr>
              <a:defRPr sz="1200"/>
            </a:lvl4pPr>
            <a:lvl5pPr>
              <a:defRPr sz="1200"/>
            </a:lvl5pPr>
          </a:lstStyle>
          <a:p>
            <a:pPr lvl="0"/>
            <a:r>
              <a:rPr lang="en-US" noProof="0"/>
              <a:t>Place text here</a:t>
            </a:r>
          </a:p>
        </p:txBody>
      </p:sp>
      <p:sp>
        <p:nvSpPr>
          <p:cNvPr id="22" name="Picture">
            <a:extLst>
              <a:ext uri="{FF2B5EF4-FFF2-40B4-BE49-F238E27FC236}">
                <a16:creationId xmlns:a16="http://schemas.microsoft.com/office/drawing/2014/main" id="{101B21BA-09BF-23F7-1691-45384A3FECBA}"/>
              </a:ext>
              <a:ext uri="{C183D7F6-B498-43B3-948B-1728B52AA6E4}">
                <adec:decorative xmlns:adec="http://schemas.microsoft.com/office/drawing/2017/decorative" val="1"/>
              </a:ext>
            </a:extLst>
          </p:cNvPr>
          <p:cNvSpPr>
            <a:spLocks noGrp="1"/>
          </p:cNvSpPr>
          <p:nvPr>
            <p:ph type="pic" sz="quarter" idx="37" hasCustomPrompt="1"/>
          </p:nvPr>
        </p:nvSpPr>
        <p:spPr bwMode="gray">
          <a:xfrm>
            <a:off x="9537700" y="3429000"/>
            <a:ext cx="2106613" cy="2332354"/>
          </a:xfrm>
          <a:prstGeom prst="roundRect">
            <a:avLst>
              <a:gd name="adj" fmla="val 10399"/>
            </a:avLst>
          </a:prstGeom>
          <a:solidFill>
            <a:srgbClr val="C1BFFF"/>
          </a:solidFill>
        </p:spPr>
        <p:txBody>
          <a:bodyPr tIns="91440" anchor="t" anchorCtr="0"/>
          <a:lstStyle>
            <a:lvl1pPr marL="0" indent="0" algn="ctr">
              <a:buNone/>
              <a:defRPr sz="1400">
                <a:solidFill>
                  <a:schemeClr val="bg2"/>
                </a:solidFill>
              </a:defRPr>
            </a:lvl1pPr>
          </a:lstStyle>
          <a:p>
            <a:r>
              <a:rPr lang="en-US" noProof="0"/>
              <a:t>Add picture here</a:t>
            </a:r>
          </a:p>
        </p:txBody>
      </p:sp>
      <p:sp>
        <p:nvSpPr>
          <p:cNvPr id="10" name="Source">
            <a:extLst>
              <a:ext uri="{FF2B5EF4-FFF2-40B4-BE49-F238E27FC236}">
                <a16:creationId xmlns:a16="http://schemas.microsoft.com/office/drawing/2014/main" id="{49C18AD8-1E9E-29C7-276C-ED2D7C8F701E}"/>
              </a:ext>
            </a:extLst>
          </p:cNvPr>
          <p:cNvSpPr>
            <a:spLocks noGrp="1"/>
          </p:cNvSpPr>
          <p:nvPr>
            <p:ph type="body" sz="quarter" idx="14" hasCustomPrompt="1"/>
          </p:nvPr>
        </p:nvSpPr>
        <p:spPr bwMode="white">
          <a:xfrm>
            <a:off x="550164" y="5761354"/>
            <a:ext cx="3607200" cy="547200"/>
          </a:xfrm>
        </p:spPr>
        <p:txBody>
          <a:bodyPr anchor="b" anchorCtr="0">
            <a:noAutofit/>
          </a:bodyPr>
          <a:lstStyle>
            <a:lvl1pPr marL="0" indent="0">
              <a:spcAft>
                <a:spcPts val="0"/>
              </a:spcAft>
              <a:buNone/>
              <a:defRPr sz="800"/>
            </a:lvl1pPr>
            <a:lvl2pPr>
              <a:defRPr sz="800"/>
            </a:lvl2pPr>
            <a:lvl3pPr>
              <a:defRPr sz="800"/>
            </a:lvl3pPr>
            <a:lvl4pPr>
              <a:defRPr sz="800"/>
            </a:lvl4pPr>
            <a:lvl5pPr>
              <a:defRPr sz="800"/>
            </a:lvl5pPr>
          </a:lstStyle>
          <a:p>
            <a:pPr lvl="0"/>
            <a:r>
              <a:rPr lang="en-US" noProof="0"/>
              <a:t>Place source here</a:t>
            </a:r>
          </a:p>
        </p:txBody>
      </p:sp>
      <p:sp>
        <p:nvSpPr>
          <p:cNvPr id="6" name="Footer">
            <a:extLst>
              <a:ext uri="{FF2B5EF4-FFF2-40B4-BE49-F238E27FC236}">
                <a16:creationId xmlns:a16="http://schemas.microsoft.com/office/drawing/2014/main" id="{2EF7F24B-751D-7492-7AE6-410AAE5960EE}"/>
              </a:ext>
            </a:extLst>
          </p:cNvPr>
          <p:cNvSpPr>
            <a:spLocks noGrp="1" noRot="1" noMove="1" noResize="1" noEditPoints="1" noAdjustHandles="1" noChangeArrowheads="1" noChangeShapeType="1"/>
          </p:cNvSpPr>
          <p:nvPr>
            <p:ph type="ftr" sz="quarter" idx="11"/>
          </p:nvPr>
        </p:nvSpPr>
        <p:spPr bwMode="white"/>
        <p:txBody>
          <a:bodyPr/>
          <a:lstStyle>
            <a:lvl1pPr>
              <a:defRPr>
                <a:solidFill>
                  <a:srgbClr val="C1BFFF"/>
                </a:solidFill>
              </a:defRPr>
            </a:lvl1pPr>
          </a:lstStyle>
          <a:p>
            <a:r>
              <a:rPr lang="en-US" noProof="0"/>
              <a:t>Copyright 2025 Pearson. All rights reserved.</a:t>
            </a:r>
          </a:p>
        </p:txBody>
      </p:sp>
      <p:sp>
        <p:nvSpPr>
          <p:cNvPr id="7" name="Slide Number">
            <a:extLst>
              <a:ext uri="{FF2B5EF4-FFF2-40B4-BE49-F238E27FC236}">
                <a16:creationId xmlns:a16="http://schemas.microsoft.com/office/drawing/2014/main" id="{1A85F952-0DC9-0BBA-EBB5-2C568646CCDA}"/>
              </a:ext>
            </a:extLst>
          </p:cNvPr>
          <p:cNvSpPr>
            <a:spLocks noGrp="1" noRot="1" noMove="1" noResize="1" noEditPoints="1" noAdjustHandles="1" noChangeArrowheads="1" noChangeShapeType="1"/>
          </p:cNvSpPr>
          <p:nvPr>
            <p:ph type="sldNum" sz="quarter" idx="12"/>
          </p:nvPr>
        </p:nvSpPr>
        <p:spPr bwMode="white"/>
        <p:txBody>
          <a:bodyPr/>
          <a:lstStyle>
            <a:lvl1pPr>
              <a:defRPr>
                <a:solidFill>
                  <a:srgbClr val="C1BFFF"/>
                </a:solidFill>
              </a:defRPr>
            </a:lvl1pPr>
          </a:lstStyle>
          <a:p>
            <a:fld id="{27BB625B-AB5A-C845-B50B-ED205C3DDF7A}" type="slidenum">
              <a:rPr lang="en-US" noProof="0" smtClean="0"/>
              <a:pPr/>
              <a:t>‹N›</a:t>
            </a:fld>
            <a:endParaRPr lang="en-US" noProof="0"/>
          </a:p>
        </p:txBody>
      </p:sp>
    </p:spTree>
    <p:extLst>
      <p:ext uri="{BB962C8B-B14F-4D97-AF65-F5344CB8AC3E}">
        <p14:creationId xmlns:p14="http://schemas.microsoft.com/office/powerpoint/2010/main" val="2357966181"/>
      </p:ext>
    </p:extLst>
  </p:cSld>
  <p:clrMapOvr>
    <a:overrideClrMapping bg1="dk1" tx1="lt1" bg2="dk2" tx2="lt2" accent1="accent1" accent2="accent2" accent3="accent3" accent4="accent4" accent5="accent5" accent6="accent6" hlink="hlink" folHlink="folHlink"/>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Icon with Data and Text x6">
    <p:bg bwMode="ltGray">
      <p:bgPr>
        <a:solidFill>
          <a:srgbClr val="EDECF6"/>
        </a:solidFill>
        <a:effectLst/>
      </p:bgPr>
    </p:bg>
    <p:spTree>
      <p:nvGrpSpPr>
        <p:cNvPr id="1" name=""/>
        <p:cNvGrpSpPr/>
        <p:nvPr/>
      </p:nvGrpSpPr>
      <p:grpSpPr>
        <a:xfrm>
          <a:off x="0" y="0"/>
          <a:ext cx="0" cy="0"/>
          <a:chOff x="0" y="0"/>
          <a:chExt cx="0" cy="0"/>
        </a:xfrm>
      </p:grpSpPr>
      <p:sp>
        <p:nvSpPr>
          <p:cNvPr id="3" name="Section">
            <a:extLst>
              <a:ext uri="{FF2B5EF4-FFF2-40B4-BE49-F238E27FC236}">
                <a16:creationId xmlns:a16="http://schemas.microsoft.com/office/drawing/2014/main" id="{078AB4A3-A7E3-6CAE-F97A-4D13ADB627BD}"/>
              </a:ext>
            </a:extLst>
          </p:cNvPr>
          <p:cNvSpPr>
            <a:spLocks noGrp="1"/>
          </p:cNvSpPr>
          <p:nvPr>
            <p:ph type="body" sz="quarter" idx="27" hasCustomPrompt="1"/>
          </p:nvPr>
        </p:nvSpPr>
        <p:spPr>
          <a:xfrm>
            <a:off x="550164" y="0"/>
            <a:ext cx="3607200" cy="547200"/>
          </a:xfrm>
        </p:spPr>
        <p:txBody>
          <a:bodyPr anchor="ctr" anchorCtr="0"/>
          <a:lstStyle>
            <a:lvl1pPr marL="0" indent="0">
              <a:spcAft>
                <a:spcPts val="0"/>
              </a:spcAft>
              <a:buNone/>
              <a:defRPr sz="1000" cap="all" baseline="0">
                <a:solidFill>
                  <a:srgbClr val="512EAB"/>
                </a:solidFill>
              </a:defRPr>
            </a:lvl1pPr>
          </a:lstStyle>
          <a:p>
            <a:pPr lvl="0"/>
            <a:r>
              <a:rPr lang="en-US" noProof="0"/>
              <a:t>Section title</a:t>
            </a:r>
          </a:p>
        </p:txBody>
      </p:sp>
      <p:sp>
        <p:nvSpPr>
          <p:cNvPr id="8" name="Title">
            <a:extLst>
              <a:ext uri="{FF2B5EF4-FFF2-40B4-BE49-F238E27FC236}">
                <a16:creationId xmlns:a16="http://schemas.microsoft.com/office/drawing/2014/main" id="{CCC3B175-A6C1-A9B9-49AF-8B01B8AACF92}"/>
              </a:ext>
            </a:extLst>
          </p:cNvPr>
          <p:cNvSpPr>
            <a:spLocks noGrp="1"/>
          </p:cNvSpPr>
          <p:nvPr>
            <p:ph type="title" hasCustomPrompt="1"/>
          </p:nvPr>
        </p:nvSpPr>
        <p:spPr>
          <a:xfrm>
            <a:off x="550164" y="1099649"/>
            <a:ext cx="3744024" cy="2020922"/>
          </a:xfrm>
        </p:spPr>
        <p:txBody>
          <a:bodyPr/>
          <a:lstStyle>
            <a:lvl1pPr>
              <a:defRPr/>
            </a:lvl1pPr>
          </a:lstStyle>
          <a:p>
            <a:r>
              <a:rPr lang="en-US" noProof="0"/>
              <a:t>Place headline here, lorem ipsum dolor sit </a:t>
            </a:r>
            <a:r>
              <a:rPr lang="en-US" noProof="0" err="1"/>
              <a:t>amet</a:t>
            </a:r>
            <a:r>
              <a:rPr lang="en-US" noProof="0"/>
              <a:t> </a:t>
            </a:r>
            <a:r>
              <a:rPr lang="en-US" noProof="0" err="1"/>
              <a:t>adipiscing</a:t>
            </a:r>
            <a:r>
              <a:rPr lang="en-US" noProof="0"/>
              <a:t> </a:t>
            </a:r>
            <a:r>
              <a:rPr lang="en-US" noProof="0" err="1"/>
              <a:t>elit</a:t>
            </a:r>
            <a:br>
              <a:rPr lang="en-US" noProof="0"/>
            </a:br>
            <a:endParaRPr lang="en-US" noProof="0"/>
          </a:p>
        </p:txBody>
      </p:sp>
      <p:sp>
        <p:nvSpPr>
          <p:cNvPr id="9" name="Text">
            <a:extLst>
              <a:ext uri="{FF2B5EF4-FFF2-40B4-BE49-F238E27FC236}">
                <a16:creationId xmlns:a16="http://schemas.microsoft.com/office/drawing/2014/main" id="{52EB67A3-1158-7468-9546-6C1E7A02846B}"/>
              </a:ext>
            </a:extLst>
          </p:cNvPr>
          <p:cNvSpPr>
            <a:spLocks noGrp="1"/>
          </p:cNvSpPr>
          <p:nvPr>
            <p:ph type="body" sz="quarter" idx="28"/>
          </p:nvPr>
        </p:nvSpPr>
        <p:spPr>
          <a:xfrm>
            <a:off x="550164" y="3439478"/>
            <a:ext cx="3605276" cy="2323147"/>
          </a:xfrm>
        </p:spPr>
        <p:txBody>
          <a:bodyPr/>
          <a:lstStyle>
            <a:lvl1pPr marL="0" indent="0">
              <a:buNone/>
              <a:defRPr sz="1400">
                <a:latin typeface="+mn-lt"/>
                <a:cs typeface="Plus Jakarta Sans Medium" pitchFamily="2" charset="0"/>
              </a:defRPr>
            </a:lvl1pPr>
            <a:lvl2pPr>
              <a:defRPr sz="1400">
                <a:latin typeface="+mn-lt"/>
                <a:cs typeface="Plus Jakarta Sans Medium" pitchFamily="2" charset="0"/>
              </a:defRPr>
            </a:lvl2pPr>
            <a:lvl3pPr>
              <a:defRPr sz="1400">
                <a:latin typeface="+mn-lt"/>
                <a:cs typeface="Plus Jakarta Sans Medium" pitchFamily="2" charset="0"/>
              </a:defRPr>
            </a:lvl3pPr>
            <a:lvl4pPr>
              <a:defRPr sz="1400">
                <a:latin typeface="+mn-lt"/>
                <a:cs typeface="Plus Jakarta Sans Medium" pitchFamily="2" charset="0"/>
              </a:defRPr>
            </a:lvl4pPr>
            <a:lvl5pPr>
              <a:defRPr sz="1400">
                <a:latin typeface="+mn-lt"/>
                <a:cs typeface="Plus Jakarta Sans Medium" pitchFamily="2" charset="0"/>
              </a:defRPr>
            </a:lvl5pPr>
          </a:lstStyle>
          <a:p>
            <a:pPr lvl="0"/>
            <a:r>
              <a:rPr lang="it-IT" noProof="0"/>
              <a:t>Fare clic per modificare gli stili del testo dello schema</a:t>
            </a:r>
          </a:p>
          <a:p>
            <a:pPr lvl="1"/>
            <a:r>
              <a:rPr lang="it-IT" noProof="0"/>
              <a:t>Secondo livello</a:t>
            </a:r>
          </a:p>
          <a:p>
            <a:pPr lvl="2"/>
            <a:r>
              <a:rPr lang="it-IT" noProof="0"/>
              <a:t>Terzo livello</a:t>
            </a:r>
          </a:p>
          <a:p>
            <a:pPr lvl="3"/>
            <a:r>
              <a:rPr lang="it-IT" noProof="0"/>
              <a:t>Quarto livello</a:t>
            </a:r>
          </a:p>
          <a:p>
            <a:pPr lvl="4"/>
            <a:r>
              <a:rPr lang="it-IT" noProof="0"/>
              <a:t>Quinto livello</a:t>
            </a:r>
            <a:endParaRPr lang="en-US" noProof="0"/>
          </a:p>
        </p:txBody>
      </p:sp>
      <p:sp>
        <p:nvSpPr>
          <p:cNvPr id="31" name="Icon 1">
            <a:extLst>
              <a:ext uri="{FF2B5EF4-FFF2-40B4-BE49-F238E27FC236}">
                <a16:creationId xmlns:a16="http://schemas.microsoft.com/office/drawing/2014/main" id="{F2A5A3F4-4808-397D-48E8-CF20D2EFF222}"/>
              </a:ext>
              <a:ext uri="{C183D7F6-B498-43B3-948B-1728B52AA6E4}">
                <adec:decorative xmlns:adec="http://schemas.microsoft.com/office/drawing/2017/decorative" val="1"/>
              </a:ext>
            </a:extLst>
          </p:cNvPr>
          <p:cNvSpPr>
            <a:spLocks noGrp="1"/>
          </p:cNvSpPr>
          <p:nvPr>
            <p:ph type="pic" sz="quarter" idx="38" hasCustomPrompt="1"/>
          </p:nvPr>
        </p:nvSpPr>
        <p:spPr>
          <a:xfrm>
            <a:off x="5229225" y="975361"/>
            <a:ext cx="530352" cy="527684"/>
          </a:xfrm>
        </p:spPr>
        <p:txBody>
          <a:bodyPr anchor="ctr"/>
          <a:lstStyle>
            <a:lvl1pPr marL="0" indent="0" algn="ctr">
              <a:buNone/>
              <a:defRPr sz="1000"/>
            </a:lvl1pPr>
          </a:lstStyle>
          <a:p>
            <a:r>
              <a:rPr lang="en-US" noProof="0"/>
              <a:t>Icon</a:t>
            </a:r>
          </a:p>
        </p:txBody>
      </p:sp>
      <p:sp>
        <p:nvSpPr>
          <p:cNvPr id="27" name="Emphasis 1">
            <a:extLst>
              <a:ext uri="{FF2B5EF4-FFF2-40B4-BE49-F238E27FC236}">
                <a16:creationId xmlns:a16="http://schemas.microsoft.com/office/drawing/2014/main" id="{C8752E3E-0299-C78C-05F6-C9B2DC605D6D}"/>
              </a:ext>
            </a:extLst>
          </p:cNvPr>
          <p:cNvSpPr>
            <a:spLocks noGrp="1"/>
          </p:cNvSpPr>
          <p:nvPr>
            <p:ph type="body" sz="quarter" idx="37" hasCustomPrompt="1"/>
          </p:nvPr>
        </p:nvSpPr>
        <p:spPr>
          <a:xfrm>
            <a:off x="5229226" y="1739172"/>
            <a:ext cx="1733550" cy="463279"/>
          </a:xfrm>
        </p:spPr>
        <p:txBody>
          <a:bodyPr>
            <a:noAutofit/>
          </a:bodyPr>
          <a:lstStyle>
            <a:lvl1pPr marL="0" indent="0" algn="l">
              <a:spcBef>
                <a:spcPts val="0"/>
              </a:spcBef>
              <a:buNone/>
              <a:defRPr kumimoji="0" lang="en-US" sz="3200" b="0" i="0" u="none" strike="noStrike" kern="1200" cap="none" spc="0" normalizeH="0" baseline="0" dirty="0">
                <a:ln>
                  <a:noFill/>
                </a:ln>
                <a:solidFill>
                  <a:srgbClr val="512EAB"/>
                </a:solidFill>
                <a:effectLst/>
                <a:uLnTx/>
                <a:uFillTx/>
                <a:latin typeface="Plus Jakarta Sans SemiBold" panose="020B0609020204030204"/>
                <a:ea typeface="+mn-ea"/>
                <a:cs typeface="+mn-cs"/>
              </a:defRPr>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marL="0" marR="0" lvl="0" indent="0" algn="l" defTabSz="914400" rtl="0" eaLnBrk="1" fontAlgn="auto" latinLnBrk="0" hangingPunct="1">
              <a:lnSpc>
                <a:spcPct val="100000"/>
              </a:lnSpc>
              <a:spcBef>
                <a:spcPts val="0"/>
              </a:spcBef>
              <a:spcAft>
                <a:spcPts val="0"/>
              </a:spcAft>
              <a:buClrTx/>
              <a:buSzTx/>
              <a:buFont typeface="Plus Jakarta Sans" panose="020B0604020202020204" pitchFamily="34" charset="0"/>
              <a:buNone/>
              <a:tabLst/>
              <a:defRPr/>
            </a:pPr>
            <a:r>
              <a:rPr lang="en-US" noProof="0"/>
              <a:t>XX%</a:t>
            </a:r>
          </a:p>
        </p:txBody>
      </p:sp>
      <p:sp>
        <p:nvSpPr>
          <p:cNvPr id="25" name="Text 1">
            <a:extLst>
              <a:ext uri="{FF2B5EF4-FFF2-40B4-BE49-F238E27FC236}">
                <a16:creationId xmlns:a16="http://schemas.microsoft.com/office/drawing/2014/main" id="{F29B448F-A00D-AC03-E3EC-F9C365BCF133}"/>
              </a:ext>
            </a:extLst>
          </p:cNvPr>
          <p:cNvSpPr>
            <a:spLocks noGrp="1"/>
          </p:cNvSpPr>
          <p:nvPr>
            <p:ph type="body" sz="quarter" idx="36" hasCustomPrompt="1"/>
          </p:nvPr>
        </p:nvSpPr>
        <p:spPr>
          <a:xfrm>
            <a:off x="5229226" y="2272301"/>
            <a:ext cx="1733550" cy="463279"/>
          </a:xfrm>
        </p:spPr>
        <p:txBody>
          <a:bodyPr>
            <a:noAutofit/>
          </a:bodyPr>
          <a:lstStyle>
            <a:lvl1pPr marL="0" indent="0" algn="l">
              <a:spcBef>
                <a:spcPts val="0"/>
              </a:spcBef>
              <a:buNone/>
              <a:defRPr sz="1200">
                <a:solidFill>
                  <a:schemeClr val="tx2"/>
                </a:solidFill>
                <a:latin typeface="+mn-lt"/>
                <a:cs typeface="Plus Jakarta Sans Medium" pitchFamily="2" charset="0"/>
              </a:defRPr>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lvl="0"/>
            <a:r>
              <a:rPr lang="en-US" noProof="0"/>
              <a:t>Place text here</a:t>
            </a:r>
          </a:p>
        </p:txBody>
      </p:sp>
      <p:cxnSp>
        <p:nvCxnSpPr>
          <p:cNvPr id="32" name="Straight Connector 1">
            <a:extLst>
              <a:ext uri="{FF2B5EF4-FFF2-40B4-BE49-F238E27FC236}">
                <a16:creationId xmlns:a16="http://schemas.microsoft.com/office/drawing/2014/main" id="{F61870AD-064A-A25B-3654-367A2F00A5D6}"/>
              </a:ext>
              <a:ext uri="{C183D7F6-B498-43B3-948B-1728B52AA6E4}">
                <adec:decorative xmlns:adec="http://schemas.microsoft.com/office/drawing/2017/decorative" val="1"/>
              </a:ext>
            </a:extLst>
          </p:cNvPr>
          <p:cNvCxnSpPr>
            <a:cxnSpLocks/>
          </p:cNvCxnSpPr>
          <p:nvPr userDrawn="1"/>
        </p:nvCxnSpPr>
        <p:spPr bwMode="black">
          <a:xfrm>
            <a:off x="5231606" y="2866553"/>
            <a:ext cx="1729606"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43" name="Icon 2">
            <a:extLst>
              <a:ext uri="{FF2B5EF4-FFF2-40B4-BE49-F238E27FC236}">
                <a16:creationId xmlns:a16="http://schemas.microsoft.com/office/drawing/2014/main" id="{12D1BF41-778F-E1B9-CC2E-54294AF8BA5A}"/>
              </a:ext>
              <a:ext uri="{C183D7F6-B498-43B3-948B-1728B52AA6E4}">
                <adec:decorative xmlns:adec="http://schemas.microsoft.com/office/drawing/2017/decorative" val="1"/>
              </a:ext>
            </a:extLst>
          </p:cNvPr>
          <p:cNvSpPr>
            <a:spLocks noGrp="1"/>
          </p:cNvSpPr>
          <p:nvPr>
            <p:ph type="pic" sz="quarter" idx="41" hasCustomPrompt="1"/>
          </p:nvPr>
        </p:nvSpPr>
        <p:spPr>
          <a:xfrm>
            <a:off x="7103711" y="975361"/>
            <a:ext cx="530352" cy="527684"/>
          </a:xfrm>
        </p:spPr>
        <p:txBody>
          <a:bodyPr anchor="ctr"/>
          <a:lstStyle>
            <a:lvl1pPr marL="0" indent="0" algn="ctr">
              <a:buNone/>
              <a:defRPr sz="1000"/>
            </a:lvl1pPr>
          </a:lstStyle>
          <a:p>
            <a:r>
              <a:rPr lang="en-US" noProof="0"/>
              <a:t>Icon</a:t>
            </a:r>
          </a:p>
        </p:txBody>
      </p:sp>
      <p:sp>
        <p:nvSpPr>
          <p:cNvPr id="42" name="Emphasis 2">
            <a:extLst>
              <a:ext uri="{FF2B5EF4-FFF2-40B4-BE49-F238E27FC236}">
                <a16:creationId xmlns:a16="http://schemas.microsoft.com/office/drawing/2014/main" id="{A1E9CC9D-5303-786B-46EF-FFA257750B54}"/>
              </a:ext>
            </a:extLst>
          </p:cNvPr>
          <p:cNvSpPr>
            <a:spLocks noGrp="1"/>
          </p:cNvSpPr>
          <p:nvPr>
            <p:ph type="body" sz="quarter" idx="40" hasCustomPrompt="1"/>
          </p:nvPr>
        </p:nvSpPr>
        <p:spPr>
          <a:xfrm>
            <a:off x="7103711" y="1739172"/>
            <a:ext cx="1733550" cy="463279"/>
          </a:xfrm>
        </p:spPr>
        <p:txBody>
          <a:bodyPr>
            <a:noAutofit/>
          </a:bodyPr>
          <a:lstStyle>
            <a:lvl1pPr marL="0" indent="0" algn="l">
              <a:spcBef>
                <a:spcPts val="0"/>
              </a:spcBef>
              <a:buNone/>
              <a:defRPr kumimoji="0" lang="en-US" sz="3200" b="0" i="0" u="none" strike="noStrike" kern="1200" cap="none" spc="0" normalizeH="0" baseline="0" dirty="0">
                <a:ln>
                  <a:noFill/>
                </a:ln>
                <a:solidFill>
                  <a:srgbClr val="512EAB"/>
                </a:solidFill>
                <a:effectLst/>
                <a:uLnTx/>
                <a:uFillTx/>
                <a:latin typeface="Plus Jakarta Sans SemiBold" panose="020B0609020204030204"/>
                <a:ea typeface="+mn-ea"/>
                <a:cs typeface="+mn-cs"/>
              </a:defRPr>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marL="0" marR="0" lvl="0" indent="0" algn="l" defTabSz="914400" rtl="0" eaLnBrk="1" fontAlgn="auto" latinLnBrk="0" hangingPunct="1">
              <a:lnSpc>
                <a:spcPct val="100000"/>
              </a:lnSpc>
              <a:spcBef>
                <a:spcPts val="0"/>
              </a:spcBef>
              <a:spcAft>
                <a:spcPts val="0"/>
              </a:spcAft>
              <a:buClrTx/>
              <a:buSzTx/>
              <a:buFont typeface="Plus Jakarta Sans" panose="020B0604020202020204" pitchFamily="34" charset="0"/>
              <a:buNone/>
              <a:tabLst/>
              <a:defRPr/>
            </a:pPr>
            <a:r>
              <a:rPr lang="en-US" noProof="0"/>
              <a:t>XX%</a:t>
            </a:r>
          </a:p>
        </p:txBody>
      </p:sp>
      <p:sp>
        <p:nvSpPr>
          <p:cNvPr id="41" name="Text 2">
            <a:extLst>
              <a:ext uri="{FF2B5EF4-FFF2-40B4-BE49-F238E27FC236}">
                <a16:creationId xmlns:a16="http://schemas.microsoft.com/office/drawing/2014/main" id="{7BEB8C32-2907-6D69-ACAF-6D5F4D6F7A74}"/>
              </a:ext>
            </a:extLst>
          </p:cNvPr>
          <p:cNvSpPr>
            <a:spLocks noGrp="1"/>
          </p:cNvSpPr>
          <p:nvPr>
            <p:ph type="body" sz="quarter" idx="39" hasCustomPrompt="1"/>
          </p:nvPr>
        </p:nvSpPr>
        <p:spPr>
          <a:xfrm>
            <a:off x="7103711" y="2272301"/>
            <a:ext cx="1733550" cy="463279"/>
          </a:xfrm>
        </p:spPr>
        <p:txBody>
          <a:bodyPr>
            <a:noAutofit/>
          </a:bodyPr>
          <a:lstStyle>
            <a:lvl1pPr marL="0" indent="0" algn="l">
              <a:spcBef>
                <a:spcPts val="0"/>
              </a:spcBef>
              <a:buNone/>
              <a:defRPr sz="1200">
                <a:solidFill>
                  <a:schemeClr val="tx2"/>
                </a:solidFill>
                <a:latin typeface="+mn-lt"/>
                <a:cs typeface="Plus Jakarta Sans Medium" pitchFamily="2" charset="0"/>
              </a:defRPr>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lvl="0"/>
            <a:r>
              <a:rPr lang="en-US" noProof="0"/>
              <a:t>Place text here</a:t>
            </a:r>
          </a:p>
        </p:txBody>
      </p:sp>
      <p:cxnSp>
        <p:nvCxnSpPr>
          <p:cNvPr id="33" name="Straight Connector 2">
            <a:extLst>
              <a:ext uri="{FF2B5EF4-FFF2-40B4-BE49-F238E27FC236}">
                <a16:creationId xmlns:a16="http://schemas.microsoft.com/office/drawing/2014/main" id="{94D8E5DA-D242-ADAF-6029-ADE75DF48D5D}"/>
              </a:ext>
              <a:ext uri="{C183D7F6-B498-43B3-948B-1728B52AA6E4}">
                <adec:decorative xmlns:adec="http://schemas.microsoft.com/office/drawing/2017/decorative" val="1"/>
              </a:ext>
            </a:extLst>
          </p:cNvPr>
          <p:cNvCxnSpPr>
            <a:cxnSpLocks/>
          </p:cNvCxnSpPr>
          <p:nvPr userDrawn="1"/>
        </p:nvCxnSpPr>
        <p:spPr bwMode="black">
          <a:xfrm>
            <a:off x="7103711" y="2866553"/>
            <a:ext cx="1729606"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46" name="Icon 3">
            <a:extLst>
              <a:ext uri="{FF2B5EF4-FFF2-40B4-BE49-F238E27FC236}">
                <a16:creationId xmlns:a16="http://schemas.microsoft.com/office/drawing/2014/main" id="{81904089-0739-0A03-DF84-48C909EF5D3B}"/>
              </a:ext>
              <a:ext uri="{C183D7F6-B498-43B3-948B-1728B52AA6E4}">
                <adec:decorative xmlns:adec="http://schemas.microsoft.com/office/drawing/2017/decorative" val="1"/>
              </a:ext>
            </a:extLst>
          </p:cNvPr>
          <p:cNvSpPr>
            <a:spLocks noGrp="1"/>
          </p:cNvSpPr>
          <p:nvPr>
            <p:ph type="pic" sz="quarter" idx="44" hasCustomPrompt="1"/>
          </p:nvPr>
        </p:nvSpPr>
        <p:spPr>
          <a:xfrm>
            <a:off x="8975816" y="975361"/>
            <a:ext cx="530352" cy="527684"/>
          </a:xfrm>
        </p:spPr>
        <p:txBody>
          <a:bodyPr anchor="ctr"/>
          <a:lstStyle>
            <a:lvl1pPr marL="0" indent="0" algn="ctr">
              <a:buNone/>
              <a:defRPr sz="1000"/>
            </a:lvl1pPr>
          </a:lstStyle>
          <a:p>
            <a:pPr marL="0" marR="0" lvl="0" indent="0" algn="ctr"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r>
              <a:rPr lang="en-US" noProof="0"/>
              <a:t>Icon</a:t>
            </a:r>
          </a:p>
        </p:txBody>
      </p:sp>
      <p:sp>
        <p:nvSpPr>
          <p:cNvPr id="45" name="Emphasis 3">
            <a:extLst>
              <a:ext uri="{FF2B5EF4-FFF2-40B4-BE49-F238E27FC236}">
                <a16:creationId xmlns:a16="http://schemas.microsoft.com/office/drawing/2014/main" id="{B75A9078-8279-936C-B296-F05A043E5DB6}"/>
              </a:ext>
            </a:extLst>
          </p:cNvPr>
          <p:cNvSpPr>
            <a:spLocks noGrp="1"/>
          </p:cNvSpPr>
          <p:nvPr>
            <p:ph type="body" sz="quarter" idx="43" hasCustomPrompt="1"/>
          </p:nvPr>
        </p:nvSpPr>
        <p:spPr>
          <a:xfrm>
            <a:off x="8975816" y="1739172"/>
            <a:ext cx="1733550" cy="463279"/>
          </a:xfrm>
        </p:spPr>
        <p:txBody>
          <a:bodyPr>
            <a:noAutofit/>
          </a:bodyPr>
          <a:lstStyle>
            <a:lvl1pPr marL="0" indent="0" algn="l">
              <a:spcBef>
                <a:spcPts val="0"/>
              </a:spcBef>
              <a:buNone/>
              <a:defRPr kumimoji="0" lang="en-US" sz="3200" b="0" i="0" u="none" strike="noStrike" kern="1200" cap="none" spc="0" normalizeH="0" baseline="0" dirty="0">
                <a:ln>
                  <a:noFill/>
                </a:ln>
                <a:solidFill>
                  <a:srgbClr val="512EAB"/>
                </a:solidFill>
                <a:effectLst/>
                <a:uLnTx/>
                <a:uFillTx/>
                <a:latin typeface="Plus Jakarta Sans SemiBold" panose="020B0609020204030204"/>
                <a:ea typeface="+mn-ea"/>
                <a:cs typeface="+mn-cs"/>
              </a:defRPr>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marL="0" marR="0" lvl="0" indent="0" algn="l" defTabSz="914400" rtl="0" eaLnBrk="1" fontAlgn="auto" latinLnBrk="0" hangingPunct="1">
              <a:lnSpc>
                <a:spcPct val="100000"/>
              </a:lnSpc>
              <a:spcBef>
                <a:spcPts val="0"/>
              </a:spcBef>
              <a:spcAft>
                <a:spcPts val="0"/>
              </a:spcAft>
              <a:buClrTx/>
              <a:buSzTx/>
              <a:buFont typeface="Plus Jakarta Sans" panose="020B0604020202020204" pitchFamily="34" charset="0"/>
              <a:buNone/>
              <a:tabLst/>
              <a:defRPr/>
            </a:pPr>
            <a:r>
              <a:rPr lang="en-US" noProof="0"/>
              <a:t>XX%</a:t>
            </a:r>
          </a:p>
        </p:txBody>
      </p:sp>
      <p:sp>
        <p:nvSpPr>
          <p:cNvPr id="44" name="Text 3">
            <a:extLst>
              <a:ext uri="{FF2B5EF4-FFF2-40B4-BE49-F238E27FC236}">
                <a16:creationId xmlns:a16="http://schemas.microsoft.com/office/drawing/2014/main" id="{00E73B8E-C27D-73B5-3ABC-BE1B1FBBB721}"/>
              </a:ext>
              <a:ext uri="{C183D7F6-B498-43B3-948B-1728B52AA6E4}">
                <adec:decorative xmlns:adec="http://schemas.microsoft.com/office/drawing/2017/decorative" val="0"/>
              </a:ext>
            </a:extLst>
          </p:cNvPr>
          <p:cNvSpPr>
            <a:spLocks noGrp="1"/>
          </p:cNvSpPr>
          <p:nvPr>
            <p:ph type="body" sz="quarter" idx="42" hasCustomPrompt="1"/>
          </p:nvPr>
        </p:nvSpPr>
        <p:spPr>
          <a:xfrm>
            <a:off x="8975816" y="2272301"/>
            <a:ext cx="1733550" cy="463279"/>
          </a:xfrm>
        </p:spPr>
        <p:txBody>
          <a:bodyPr>
            <a:noAutofit/>
          </a:bodyPr>
          <a:lstStyle>
            <a:lvl1pPr marL="0" indent="0" algn="l">
              <a:spcBef>
                <a:spcPts val="0"/>
              </a:spcBef>
              <a:buNone/>
              <a:defRPr sz="1200">
                <a:solidFill>
                  <a:schemeClr val="tx2"/>
                </a:solidFill>
                <a:latin typeface="+mn-lt"/>
                <a:cs typeface="Plus Jakarta Sans Medium" pitchFamily="2" charset="0"/>
              </a:defRPr>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lvl="0"/>
            <a:r>
              <a:rPr lang="en-US" noProof="0"/>
              <a:t>Place text here</a:t>
            </a:r>
          </a:p>
        </p:txBody>
      </p:sp>
      <p:cxnSp>
        <p:nvCxnSpPr>
          <p:cNvPr id="34" name="Straight Connector 3">
            <a:extLst>
              <a:ext uri="{FF2B5EF4-FFF2-40B4-BE49-F238E27FC236}">
                <a16:creationId xmlns:a16="http://schemas.microsoft.com/office/drawing/2014/main" id="{88A8605F-3F3C-E241-3664-B760AB81E62D}"/>
              </a:ext>
              <a:ext uri="{C183D7F6-B498-43B3-948B-1728B52AA6E4}">
                <adec:decorative xmlns:adec="http://schemas.microsoft.com/office/drawing/2017/decorative" val="1"/>
              </a:ext>
            </a:extLst>
          </p:cNvPr>
          <p:cNvCxnSpPr>
            <a:cxnSpLocks/>
          </p:cNvCxnSpPr>
          <p:nvPr userDrawn="1"/>
        </p:nvCxnSpPr>
        <p:spPr bwMode="black">
          <a:xfrm>
            <a:off x="8975816" y="2866553"/>
            <a:ext cx="1729606"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49" name="Icon 4">
            <a:extLst>
              <a:ext uri="{FF2B5EF4-FFF2-40B4-BE49-F238E27FC236}">
                <a16:creationId xmlns:a16="http://schemas.microsoft.com/office/drawing/2014/main" id="{26F6DB26-A075-066B-C486-A5B255B334AE}"/>
              </a:ext>
              <a:ext uri="{C183D7F6-B498-43B3-948B-1728B52AA6E4}">
                <adec:decorative xmlns:adec="http://schemas.microsoft.com/office/drawing/2017/decorative" val="1"/>
              </a:ext>
            </a:extLst>
          </p:cNvPr>
          <p:cNvSpPr>
            <a:spLocks noGrp="1"/>
          </p:cNvSpPr>
          <p:nvPr>
            <p:ph type="pic" sz="quarter" idx="47" hasCustomPrompt="1"/>
          </p:nvPr>
        </p:nvSpPr>
        <p:spPr>
          <a:xfrm>
            <a:off x="5229225" y="3353519"/>
            <a:ext cx="530352" cy="527684"/>
          </a:xfrm>
        </p:spPr>
        <p:txBody>
          <a:bodyPr anchor="ctr"/>
          <a:lstStyle>
            <a:lvl1pPr marL="0" indent="0" algn="ctr">
              <a:buNone/>
              <a:defRPr sz="1000"/>
            </a:lvl1pPr>
          </a:lstStyle>
          <a:p>
            <a:pPr marL="0" marR="0" lvl="0" indent="0" algn="ctr"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r>
              <a:rPr lang="en-US" noProof="0"/>
              <a:t>Icon</a:t>
            </a:r>
          </a:p>
        </p:txBody>
      </p:sp>
      <p:sp>
        <p:nvSpPr>
          <p:cNvPr id="48" name="Emphasis 4">
            <a:extLst>
              <a:ext uri="{FF2B5EF4-FFF2-40B4-BE49-F238E27FC236}">
                <a16:creationId xmlns:a16="http://schemas.microsoft.com/office/drawing/2014/main" id="{1FC0AE06-8B43-5385-6786-1D563B46BD12}"/>
              </a:ext>
            </a:extLst>
          </p:cNvPr>
          <p:cNvSpPr>
            <a:spLocks noGrp="1"/>
          </p:cNvSpPr>
          <p:nvPr>
            <p:ph type="body" sz="quarter" idx="46" hasCustomPrompt="1"/>
          </p:nvPr>
        </p:nvSpPr>
        <p:spPr>
          <a:xfrm>
            <a:off x="5229226" y="4117330"/>
            <a:ext cx="1733550" cy="463279"/>
          </a:xfrm>
        </p:spPr>
        <p:txBody>
          <a:bodyPr>
            <a:noAutofit/>
          </a:bodyPr>
          <a:lstStyle>
            <a:lvl1pPr marL="0" indent="0" algn="l">
              <a:spcBef>
                <a:spcPts val="0"/>
              </a:spcBef>
              <a:buNone/>
              <a:defRPr kumimoji="0" lang="en-US" sz="3200" b="0" i="0" u="none" strike="noStrike" kern="1200" cap="none" spc="0" normalizeH="0" baseline="0" dirty="0">
                <a:ln>
                  <a:noFill/>
                </a:ln>
                <a:solidFill>
                  <a:srgbClr val="512EAB"/>
                </a:solidFill>
                <a:effectLst/>
                <a:uLnTx/>
                <a:uFillTx/>
                <a:latin typeface="Plus Jakarta Sans SemiBold" panose="020B0609020204030204"/>
                <a:ea typeface="+mn-ea"/>
                <a:cs typeface="+mn-cs"/>
              </a:defRPr>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marL="0" marR="0" lvl="0" indent="0" algn="l" defTabSz="914400" rtl="0" eaLnBrk="1" fontAlgn="auto" latinLnBrk="0" hangingPunct="1">
              <a:lnSpc>
                <a:spcPct val="100000"/>
              </a:lnSpc>
              <a:spcBef>
                <a:spcPts val="0"/>
              </a:spcBef>
              <a:spcAft>
                <a:spcPts val="0"/>
              </a:spcAft>
              <a:buClrTx/>
              <a:buSzTx/>
              <a:buFont typeface="Plus Jakarta Sans" panose="020B0604020202020204" pitchFamily="34" charset="0"/>
              <a:buNone/>
              <a:tabLst/>
              <a:defRPr/>
            </a:pPr>
            <a:r>
              <a:rPr lang="en-US" noProof="0"/>
              <a:t>XX%</a:t>
            </a:r>
          </a:p>
        </p:txBody>
      </p:sp>
      <p:sp>
        <p:nvSpPr>
          <p:cNvPr id="47" name="Text 4">
            <a:extLst>
              <a:ext uri="{FF2B5EF4-FFF2-40B4-BE49-F238E27FC236}">
                <a16:creationId xmlns:a16="http://schemas.microsoft.com/office/drawing/2014/main" id="{703EC134-0C49-F364-72F7-D2408D0AC284}"/>
              </a:ext>
            </a:extLst>
          </p:cNvPr>
          <p:cNvSpPr>
            <a:spLocks noGrp="1"/>
          </p:cNvSpPr>
          <p:nvPr>
            <p:ph type="body" sz="quarter" idx="45" hasCustomPrompt="1"/>
          </p:nvPr>
        </p:nvSpPr>
        <p:spPr>
          <a:xfrm>
            <a:off x="5229226" y="4650459"/>
            <a:ext cx="1733550" cy="463279"/>
          </a:xfrm>
        </p:spPr>
        <p:txBody>
          <a:bodyPr>
            <a:noAutofit/>
          </a:bodyPr>
          <a:lstStyle>
            <a:lvl1pPr marL="0" indent="0" algn="l">
              <a:spcBef>
                <a:spcPts val="0"/>
              </a:spcBef>
              <a:buNone/>
              <a:defRPr sz="1200">
                <a:solidFill>
                  <a:schemeClr val="tx2"/>
                </a:solidFill>
                <a:latin typeface="+mn-lt"/>
                <a:cs typeface="Plus Jakarta Sans Medium" pitchFamily="2" charset="0"/>
              </a:defRPr>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lvl="0"/>
            <a:r>
              <a:rPr lang="en-US" noProof="0"/>
              <a:t>Place text here</a:t>
            </a:r>
          </a:p>
        </p:txBody>
      </p:sp>
      <p:cxnSp>
        <p:nvCxnSpPr>
          <p:cNvPr id="35" name="Straight Connector 4">
            <a:extLst>
              <a:ext uri="{FF2B5EF4-FFF2-40B4-BE49-F238E27FC236}">
                <a16:creationId xmlns:a16="http://schemas.microsoft.com/office/drawing/2014/main" id="{210264A1-615A-29CC-D948-F8DEBFC05CA5}"/>
              </a:ext>
              <a:ext uri="{C183D7F6-B498-43B3-948B-1728B52AA6E4}">
                <adec:decorative xmlns:adec="http://schemas.microsoft.com/office/drawing/2017/decorative" val="1"/>
              </a:ext>
            </a:extLst>
          </p:cNvPr>
          <p:cNvCxnSpPr>
            <a:cxnSpLocks/>
          </p:cNvCxnSpPr>
          <p:nvPr userDrawn="1"/>
        </p:nvCxnSpPr>
        <p:spPr bwMode="black">
          <a:xfrm>
            <a:off x="5231606" y="5247251"/>
            <a:ext cx="1729606"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52" name="Icon 5">
            <a:extLst>
              <a:ext uri="{FF2B5EF4-FFF2-40B4-BE49-F238E27FC236}">
                <a16:creationId xmlns:a16="http://schemas.microsoft.com/office/drawing/2014/main" id="{694A26DE-086F-9D9C-27D7-99AE7BDB0741}"/>
              </a:ext>
              <a:ext uri="{C183D7F6-B498-43B3-948B-1728B52AA6E4}">
                <adec:decorative xmlns:adec="http://schemas.microsoft.com/office/drawing/2017/decorative" val="1"/>
              </a:ext>
            </a:extLst>
          </p:cNvPr>
          <p:cNvSpPr>
            <a:spLocks noGrp="1"/>
          </p:cNvSpPr>
          <p:nvPr>
            <p:ph type="pic" sz="quarter" idx="50" hasCustomPrompt="1"/>
          </p:nvPr>
        </p:nvSpPr>
        <p:spPr>
          <a:xfrm>
            <a:off x="7103711" y="3353519"/>
            <a:ext cx="530352" cy="527684"/>
          </a:xfrm>
        </p:spPr>
        <p:txBody>
          <a:bodyPr anchor="ctr"/>
          <a:lstStyle>
            <a:lvl1pPr marL="0" indent="0" algn="ctr">
              <a:buNone/>
              <a:defRPr sz="1000"/>
            </a:lvl1pPr>
          </a:lstStyle>
          <a:p>
            <a:pPr marL="0" marR="0" lvl="0" indent="0" algn="ctr"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r>
              <a:rPr lang="en-US" noProof="0"/>
              <a:t>Icon</a:t>
            </a:r>
          </a:p>
        </p:txBody>
      </p:sp>
      <p:sp>
        <p:nvSpPr>
          <p:cNvPr id="51" name="Emphasis 5">
            <a:extLst>
              <a:ext uri="{FF2B5EF4-FFF2-40B4-BE49-F238E27FC236}">
                <a16:creationId xmlns:a16="http://schemas.microsoft.com/office/drawing/2014/main" id="{5C39FF14-2E38-C281-AC86-9368329C2E50}"/>
              </a:ext>
            </a:extLst>
          </p:cNvPr>
          <p:cNvSpPr>
            <a:spLocks noGrp="1"/>
          </p:cNvSpPr>
          <p:nvPr>
            <p:ph type="body" sz="quarter" idx="49" hasCustomPrompt="1"/>
          </p:nvPr>
        </p:nvSpPr>
        <p:spPr>
          <a:xfrm>
            <a:off x="7103711" y="4117330"/>
            <a:ext cx="1733550" cy="463279"/>
          </a:xfrm>
        </p:spPr>
        <p:txBody>
          <a:bodyPr>
            <a:noAutofit/>
          </a:bodyPr>
          <a:lstStyle>
            <a:lvl1pPr marL="0" indent="0" algn="l">
              <a:spcBef>
                <a:spcPts val="0"/>
              </a:spcBef>
              <a:buNone/>
              <a:defRPr kumimoji="0" lang="en-US" sz="3200" b="0" i="0" u="none" strike="noStrike" kern="1200" cap="none" spc="0" normalizeH="0" baseline="0" dirty="0">
                <a:ln>
                  <a:noFill/>
                </a:ln>
                <a:solidFill>
                  <a:srgbClr val="512EAB"/>
                </a:solidFill>
                <a:effectLst/>
                <a:uLnTx/>
                <a:uFillTx/>
                <a:latin typeface="Plus Jakarta Sans SemiBold" panose="020B0609020204030204"/>
                <a:ea typeface="+mn-ea"/>
                <a:cs typeface="+mn-cs"/>
              </a:defRPr>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marL="0" marR="0" lvl="0" indent="0" algn="l" defTabSz="914400" rtl="0" eaLnBrk="1" fontAlgn="auto" latinLnBrk="0" hangingPunct="1">
              <a:lnSpc>
                <a:spcPct val="100000"/>
              </a:lnSpc>
              <a:spcBef>
                <a:spcPts val="0"/>
              </a:spcBef>
              <a:spcAft>
                <a:spcPts val="0"/>
              </a:spcAft>
              <a:buClrTx/>
              <a:buSzTx/>
              <a:buFont typeface="Plus Jakarta Sans" panose="020B0604020202020204" pitchFamily="34" charset="0"/>
              <a:buNone/>
              <a:tabLst/>
              <a:defRPr/>
            </a:pPr>
            <a:r>
              <a:rPr lang="en-US" noProof="0"/>
              <a:t>XX%</a:t>
            </a:r>
          </a:p>
        </p:txBody>
      </p:sp>
      <p:sp>
        <p:nvSpPr>
          <p:cNvPr id="50" name="Text 5">
            <a:extLst>
              <a:ext uri="{FF2B5EF4-FFF2-40B4-BE49-F238E27FC236}">
                <a16:creationId xmlns:a16="http://schemas.microsoft.com/office/drawing/2014/main" id="{FC087391-942C-7529-7ABA-063D0700422D}"/>
              </a:ext>
            </a:extLst>
          </p:cNvPr>
          <p:cNvSpPr>
            <a:spLocks noGrp="1"/>
          </p:cNvSpPr>
          <p:nvPr>
            <p:ph type="body" sz="quarter" idx="48" hasCustomPrompt="1"/>
          </p:nvPr>
        </p:nvSpPr>
        <p:spPr>
          <a:xfrm>
            <a:off x="7103711" y="4650459"/>
            <a:ext cx="1733550" cy="463279"/>
          </a:xfrm>
        </p:spPr>
        <p:txBody>
          <a:bodyPr>
            <a:noAutofit/>
          </a:bodyPr>
          <a:lstStyle>
            <a:lvl1pPr marL="0" indent="0" algn="l">
              <a:spcBef>
                <a:spcPts val="0"/>
              </a:spcBef>
              <a:buNone/>
              <a:defRPr sz="1200">
                <a:solidFill>
                  <a:schemeClr val="tx2"/>
                </a:solidFill>
                <a:latin typeface="+mn-lt"/>
                <a:cs typeface="Plus Jakarta Sans Medium" pitchFamily="2" charset="0"/>
              </a:defRPr>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lvl="0"/>
            <a:r>
              <a:rPr lang="en-US" noProof="0"/>
              <a:t>Place text here</a:t>
            </a:r>
          </a:p>
        </p:txBody>
      </p:sp>
      <p:cxnSp>
        <p:nvCxnSpPr>
          <p:cNvPr id="36" name="Straight Connector 5">
            <a:extLst>
              <a:ext uri="{FF2B5EF4-FFF2-40B4-BE49-F238E27FC236}">
                <a16:creationId xmlns:a16="http://schemas.microsoft.com/office/drawing/2014/main" id="{01C3E6D1-3C65-9394-0414-0535446DFDF5}"/>
              </a:ext>
              <a:ext uri="{C183D7F6-B498-43B3-948B-1728B52AA6E4}">
                <adec:decorative xmlns:adec="http://schemas.microsoft.com/office/drawing/2017/decorative" val="1"/>
              </a:ext>
            </a:extLst>
          </p:cNvPr>
          <p:cNvCxnSpPr>
            <a:cxnSpLocks/>
          </p:cNvCxnSpPr>
          <p:nvPr userDrawn="1"/>
        </p:nvCxnSpPr>
        <p:spPr bwMode="black">
          <a:xfrm>
            <a:off x="7103711" y="5247251"/>
            <a:ext cx="1729606"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55" name="Icon 6">
            <a:extLst>
              <a:ext uri="{FF2B5EF4-FFF2-40B4-BE49-F238E27FC236}">
                <a16:creationId xmlns:a16="http://schemas.microsoft.com/office/drawing/2014/main" id="{A7764E14-C03F-B4A7-1D6C-242910DC8237}"/>
              </a:ext>
              <a:ext uri="{C183D7F6-B498-43B3-948B-1728B52AA6E4}">
                <adec:decorative xmlns:adec="http://schemas.microsoft.com/office/drawing/2017/decorative" val="1"/>
              </a:ext>
            </a:extLst>
          </p:cNvPr>
          <p:cNvSpPr>
            <a:spLocks noGrp="1"/>
          </p:cNvSpPr>
          <p:nvPr>
            <p:ph type="pic" sz="quarter" idx="53" hasCustomPrompt="1"/>
          </p:nvPr>
        </p:nvSpPr>
        <p:spPr>
          <a:xfrm>
            <a:off x="8975816" y="3353519"/>
            <a:ext cx="530352" cy="527684"/>
          </a:xfrm>
        </p:spPr>
        <p:txBody>
          <a:bodyPr anchor="ctr"/>
          <a:lstStyle>
            <a:lvl1pPr marL="0" indent="0" algn="ctr">
              <a:buNone/>
              <a:defRPr sz="1000"/>
            </a:lvl1pPr>
          </a:lstStyle>
          <a:p>
            <a:pPr marL="0" marR="0" lvl="0" indent="0" algn="ctr"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r>
              <a:rPr lang="en-US" noProof="0"/>
              <a:t>Icon</a:t>
            </a:r>
          </a:p>
        </p:txBody>
      </p:sp>
      <p:sp>
        <p:nvSpPr>
          <p:cNvPr id="54" name="Emphasis 6">
            <a:extLst>
              <a:ext uri="{FF2B5EF4-FFF2-40B4-BE49-F238E27FC236}">
                <a16:creationId xmlns:a16="http://schemas.microsoft.com/office/drawing/2014/main" id="{0C989462-830D-F148-6B6C-3050BF8EF118}"/>
              </a:ext>
            </a:extLst>
          </p:cNvPr>
          <p:cNvSpPr>
            <a:spLocks noGrp="1"/>
          </p:cNvSpPr>
          <p:nvPr>
            <p:ph type="body" sz="quarter" idx="52" hasCustomPrompt="1"/>
          </p:nvPr>
        </p:nvSpPr>
        <p:spPr>
          <a:xfrm>
            <a:off x="8975816" y="4117330"/>
            <a:ext cx="1733550" cy="463279"/>
          </a:xfrm>
        </p:spPr>
        <p:txBody>
          <a:bodyPr>
            <a:noAutofit/>
          </a:bodyPr>
          <a:lstStyle>
            <a:lvl1pPr marL="0" indent="0" algn="l">
              <a:spcBef>
                <a:spcPts val="0"/>
              </a:spcBef>
              <a:buNone/>
              <a:defRPr kumimoji="0" lang="en-US" sz="3200" b="0" i="0" u="none" strike="noStrike" kern="1200" cap="none" spc="0" normalizeH="0" baseline="0" dirty="0">
                <a:ln>
                  <a:noFill/>
                </a:ln>
                <a:solidFill>
                  <a:srgbClr val="512EAB"/>
                </a:solidFill>
                <a:effectLst/>
                <a:uLnTx/>
                <a:uFillTx/>
                <a:latin typeface="Plus Jakarta Sans SemiBold" panose="020B0609020204030204"/>
                <a:ea typeface="+mn-ea"/>
                <a:cs typeface="+mn-cs"/>
              </a:defRPr>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marL="0" marR="0" lvl="0" indent="0" algn="l" defTabSz="914400" rtl="0" eaLnBrk="1" fontAlgn="auto" latinLnBrk="0" hangingPunct="1">
              <a:lnSpc>
                <a:spcPct val="100000"/>
              </a:lnSpc>
              <a:spcBef>
                <a:spcPts val="0"/>
              </a:spcBef>
              <a:spcAft>
                <a:spcPts val="0"/>
              </a:spcAft>
              <a:buClrTx/>
              <a:buSzTx/>
              <a:buFont typeface="Plus Jakarta Sans" panose="020B0604020202020204" pitchFamily="34" charset="0"/>
              <a:buNone/>
              <a:tabLst/>
              <a:defRPr/>
            </a:pPr>
            <a:r>
              <a:rPr lang="en-US" noProof="0"/>
              <a:t>XX%</a:t>
            </a:r>
          </a:p>
        </p:txBody>
      </p:sp>
      <p:sp>
        <p:nvSpPr>
          <p:cNvPr id="53" name="Text 6">
            <a:extLst>
              <a:ext uri="{FF2B5EF4-FFF2-40B4-BE49-F238E27FC236}">
                <a16:creationId xmlns:a16="http://schemas.microsoft.com/office/drawing/2014/main" id="{4C8D8C4E-B897-B0A7-2DC4-F6176D023FF8}"/>
              </a:ext>
            </a:extLst>
          </p:cNvPr>
          <p:cNvSpPr>
            <a:spLocks noGrp="1"/>
          </p:cNvSpPr>
          <p:nvPr>
            <p:ph type="body" sz="quarter" idx="51" hasCustomPrompt="1"/>
          </p:nvPr>
        </p:nvSpPr>
        <p:spPr>
          <a:xfrm>
            <a:off x="8975816" y="4650459"/>
            <a:ext cx="1733550" cy="463279"/>
          </a:xfrm>
        </p:spPr>
        <p:txBody>
          <a:bodyPr>
            <a:noAutofit/>
          </a:bodyPr>
          <a:lstStyle>
            <a:lvl1pPr marL="0" indent="0" algn="l">
              <a:spcBef>
                <a:spcPts val="0"/>
              </a:spcBef>
              <a:buNone/>
              <a:defRPr sz="1200">
                <a:solidFill>
                  <a:schemeClr val="tx2"/>
                </a:solidFill>
                <a:latin typeface="+mn-lt"/>
                <a:cs typeface="Plus Jakarta Sans Medium" pitchFamily="2" charset="0"/>
              </a:defRPr>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lvl="0"/>
            <a:r>
              <a:rPr lang="en-US" noProof="0"/>
              <a:t>Place text here</a:t>
            </a:r>
          </a:p>
        </p:txBody>
      </p:sp>
      <p:cxnSp>
        <p:nvCxnSpPr>
          <p:cNvPr id="37" name="Straight Connector 6">
            <a:extLst>
              <a:ext uri="{FF2B5EF4-FFF2-40B4-BE49-F238E27FC236}">
                <a16:creationId xmlns:a16="http://schemas.microsoft.com/office/drawing/2014/main" id="{ECB65B03-D67A-A78F-C88C-356238F19AF4}"/>
              </a:ext>
              <a:ext uri="{C183D7F6-B498-43B3-948B-1728B52AA6E4}">
                <adec:decorative xmlns:adec="http://schemas.microsoft.com/office/drawing/2017/decorative" val="1"/>
              </a:ext>
            </a:extLst>
          </p:cNvPr>
          <p:cNvCxnSpPr>
            <a:cxnSpLocks/>
          </p:cNvCxnSpPr>
          <p:nvPr userDrawn="1"/>
        </p:nvCxnSpPr>
        <p:spPr bwMode="black">
          <a:xfrm>
            <a:off x="8975816" y="5247251"/>
            <a:ext cx="1729606"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6" name="Footer">
            <a:extLst>
              <a:ext uri="{FF2B5EF4-FFF2-40B4-BE49-F238E27FC236}">
                <a16:creationId xmlns:a16="http://schemas.microsoft.com/office/drawing/2014/main" id="{2EF7F24B-751D-7492-7AE6-410AAE5960EE}"/>
              </a:ext>
            </a:extLst>
          </p:cNvPr>
          <p:cNvSpPr>
            <a:spLocks noGrp="1" noRot="1" noMove="1" noResize="1" noEditPoints="1" noAdjustHandles="1" noChangeArrowheads="1" noChangeShapeType="1"/>
          </p:cNvSpPr>
          <p:nvPr>
            <p:ph type="ftr" sz="quarter" idx="11"/>
          </p:nvPr>
        </p:nvSpPr>
        <p:spPr/>
        <p:txBody>
          <a:bodyPr/>
          <a:lstStyle/>
          <a:p>
            <a:r>
              <a:rPr lang="en-US" noProof="0"/>
              <a:t>Copyright 2025 Pearson. All rights reserved.</a:t>
            </a:r>
          </a:p>
        </p:txBody>
      </p:sp>
      <p:sp>
        <p:nvSpPr>
          <p:cNvPr id="7" name="Slide Number">
            <a:extLst>
              <a:ext uri="{FF2B5EF4-FFF2-40B4-BE49-F238E27FC236}">
                <a16:creationId xmlns:a16="http://schemas.microsoft.com/office/drawing/2014/main" id="{1A85F952-0DC9-0BBA-EBB5-2C568646CCDA}"/>
              </a:ext>
            </a:extLst>
          </p:cNvPr>
          <p:cNvSpPr>
            <a:spLocks noGrp="1" noRot="1" noMove="1" noResize="1" noEditPoints="1" noAdjustHandles="1" noChangeArrowheads="1" noChangeShapeType="1"/>
          </p:cNvSpPr>
          <p:nvPr>
            <p:ph type="sldNum" sz="quarter" idx="12"/>
          </p:nvPr>
        </p:nvSpPr>
        <p:spPr/>
        <p:txBody>
          <a:bodyPr/>
          <a:lstStyle/>
          <a:p>
            <a:fld id="{27BB625B-AB5A-C845-B50B-ED205C3DDF7A}" type="slidenum">
              <a:rPr lang="en-US" noProof="0" smtClean="0"/>
              <a:t>‹N›</a:t>
            </a:fld>
            <a:endParaRPr lang="en-US" noProof="0"/>
          </a:p>
        </p:txBody>
      </p:sp>
    </p:spTree>
    <p:extLst>
      <p:ext uri="{BB962C8B-B14F-4D97-AF65-F5344CB8AC3E}">
        <p14:creationId xmlns:p14="http://schemas.microsoft.com/office/powerpoint/2010/main" val="1861492330"/>
      </p:ext>
    </p:extLst>
  </p:cSld>
  <p:clrMapOvr>
    <a:masterClrMapping/>
  </p:clrMapOvr>
  <p:extLst>
    <p:ext uri="{DCECCB84-F9BA-43D5-87BE-67443E8EF086}">
      <p15:sldGuideLst xmlns:p15="http://schemas.microsoft.com/office/powerpoint/2012/main"/>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Data with Text x5 and Image">
    <p:bg bwMode="gray">
      <p:bgRef idx="1001">
        <a:schemeClr val="bg2"/>
      </p:bgRef>
    </p:bg>
    <p:spTree>
      <p:nvGrpSpPr>
        <p:cNvPr id="1" name=""/>
        <p:cNvGrpSpPr/>
        <p:nvPr/>
      </p:nvGrpSpPr>
      <p:grpSpPr>
        <a:xfrm>
          <a:off x="0" y="0"/>
          <a:ext cx="0" cy="0"/>
          <a:chOff x="0" y="0"/>
          <a:chExt cx="0" cy="0"/>
        </a:xfrm>
      </p:grpSpPr>
      <p:sp>
        <p:nvSpPr>
          <p:cNvPr id="11" name="Section">
            <a:extLst>
              <a:ext uri="{FF2B5EF4-FFF2-40B4-BE49-F238E27FC236}">
                <a16:creationId xmlns:a16="http://schemas.microsoft.com/office/drawing/2014/main" id="{A1F3A24C-7CE6-DD7B-6FF6-73F034030F95}"/>
              </a:ext>
            </a:extLst>
          </p:cNvPr>
          <p:cNvSpPr>
            <a:spLocks noGrp="1"/>
          </p:cNvSpPr>
          <p:nvPr>
            <p:ph type="body" sz="quarter" idx="36" hasCustomPrompt="1"/>
          </p:nvPr>
        </p:nvSpPr>
        <p:spPr bwMode="white">
          <a:xfrm>
            <a:off x="550164" y="0"/>
            <a:ext cx="3607200" cy="547200"/>
          </a:xfrm>
        </p:spPr>
        <p:txBody>
          <a:bodyPr anchor="ctr" anchorCtr="0"/>
          <a:lstStyle>
            <a:lvl1pPr marL="0" indent="0">
              <a:spcAft>
                <a:spcPts val="0"/>
              </a:spcAft>
              <a:buNone/>
              <a:defRPr lang="en-US" sz="1000" kern="1200" cap="all" baseline="0" dirty="0">
                <a:solidFill>
                  <a:srgbClr val="C1BFFF"/>
                </a:solidFill>
                <a:latin typeface="+mn-lt"/>
                <a:ea typeface="+mn-ea"/>
                <a:cs typeface="+mn-cs"/>
              </a:defRPr>
            </a:lvl1pPr>
          </a:lstStyle>
          <a:p>
            <a:pPr marL="0" lvl="0" indent="0" algn="l" defTabSz="914400" rtl="0" eaLnBrk="1" latinLnBrk="0" hangingPunct="1">
              <a:lnSpc>
                <a:spcPct val="100000"/>
              </a:lnSpc>
              <a:spcBef>
                <a:spcPts val="0"/>
              </a:spcBef>
              <a:spcAft>
                <a:spcPts val="0"/>
              </a:spcAft>
              <a:buFont typeface="Plus Jakarta Sans" panose="020B0604020202020204" pitchFamily="34" charset="0"/>
              <a:buNone/>
            </a:pPr>
            <a:r>
              <a:rPr lang="en-US" noProof="0"/>
              <a:t>Section title</a:t>
            </a:r>
          </a:p>
        </p:txBody>
      </p:sp>
      <p:sp>
        <p:nvSpPr>
          <p:cNvPr id="10" name="Title">
            <a:extLst>
              <a:ext uri="{FF2B5EF4-FFF2-40B4-BE49-F238E27FC236}">
                <a16:creationId xmlns:a16="http://schemas.microsoft.com/office/drawing/2014/main" id="{6D097E3A-836D-C88E-C5FF-DA199AB3273F}"/>
              </a:ext>
            </a:extLst>
          </p:cNvPr>
          <p:cNvSpPr>
            <a:spLocks noGrp="1"/>
          </p:cNvSpPr>
          <p:nvPr>
            <p:ph type="title" hasCustomPrompt="1"/>
          </p:nvPr>
        </p:nvSpPr>
        <p:spPr bwMode="white">
          <a:xfrm>
            <a:off x="1473200" y="1060604"/>
            <a:ext cx="3257384" cy="2044546"/>
          </a:xfrm>
        </p:spPr>
        <p:txBody>
          <a:bodyPr/>
          <a:lstStyle>
            <a:lvl1pPr>
              <a:defRPr sz="3200"/>
            </a:lvl1pPr>
          </a:lstStyle>
          <a:p>
            <a:r>
              <a:rPr lang="en-US" noProof="0"/>
              <a:t>Place headline here, lorem ipsum dolor sit </a:t>
            </a:r>
            <a:r>
              <a:rPr lang="en-US" noProof="0" err="1"/>
              <a:t>amet</a:t>
            </a:r>
            <a:r>
              <a:rPr lang="en-US" noProof="0"/>
              <a:t> </a:t>
            </a:r>
            <a:r>
              <a:rPr lang="en-US" noProof="0" err="1"/>
              <a:t>adipiscing</a:t>
            </a:r>
            <a:endParaRPr lang="en-US" noProof="0"/>
          </a:p>
        </p:txBody>
      </p:sp>
      <p:sp>
        <p:nvSpPr>
          <p:cNvPr id="2" name="Text">
            <a:extLst>
              <a:ext uri="{FF2B5EF4-FFF2-40B4-BE49-F238E27FC236}">
                <a16:creationId xmlns:a16="http://schemas.microsoft.com/office/drawing/2014/main" id="{77F1F0CF-BB4D-5565-1ED2-EB9FFCC7435A}"/>
              </a:ext>
            </a:extLst>
          </p:cNvPr>
          <p:cNvSpPr>
            <a:spLocks noGrp="1"/>
          </p:cNvSpPr>
          <p:nvPr>
            <p:ph type="body" sz="quarter" idx="15" hasCustomPrompt="1"/>
          </p:nvPr>
        </p:nvSpPr>
        <p:spPr bwMode="white">
          <a:xfrm>
            <a:off x="1473200" y="3404906"/>
            <a:ext cx="3258457" cy="591982"/>
          </a:xfrm>
        </p:spPr>
        <p:txBody>
          <a:bodyPr anchor="b"/>
          <a:lstStyle>
            <a:lvl1pPr marL="0" indent="0">
              <a:buNone/>
              <a:defRPr sz="1400">
                <a:latin typeface="+mn-lt"/>
                <a:cs typeface="Plus Jakarta Sans Medium" pitchFamily="2" charset="0"/>
              </a:defRPr>
            </a:lvl1pPr>
            <a:lvl2pPr>
              <a:defRPr sz="1200">
                <a:latin typeface="Plus Jakarta Sans Medium" pitchFamily="2" charset="0"/>
                <a:cs typeface="Plus Jakarta Sans Medium" pitchFamily="2" charset="0"/>
              </a:defRPr>
            </a:lvl2pPr>
            <a:lvl3pPr>
              <a:defRPr sz="1200">
                <a:latin typeface="Plus Jakarta Sans Medium" pitchFamily="2" charset="0"/>
                <a:cs typeface="Plus Jakarta Sans Medium" pitchFamily="2" charset="0"/>
              </a:defRPr>
            </a:lvl3pPr>
            <a:lvl4pPr>
              <a:defRPr sz="1200">
                <a:latin typeface="Plus Jakarta Sans Medium" pitchFamily="2" charset="0"/>
                <a:cs typeface="Plus Jakarta Sans Medium" pitchFamily="2" charset="0"/>
              </a:defRPr>
            </a:lvl4pPr>
            <a:lvl5pPr>
              <a:defRPr sz="1200">
                <a:latin typeface="Plus Jakarta Sans Medium" pitchFamily="2" charset="0"/>
                <a:cs typeface="Plus Jakarta Sans Medium" pitchFamily="2" charset="0"/>
              </a:defRPr>
            </a:lvl5pPr>
          </a:lstStyle>
          <a:p>
            <a:pPr lvl="0"/>
            <a:r>
              <a:rPr lang="en-US" noProof="0"/>
              <a:t>Optional text here</a:t>
            </a:r>
          </a:p>
        </p:txBody>
      </p:sp>
      <p:sp>
        <p:nvSpPr>
          <p:cNvPr id="35" name="Picture">
            <a:extLst>
              <a:ext uri="{FF2B5EF4-FFF2-40B4-BE49-F238E27FC236}">
                <a16:creationId xmlns:a16="http://schemas.microsoft.com/office/drawing/2014/main" id="{3E6A3F5D-CC16-99E2-6B7D-5A57E702C26C}"/>
              </a:ext>
              <a:ext uri="{C183D7F6-B498-43B3-948B-1728B52AA6E4}">
                <adec:decorative xmlns:adec="http://schemas.microsoft.com/office/drawing/2017/decorative" val="1"/>
              </a:ext>
            </a:extLst>
          </p:cNvPr>
          <p:cNvSpPr>
            <a:spLocks noGrp="1"/>
          </p:cNvSpPr>
          <p:nvPr>
            <p:ph type="pic" sz="quarter" idx="43" hasCustomPrompt="1"/>
          </p:nvPr>
        </p:nvSpPr>
        <p:spPr bwMode="gray">
          <a:xfrm>
            <a:off x="5229225" y="-1"/>
            <a:ext cx="6962775" cy="3996889"/>
          </a:xfrm>
          <a:solidFill>
            <a:srgbClr val="C1BFFF"/>
          </a:solidFill>
        </p:spPr>
        <p:txBody>
          <a:bodyPr tIns="91440" anchor="t" anchorCtr="0"/>
          <a:lstStyle>
            <a:lvl1pPr marL="0" indent="0" algn="ctr">
              <a:buNone/>
              <a:defRPr sz="1400">
                <a:solidFill>
                  <a:schemeClr val="bg2"/>
                </a:solidFill>
              </a:defRPr>
            </a:lvl1pPr>
          </a:lstStyle>
          <a:p>
            <a:r>
              <a:rPr lang="en-US" noProof="0"/>
              <a:t>Add picture here</a:t>
            </a:r>
          </a:p>
        </p:txBody>
      </p:sp>
      <p:sp>
        <p:nvSpPr>
          <p:cNvPr id="4" name="Emphasis 1">
            <a:extLst>
              <a:ext uri="{FF2B5EF4-FFF2-40B4-BE49-F238E27FC236}">
                <a16:creationId xmlns:a16="http://schemas.microsoft.com/office/drawing/2014/main" id="{C85700C2-CD8B-A04A-4606-180679581BB7}"/>
              </a:ext>
            </a:extLst>
          </p:cNvPr>
          <p:cNvSpPr>
            <a:spLocks noGrp="1"/>
          </p:cNvSpPr>
          <p:nvPr>
            <p:ph type="body" sz="quarter" idx="44" hasCustomPrompt="1"/>
          </p:nvPr>
        </p:nvSpPr>
        <p:spPr bwMode="white">
          <a:xfrm>
            <a:off x="1473200" y="4571999"/>
            <a:ext cx="1581912" cy="441921"/>
          </a:xfrm>
        </p:spPr>
        <p:txBody>
          <a:bodyPr anchor="t"/>
          <a:lstStyle>
            <a:lvl1pPr marL="0" indent="0">
              <a:buNone/>
              <a:defRPr kumimoji="0" lang="en-US" sz="3200" b="0" i="0" u="none" strike="noStrike" kern="1200" cap="none" spc="0" normalizeH="0" baseline="0" dirty="0">
                <a:ln>
                  <a:noFill/>
                </a:ln>
                <a:solidFill>
                  <a:srgbClr val="DF41CF"/>
                </a:solidFill>
                <a:effectLst/>
                <a:uLnTx/>
                <a:uFillTx/>
                <a:latin typeface="Plus Jakarta Sans SemiBold" panose="020B0609020204030204"/>
                <a:ea typeface="+mn-ea"/>
                <a:cs typeface="+mn-cs"/>
              </a:defRPr>
            </a:lvl1pPr>
            <a:lvl2pPr>
              <a:defRPr sz="1200">
                <a:latin typeface="Plus Jakarta Sans Medium" pitchFamily="2" charset="0"/>
                <a:cs typeface="Plus Jakarta Sans Medium" pitchFamily="2" charset="0"/>
              </a:defRPr>
            </a:lvl2pPr>
            <a:lvl3pPr>
              <a:defRPr sz="1200">
                <a:latin typeface="Plus Jakarta Sans Medium" pitchFamily="2" charset="0"/>
                <a:cs typeface="Plus Jakarta Sans Medium" pitchFamily="2" charset="0"/>
              </a:defRPr>
            </a:lvl3pPr>
            <a:lvl4pPr>
              <a:defRPr sz="1200">
                <a:latin typeface="Plus Jakarta Sans Medium" pitchFamily="2" charset="0"/>
                <a:cs typeface="Plus Jakarta Sans Medium" pitchFamily="2" charset="0"/>
              </a:defRPr>
            </a:lvl4pPr>
            <a:lvl5pPr>
              <a:defRPr sz="1200">
                <a:latin typeface="Plus Jakarta Sans Medium" pitchFamily="2" charset="0"/>
                <a:cs typeface="Plus Jakarta Sans Medium" pitchFamily="2" charset="0"/>
              </a:defRPr>
            </a:lvl5pPr>
          </a:lstStyle>
          <a:p>
            <a:pPr marL="0" marR="0" lvl="0" indent="0" algn="l" defTabSz="914400" rtl="0" eaLnBrk="1" fontAlgn="auto" latinLnBrk="0" hangingPunct="1">
              <a:lnSpc>
                <a:spcPct val="100000"/>
              </a:lnSpc>
              <a:spcBef>
                <a:spcPts val="0"/>
              </a:spcBef>
              <a:spcAft>
                <a:spcPts val="0"/>
              </a:spcAft>
              <a:buClrTx/>
              <a:buSzTx/>
              <a:buFont typeface="Plus Jakarta Sans" panose="020B0604020202020204" pitchFamily="34" charset="0"/>
              <a:buNone/>
              <a:tabLst/>
              <a:defRPr/>
            </a:pPr>
            <a:r>
              <a:rPr lang="en-US" noProof="0"/>
              <a:t>XX</a:t>
            </a:r>
          </a:p>
        </p:txBody>
      </p:sp>
      <p:sp>
        <p:nvSpPr>
          <p:cNvPr id="5" name="Text 1">
            <a:extLst>
              <a:ext uri="{FF2B5EF4-FFF2-40B4-BE49-F238E27FC236}">
                <a16:creationId xmlns:a16="http://schemas.microsoft.com/office/drawing/2014/main" id="{17580A61-F701-D10F-44DE-DE927EBDB118}"/>
              </a:ext>
            </a:extLst>
          </p:cNvPr>
          <p:cNvSpPr>
            <a:spLocks noGrp="1"/>
          </p:cNvSpPr>
          <p:nvPr>
            <p:ph type="body" sz="quarter" idx="45" hasCustomPrompt="1"/>
          </p:nvPr>
        </p:nvSpPr>
        <p:spPr bwMode="white">
          <a:xfrm>
            <a:off x="1473200" y="5099703"/>
            <a:ext cx="1581150" cy="591982"/>
          </a:xfrm>
        </p:spPr>
        <p:txBody>
          <a:bodyPr anchor="t"/>
          <a:lstStyle>
            <a:lvl1pPr marL="0" indent="0">
              <a:buNone/>
              <a:defRPr kumimoji="0" lang="en-US" sz="1200" b="0" i="0" u="none" strike="noStrike" kern="1200" cap="none" spc="0" normalizeH="0" baseline="0" dirty="0">
                <a:ln>
                  <a:noFill/>
                </a:ln>
                <a:solidFill>
                  <a:srgbClr val="C1BFFF"/>
                </a:solidFill>
                <a:effectLst/>
                <a:uLnTx/>
                <a:uFillTx/>
                <a:latin typeface="+mn-lt"/>
                <a:ea typeface="+mn-ea"/>
                <a:cs typeface="+mn-cs"/>
              </a:defRPr>
            </a:lvl1pPr>
            <a:lvl2pPr>
              <a:defRPr sz="1200">
                <a:latin typeface="Plus Jakarta Sans Medium" pitchFamily="2" charset="0"/>
                <a:cs typeface="Plus Jakarta Sans Medium" pitchFamily="2" charset="0"/>
              </a:defRPr>
            </a:lvl2pPr>
            <a:lvl3pPr>
              <a:defRPr sz="1200">
                <a:latin typeface="Plus Jakarta Sans Medium" pitchFamily="2" charset="0"/>
                <a:cs typeface="Plus Jakarta Sans Medium" pitchFamily="2" charset="0"/>
              </a:defRPr>
            </a:lvl3pPr>
            <a:lvl4pPr>
              <a:defRPr sz="1200">
                <a:latin typeface="Plus Jakarta Sans Medium" pitchFamily="2" charset="0"/>
                <a:cs typeface="Plus Jakarta Sans Medium" pitchFamily="2" charset="0"/>
              </a:defRPr>
            </a:lvl4pPr>
            <a:lvl5pPr>
              <a:defRPr sz="1200">
                <a:latin typeface="Plus Jakarta Sans Medium" pitchFamily="2" charset="0"/>
                <a:cs typeface="Plus Jakarta Sans Medium" pitchFamily="2" charset="0"/>
              </a:defRPr>
            </a:lvl5pPr>
          </a:lstStyle>
          <a:p>
            <a:pPr marL="0" marR="0" lvl="0" indent="0" algn="l"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r>
              <a:rPr lang="en-US" noProof="0"/>
              <a:t>Place text here </a:t>
            </a:r>
          </a:p>
        </p:txBody>
      </p:sp>
      <p:cxnSp>
        <p:nvCxnSpPr>
          <p:cNvPr id="14" name="Straight Connector 1">
            <a:extLst>
              <a:ext uri="{FF2B5EF4-FFF2-40B4-BE49-F238E27FC236}">
                <a16:creationId xmlns:a16="http://schemas.microsoft.com/office/drawing/2014/main" id="{180AA91B-3AE3-B0A4-C355-DCF157122E36}"/>
              </a:ext>
              <a:ext uri="{C183D7F6-B498-43B3-948B-1728B52AA6E4}">
                <adec:decorative xmlns:adec="http://schemas.microsoft.com/office/drawing/2017/decorative" val="1"/>
              </a:ext>
            </a:extLst>
          </p:cNvPr>
          <p:cNvCxnSpPr>
            <a:cxnSpLocks/>
          </p:cNvCxnSpPr>
          <p:nvPr userDrawn="1"/>
        </p:nvCxnSpPr>
        <p:spPr bwMode="white">
          <a:xfrm>
            <a:off x="1473200" y="5762626"/>
            <a:ext cx="1729606" cy="0"/>
          </a:xfrm>
          <a:prstGeom prst="line">
            <a:avLst/>
          </a:prstGeom>
          <a:ln w="9525">
            <a:solidFill>
              <a:srgbClr val="DF41CF"/>
            </a:solidFill>
          </a:ln>
        </p:spPr>
        <p:style>
          <a:lnRef idx="2">
            <a:schemeClr val="accent1"/>
          </a:lnRef>
          <a:fillRef idx="0">
            <a:schemeClr val="accent1"/>
          </a:fillRef>
          <a:effectRef idx="1">
            <a:schemeClr val="accent1"/>
          </a:effectRef>
          <a:fontRef idx="minor">
            <a:schemeClr val="tx1"/>
          </a:fontRef>
        </p:style>
      </p:cxnSp>
      <p:sp>
        <p:nvSpPr>
          <p:cNvPr id="20" name="Emphasis 2">
            <a:extLst>
              <a:ext uri="{FF2B5EF4-FFF2-40B4-BE49-F238E27FC236}">
                <a16:creationId xmlns:a16="http://schemas.microsoft.com/office/drawing/2014/main" id="{48598682-E033-92B5-75DE-8C2D1D0A18B2}"/>
              </a:ext>
            </a:extLst>
          </p:cNvPr>
          <p:cNvSpPr>
            <a:spLocks noGrp="1"/>
          </p:cNvSpPr>
          <p:nvPr>
            <p:ph type="body" sz="quarter" idx="46" hasCustomPrompt="1"/>
          </p:nvPr>
        </p:nvSpPr>
        <p:spPr bwMode="white">
          <a:xfrm>
            <a:off x="3356168" y="4571999"/>
            <a:ext cx="1581912" cy="441921"/>
          </a:xfrm>
        </p:spPr>
        <p:txBody>
          <a:bodyPr anchor="t"/>
          <a:lstStyle>
            <a:lvl1pPr marL="0" indent="0">
              <a:buNone/>
              <a:defRPr kumimoji="0" lang="en-US" sz="3200" b="0" i="0" u="none" strike="noStrike" kern="1200" cap="none" spc="0" normalizeH="0" baseline="0" dirty="0">
                <a:ln>
                  <a:noFill/>
                </a:ln>
                <a:solidFill>
                  <a:srgbClr val="DF41CF"/>
                </a:solidFill>
                <a:effectLst/>
                <a:uLnTx/>
                <a:uFillTx/>
                <a:latin typeface="Plus Jakarta Sans SemiBold" panose="020B0609020204030204"/>
                <a:ea typeface="+mn-ea"/>
                <a:cs typeface="+mn-cs"/>
              </a:defRPr>
            </a:lvl1pPr>
            <a:lvl2pPr>
              <a:defRPr sz="1200">
                <a:latin typeface="Plus Jakarta Sans Medium" pitchFamily="2" charset="0"/>
                <a:cs typeface="Plus Jakarta Sans Medium" pitchFamily="2" charset="0"/>
              </a:defRPr>
            </a:lvl2pPr>
            <a:lvl3pPr>
              <a:defRPr sz="1200">
                <a:latin typeface="Plus Jakarta Sans Medium" pitchFamily="2" charset="0"/>
                <a:cs typeface="Plus Jakarta Sans Medium" pitchFamily="2" charset="0"/>
              </a:defRPr>
            </a:lvl3pPr>
            <a:lvl4pPr>
              <a:defRPr sz="1200">
                <a:latin typeface="Plus Jakarta Sans Medium" pitchFamily="2" charset="0"/>
                <a:cs typeface="Plus Jakarta Sans Medium" pitchFamily="2" charset="0"/>
              </a:defRPr>
            </a:lvl4pPr>
            <a:lvl5pPr>
              <a:defRPr sz="1200">
                <a:latin typeface="Plus Jakarta Sans Medium" pitchFamily="2" charset="0"/>
                <a:cs typeface="Plus Jakarta Sans Medium" pitchFamily="2" charset="0"/>
              </a:defRPr>
            </a:lvl5pPr>
          </a:lstStyle>
          <a:p>
            <a:pPr marL="0" marR="0" lvl="0" indent="0" algn="l" defTabSz="914400" rtl="0" eaLnBrk="1" fontAlgn="auto" latinLnBrk="0" hangingPunct="1">
              <a:lnSpc>
                <a:spcPct val="100000"/>
              </a:lnSpc>
              <a:spcBef>
                <a:spcPts val="0"/>
              </a:spcBef>
              <a:spcAft>
                <a:spcPts val="0"/>
              </a:spcAft>
              <a:buClrTx/>
              <a:buSzTx/>
              <a:buFont typeface="Plus Jakarta Sans" panose="020B0604020202020204" pitchFamily="34" charset="0"/>
              <a:buNone/>
              <a:tabLst/>
              <a:defRPr/>
            </a:pPr>
            <a:r>
              <a:rPr lang="en-US" noProof="0"/>
              <a:t>XX</a:t>
            </a:r>
          </a:p>
        </p:txBody>
      </p:sp>
      <p:sp>
        <p:nvSpPr>
          <p:cNvPr id="22" name="Text 2">
            <a:extLst>
              <a:ext uri="{FF2B5EF4-FFF2-40B4-BE49-F238E27FC236}">
                <a16:creationId xmlns:a16="http://schemas.microsoft.com/office/drawing/2014/main" id="{35FEE959-797A-55F1-6090-AB40EA321FF6}"/>
              </a:ext>
            </a:extLst>
          </p:cNvPr>
          <p:cNvSpPr>
            <a:spLocks noGrp="1"/>
          </p:cNvSpPr>
          <p:nvPr>
            <p:ph type="body" sz="quarter" idx="47" hasCustomPrompt="1"/>
          </p:nvPr>
        </p:nvSpPr>
        <p:spPr bwMode="white">
          <a:xfrm>
            <a:off x="3356168" y="5099703"/>
            <a:ext cx="1581150" cy="591982"/>
          </a:xfrm>
        </p:spPr>
        <p:txBody>
          <a:bodyPr anchor="t"/>
          <a:lstStyle>
            <a:lvl1pPr marL="0" indent="0">
              <a:buNone/>
              <a:defRPr kumimoji="0" lang="en-US" sz="1200" b="0" i="0" u="none" strike="noStrike" kern="1200" cap="none" spc="0" normalizeH="0" baseline="0" dirty="0">
                <a:ln>
                  <a:noFill/>
                </a:ln>
                <a:solidFill>
                  <a:srgbClr val="C1BFFF"/>
                </a:solidFill>
                <a:effectLst/>
                <a:uLnTx/>
                <a:uFillTx/>
                <a:latin typeface="+mn-lt"/>
                <a:ea typeface="+mn-ea"/>
                <a:cs typeface="+mn-cs"/>
              </a:defRPr>
            </a:lvl1pPr>
            <a:lvl2pPr>
              <a:defRPr sz="1200">
                <a:latin typeface="Plus Jakarta Sans Medium" pitchFamily="2" charset="0"/>
                <a:cs typeface="Plus Jakarta Sans Medium" pitchFamily="2" charset="0"/>
              </a:defRPr>
            </a:lvl2pPr>
            <a:lvl3pPr>
              <a:defRPr sz="1200">
                <a:latin typeface="Plus Jakarta Sans Medium" pitchFamily="2" charset="0"/>
                <a:cs typeface="Plus Jakarta Sans Medium" pitchFamily="2" charset="0"/>
              </a:defRPr>
            </a:lvl3pPr>
            <a:lvl4pPr>
              <a:defRPr sz="1200">
                <a:latin typeface="Plus Jakarta Sans Medium" pitchFamily="2" charset="0"/>
                <a:cs typeface="Plus Jakarta Sans Medium" pitchFamily="2" charset="0"/>
              </a:defRPr>
            </a:lvl4pPr>
            <a:lvl5pPr>
              <a:defRPr sz="1200">
                <a:latin typeface="Plus Jakarta Sans Medium" pitchFamily="2" charset="0"/>
                <a:cs typeface="Plus Jakarta Sans Medium" pitchFamily="2" charset="0"/>
              </a:defRPr>
            </a:lvl5pPr>
          </a:lstStyle>
          <a:p>
            <a:pPr marL="0" marR="0" lvl="0" indent="0" algn="l"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r>
              <a:rPr lang="en-US" noProof="0"/>
              <a:t>Place text here </a:t>
            </a:r>
          </a:p>
        </p:txBody>
      </p:sp>
      <p:cxnSp>
        <p:nvCxnSpPr>
          <p:cNvPr id="16" name="Straight Connector 2">
            <a:extLst>
              <a:ext uri="{FF2B5EF4-FFF2-40B4-BE49-F238E27FC236}">
                <a16:creationId xmlns:a16="http://schemas.microsoft.com/office/drawing/2014/main" id="{D87DFE86-D9B1-3061-4C84-F274FE240441}"/>
              </a:ext>
              <a:ext uri="{C183D7F6-B498-43B3-948B-1728B52AA6E4}">
                <adec:decorative xmlns:adec="http://schemas.microsoft.com/office/drawing/2017/decorative" val="1"/>
              </a:ext>
            </a:extLst>
          </p:cNvPr>
          <p:cNvCxnSpPr>
            <a:cxnSpLocks/>
          </p:cNvCxnSpPr>
          <p:nvPr userDrawn="1"/>
        </p:nvCxnSpPr>
        <p:spPr bwMode="white">
          <a:xfrm>
            <a:off x="3356168" y="5762626"/>
            <a:ext cx="1729606" cy="0"/>
          </a:xfrm>
          <a:prstGeom prst="line">
            <a:avLst/>
          </a:prstGeom>
          <a:ln w="9525">
            <a:solidFill>
              <a:srgbClr val="DF41CF"/>
            </a:solidFill>
          </a:ln>
        </p:spPr>
        <p:style>
          <a:lnRef idx="2">
            <a:schemeClr val="accent1"/>
          </a:lnRef>
          <a:fillRef idx="0">
            <a:schemeClr val="accent1"/>
          </a:fillRef>
          <a:effectRef idx="1">
            <a:schemeClr val="accent1"/>
          </a:effectRef>
          <a:fontRef idx="minor">
            <a:schemeClr val="tx1"/>
          </a:fontRef>
        </p:style>
      </p:cxnSp>
      <p:sp>
        <p:nvSpPr>
          <p:cNvPr id="23" name="Emphasis 3">
            <a:extLst>
              <a:ext uri="{FF2B5EF4-FFF2-40B4-BE49-F238E27FC236}">
                <a16:creationId xmlns:a16="http://schemas.microsoft.com/office/drawing/2014/main" id="{E0008723-AC28-EBDE-C772-39EBB4BD457D}"/>
              </a:ext>
            </a:extLst>
          </p:cNvPr>
          <p:cNvSpPr>
            <a:spLocks noGrp="1"/>
          </p:cNvSpPr>
          <p:nvPr>
            <p:ph type="body" sz="quarter" idx="48" hasCustomPrompt="1"/>
          </p:nvPr>
        </p:nvSpPr>
        <p:spPr bwMode="white">
          <a:xfrm>
            <a:off x="5229611" y="4571999"/>
            <a:ext cx="1581912" cy="441921"/>
          </a:xfrm>
        </p:spPr>
        <p:txBody>
          <a:bodyPr anchor="t"/>
          <a:lstStyle>
            <a:lvl1pPr marL="0" indent="0">
              <a:buNone/>
              <a:defRPr kumimoji="0" lang="en-US" sz="3200" b="0" i="0" u="none" strike="noStrike" kern="1200" cap="none" spc="0" normalizeH="0" baseline="0" dirty="0">
                <a:ln>
                  <a:noFill/>
                </a:ln>
                <a:solidFill>
                  <a:srgbClr val="DF41CF"/>
                </a:solidFill>
                <a:effectLst/>
                <a:uLnTx/>
                <a:uFillTx/>
                <a:latin typeface="Plus Jakarta Sans SemiBold" panose="020B0609020204030204"/>
                <a:ea typeface="+mn-ea"/>
                <a:cs typeface="+mn-cs"/>
              </a:defRPr>
            </a:lvl1pPr>
            <a:lvl2pPr>
              <a:defRPr sz="1200">
                <a:latin typeface="Plus Jakarta Sans Medium" pitchFamily="2" charset="0"/>
                <a:cs typeface="Plus Jakarta Sans Medium" pitchFamily="2" charset="0"/>
              </a:defRPr>
            </a:lvl2pPr>
            <a:lvl3pPr>
              <a:defRPr sz="1200">
                <a:latin typeface="Plus Jakarta Sans Medium" pitchFamily="2" charset="0"/>
                <a:cs typeface="Plus Jakarta Sans Medium" pitchFamily="2" charset="0"/>
              </a:defRPr>
            </a:lvl3pPr>
            <a:lvl4pPr>
              <a:defRPr sz="1200">
                <a:latin typeface="Plus Jakarta Sans Medium" pitchFamily="2" charset="0"/>
                <a:cs typeface="Plus Jakarta Sans Medium" pitchFamily="2" charset="0"/>
              </a:defRPr>
            </a:lvl4pPr>
            <a:lvl5pPr>
              <a:defRPr sz="1200">
                <a:latin typeface="Plus Jakarta Sans Medium" pitchFamily="2" charset="0"/>
                <a:cs typeface="Plus Jakarta Sans Medium" pitchFamily="2" charset="0"/>
              </a:defRPr>
            </a:lvl5pPr>
          </a:lstStyle>
          <a:p>
            <a:pPr marL="0" marR="0" lvl="0" indent="0" algn="l" defTabSz="914400" rtl="0" eaLnBrk="1" fontAlgn="auto" latinLnBrk="0" hangingPunct="1">
              <a:lnSpc>
                <a:spcPct val="100000"/>
              </a:lnSpc>
              <a:spcBef>
                <a:spcPts val="0"/>
              </a:spcBef>
              <a:spcAft>
                <a:spcPts val="0"/>
              </a:spcAft>
              <a:buClrTx/>
              <a:buSzTx/>
              <a:buFont typeface="Plus Jakarta Sans" panose="020B0604020202020204" pitchFamily="34" charset="0"/>
              <a:buNone/>
              <a:tabLst/>
              <a:defRPr/>
            </a:pPr>
            <a:r>
              <a:rPr lang="en-US" noProof="0"/>
              <a:t>XX</a:t>
            </a:r>
          </a:p>
        </p:txBody>
      </p:sp>
      <p:sp>
        <p:nvSpPr>
          <p:cNvPr id="32" name="Text 3">
            <a:extLst>
              <a:ext uri="{FF2B5EF4-FFF2-40B4-BE49-F238E27FC236}">
                <a16:creationId xmlns:a16="http://schemas.microsoft.com/office/drawing/2014/main" id="{7B6DBA13-F167-4C20-E81D-8AC8AF221BFD}"/>
              </a:ext>
            </a:extLst>
          </p:cNvPr>
          <p:cNvSpPr>
            <a:spLocks noGrp="1"/>
          </p:cNvSpPr>
          <p:nvPr>
            <p:ph type="body" sz="quarter" idx="49" hasCustomPrompt="1"/>
          </p:nvPr>
        </p:nvSpPr>
        <p:spPr bwMode="white">
          <a:xfrm>
            <a:off x="5229611" y="5099703"/>
            <a:ext cx="1581150" cy="591982"/>
          </a:xfrm>
        </p:spPr>
        <p:txBody>
          <a:bodyPr anchor="t"/>
          <a:lstStyle>
            <a:lvl1pPr marL="0" indent="0">
              <a:buNone/>
              <a:defRPr kumimoji="0" lang="en-US" sz="1200" b="0" i="0" u="none" strike="noStrike" kern="1200" cap="none" spc="0" normalizeH="0" baseline="0" dirty="0">
                <a:ln>
                  <a:noFill/>
                </a:ln>
                <a:solidFill>
                  <a:srgbClr val="C1BFFF"/>
                </a:solidFill>
                <a:effectLst/>
                <a:uLnTx/>
                <a:uFillTx/>
                <a:latin typeface="+mn-lt"/>
                <a:ea typeface="+mn-ea"/>
                <a:cs typeface="+mn-cs"/>
              </a:defRPr>
            </a:lvl1pPr>
            <a:lvl2pPr>
              <a:defRPr sz="1200">
                <a:latin typeface="Plus Jakarta Sans Medium" pitchFamily="2" charset="0"/>
                <a:cs typeface="Plus Jakarta Sans Medium" pitchFamily="2" charset="0"/>
              </a:defRPr>
            </a:lvl2pPr>
            <a:lvl3pPr>
              <a:defRPr sz="1200">
                <a:latin typeface="Plus Jakarta Sans Medium" pitchFamily="2" charset="0"/>
                <a:cs typeface="Plus Jakarta Sans Medium" pitchFamily="2" charset="0"/>
              </a:defRPr>
            </a:lvl3pPr>
            <a:lvl4pPr>
              <a:defRPr sz="1200">
                <a:latin typeface="Plus Jakarta Sans Medium" pitchFamily="2" charset="0"/>
                <a:cs typeface="Plus Jakarta Sans Medium" pitchFamily="2" charset="0"/>
              </a:defRPr>
            </a:lvl4pPr>
            <a:lvl5pPr>
              <a:defRPr sz="1200">
                <a:latin typeface="Plus Jakarta Sans Medium" pitchFamily="2" charset="0"/>
                <a:cs typeface="Plus Jakarta Sans Medium" pitchFamily="2" charset="0"/>
              </a:defRPr>
            </a:lvl5pPr>
          </a:lstStyle>
          <a:p>
            <a:pPr marL="0" marR="0" lvl="0" indent="0" algn="l"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r>
              <a:rPr lang="en-US" noProof="0"/>
              <a:t>Place text here </a:t>
            </a:r>
          </a:p>
        </p:txBody>
      </p:sp>
      <p:cxnSp>
        <p:nvCxnSpPr>
          <p:cNvPr id="17" name="Straight Connector 3">
            <a:extLst>
              <a:ext uri="{FF2B5EF4-FFF2-40B4-BE49-F238E27FC236}">
                <a16:creationId xmlns:a16="http://schemas.microsoft.com/office/drawing/2014/main" id="{5EA43980-8867-35D6-0496-A24A68ABB196}"/>
              </a:ext>
              <a:ext uri="{C183D7F6-B498-43B3-948B-1728B52AA6E4}">
                <adec:decorative xmlns:adec="http://schemas.microsoft.com/office/drawing/2017/decorative" val="1"/>
              </a:ext>
            </a:extLst>
          </p:cNvPr>
          <p:cNvCxnSpPr>
            <a:cxnSpLocks/>
          </p:cNvCxnSpPr>
          <p:nvPr userDrawn="1"/>
        </p:nvCxnSpPr>
        <p:spPr bwMode="white">
          <a:xfrm>
            <a:off x="5229611" y="5762626"/>
            <a:ext cx="1729606" cy="0"/>
          </a:xfrm>
          <a:prstGeom prst="line">
            <a:avLst/>
          </a:prstGeom>
          <a:ln w="9525">
            <a:solidFill>
              <a:srgbClr val="DF41CF"/>
            </a:solidFill>
          </a:ln>
        </p:spPr>
        <p:style>
          <a:lnRef idx="2">
            <a:schemeClr val="accent1"/>
          </a:lnRef>
          <a:fillRef idx="0">
            <a:schemeClr val="accent1"/>
          </a:fillRef>
          <a:effectRef idx="1">
            <a:schemeClr val="accent1"/>
          </a:effectRef>
          <a:fontRef idx="minor">
            <a:schemeClr val="tx1"/>
          </a:fontRef>
        </p:style>
      </p:cxnSp>
      <p:sp>
        <p:nvSpPr>
          <p:cNvPr id="34" name="Emphasis 4">
            <a:extLst>
              <a:ext uri="{FF2B5EF4-FFF2-40B4-BE49-F238E27FC236}">
                <a16:creationId xmlns:a16="http://schemas.microsoft.com/office/drawing/2014/main" id="{A1577AF7-DED5-EF00-A88A-2D316683E48B}"/>
              </a:ext>
            </a:extLst>
          </p:cNvPr>
          <p:cNvSpPr>
            <a:spLocks noGrp="1"/>
          </p:cNvSpPr>
          <p:nvPr>
            <p:ph type="body" sz="quarter" idx="50" hasCustomPrompt="1"/>
          </p:nvPr>
        </p:nvSpPr>
        <p:spPr bwMode="white">
          <a:xfrm>
            <a:off x="7103053" y="4571999"/>
            <a:ext cx="1581912" cy="441921"/>
          </a:xfrm>
        </p:spPr>
        <p:txBody>
          <a:bodyPr anchor="t"/>
          <a:lstStyle>
            <a:lvl1pPr marL="0" indent="0">
              <a:buNone/>
              <a:defRPr kumimoji="0" lang="en-US" sz="3200" b="0" i="0" u="none" strike="noStrike" kern="1200" cap="none" spc="0" normalizeH="0" baseline="0" dirty="0">
                <a:ln>
                  <a:noFill/>
                </a:ln>
                <a:solidFill>
                  <a:srgbClr val="DF41CF"/>
                </a:solidFill>
                <a:effectLst/>
                <a:uLnTx/>
                <a:uFillTx/>
                <a:latin typeface="Plus Jakarta Sans SemiBold" panose="020B0609020204030204"/>
                <a:ea typeface="+mn-ea"/>
                <a:cs typeface="+mn-cs"/>
              </a:defRPr>
            </a:lvl1pPr>
            <a:lvl2pPr>
              <a:defRPr sz="1200">
                <a:latin typeface="Plus Jakarta Sans Medium" pitchFamily="2" charset="0"/>
                <a:cs typeface="Plus Jakarta Sans Medium" pitchFamily="2" charset="0"/>
              </a:defRPr>
            </a:lvl2pPr>
            <a:lvl3pPr>
              <a:defRPr sz="1200">
                <a:latin typeface="Plus Jakarta Sans Medium" pitchFamily="2" charset="0"/>
                <a:cs typeface="Plus Jakarta Sans Medium" pitchFamily="2" charset="0"/>
              </a:defRPr>
            </a:lvl3pPr>
            <a:lvl4pPr>
              <a:defRPr sz="1200">
                <a:latin typeface="Plus Jakarta Sans Medium" pitchFamily="2" charset="0"/>
                <a:cs typeface="Plus Jakarta Sans Medium" pitchFamily="2" charset="0"/>
              </a:defRPr>
            </a:lvl4pPr>
            <a:lvl5pPr>
              <a:defRPr sz="1200">
                <a:latin typeface="Plus Jakarta Sans Medium" pitchFamily="2" charset="0"/>
                <a:cs typeface="Plus Jakarta Sans Medium" pitchFamily="2" charset="0"/>
              </a:defRPr>
            </a:lvl5pPr>
          </a:lstStyle>
          <a:p>
            <a:pPr marL="0" marR="0" lvl="0" indent="0" algn="l" defTabSz="914400" rtl="0" eaLnBrk="1" fontAlgn="auto" latinLnBrk="0" hangingPunct="1">
              <a:lnSpc>
                <a:spcPct val="100000"/>
              </a:lnSpc>
              <a:spcBef>
                <a:spcPts val="0"/>
              </a:spcBef>
              <a:spcAft>
                <a:spcPts val="0"/>
              </a:spcAft>
              <a:buClrTx/>
              <a:buSzTx/>
              <a:buFont typeface="Plus Jakarta Sans" panose="020B0604020202020204" pitchFamily="34" charset="0"/>
              <a:buNone/>
              <a:tabLst/>
              <a:defRPr/>
            </a:pPr>
            <a:r>
              <a:rPr lang="en-US" noProof="0"/>
              <a:t>XX</a:t>
            </a:r>
          </a:p>
        </p:txBody>
      </p:sp>
      <p:sp>
        <p:nvSpPr>
          <p:cNvPr id="36" name="Text 4">
            <a:extLst>
              <a:ext uri="{FF2B5EF4-FFF2-40B4-BE49-F238E27FC236}">
                <a16:creationId xmlns:a16="http://schemas.microsoft.com/office/drawing/2014/main" id="{CF9F5ABB-852D-6278-4F3A-681FDE508806}"/>
              </a:ext>
            </a:extLst>
          </p:cNvPr>
          <p:cNvSpPr>
            <a:spLocks noGrp="1"/>
          </p:cNvSpPr>
          <p:nvPr>
            <p:ph type="body" sz="quarter" idx="51" hasCustomPrompt="1"/>
          </p:nvPr>
        </p:nvSpPr>
        <p:spPr bwMode="white">
          <a:xfrm>
            <a:off x="7103053" y="5099703"/>
            <a:ext cx="1581150" cy="591982"/>
          </a:xfrm>
        </p:spPr>
        <p:txBody>
          <a:bodyPr anchor="t"/>
          <a:lstStyle>
            <a:lvl1pPr marL="0" indent="0">
              <a:buNone/>
              <a:defRPr kumimoji="0" lang="en-US" sz="1200" b="0" i="0" u="none" strike="noStrike" kern="1200" cap="none" spc="0" normalizeH="0" baseline="0" dirty="0">
                <a:ln>
                  <a:noFill/>
                </a:ln>
                <a:solidFill>
                  <a:srgbClr val="C1BFFF"/>
                </a:solidFill>
                <a:effectLst/>
                <a:uLnTx/>
                <a:uFillTx/>
                <a:latin typeface="+mn-lt"/>
                <a:ea typeface="+mn-ea"/>
                <a:cs typeface="+mn-cs"/>
              </a:defRPr>
            </a:lvl1pPr>
            <a:lvl2pPr>
              <a:defRPr sz="1200">
                <a:latin typeface="Plus Jakarta Sans Medium" pitchFamily="2" charset="0"/>
                <a:cs typeface="Plus Jakarta Sans Medium" pitchFamily="2" charset="0"/>
              </a:defRPr>
            </a:lvl2pPr>
            <a:lvl3pPr>
              <a:defRPr sz="1200">
                <a:latin typeface="Plus Jakarta Sans Medium" pitchFamily="2" charset="0"/>
                <a:cs typeface="Plus Jakarta Sans Medium" pitchFamily="2" charset="0"/>
              </a:defRPr>
            </a:lvl3pPr>
            <a:lvl4pPr>
              <a:defRPr sz="1200">
                <a:latin typeface="Plus Jakarta Sans Medium" pitchFamily="2" charset="0"/>
                <a:cs typeface="Plus Jakarta Sans Medium" pitchFamily="2" charset="0"/>
              </a:defRPr>
            </a:lvl4pPr>
            <a:lvl5pPr>
              <a:defRPr sz="1200">
                <a:latin typeface="Plus Jakarta Sans Medium" pitchFamily="2" charset="0"/>
                <a:cs typeface="Plus Jakarta Sans Medium" pitchFamily="2" charset="0"/>
              </a:defRPr>
            </a:lvl5pPr>
          </a:lstStyle>
          <a:p>
            <a:pPr marL="0" marR="0" lvl="0" indent="0" algn="l"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r>
              <a:rPr lang="en-US" noProof="0"/>
              <a:t>Place text here </a:t>
            </a:r>
          </a:p>
        </p:txBody>
      </p:sp>
      <p:cxnSp>
        <p:nvCxnSpPr>
          <p:cNvPr id="18" name="Straight Connector 4">
            <a:extLst>
              <a:ext uri="{FF2B5EF4-FFF2-40B4-BE49-F238E27FC236}">
                <a16:creationId xmlns:a16="http://schemas.microsoft.com/office/drawing/2014/main" id="{3C4A4127-75FC-8383-CE8C-CA38553C513C}"/>
              </a:ext>
              <a:ext uri="{C183D7F6-B498-43B3-948B-1728B52AA6E4}">
                <adec:decorative xmlns:adec="http://schemas.microsoft.com/office/drawing/2017/decorative" val="1"/>
              </a:ext>
            </a:extLst>
          </p:cNvPr>
          <p:cNvCxnSpPr>
            <a:cxnSpLocks/>
          </p:cNvCxnSpPr>
          <p:nvPr userDrawn="1"/>
        </p:nvCxnSpPr>
        <p:spPr bwMode="white">
          <a:xfrm>
            <a:off x="7103053" y="5762626"/>
            <a:ext cx="1729606" cy="0"/>
          </a:xfrm>
          <a:prstGeom prst="line">
            <a:avLst/>
          </a:prstGeom>
          <a:ln w="9525">
            <a:solidFill>
              <a:srgbClr val="DF41CF"/>
            </a:solidFill>
          </a:ln>
        </p:spPr>
        <p:style>
          <a:lnRef idx="2">
            <a:schemeClr val="accent1"/>
          </a:lnRef>
          <a:fillRef idx="0">
            <a:schemeClr val="accent1"/>
          </a:fillRef>
          <a:effectRef idx="1">
            <a:schemeClr val="accent1"/>
          </a:effectRef>
          <a:fontRef idx="minor">
            <a:schemeClr val="tx1"/>
          </a:fontRef>
        </p:style>
      </p:cxnSp>
      <p:sp>
        <p:nvSpPr>
          <p:cNvPr id="37" name="Emphasis 5">
            <a:extLst>
              <a:ext uri="{FF2B5EF4-FFF2-40B4-BE49-F238E27FC236}">
                <a16:creationId xmlns:a16="http://schemas.microsoft.com/office/drawing/2014/main" id="{8A3D7B8C-C840-BFE4-ABD0-7E067F427990}"/>
              </a:ext>
            </a:extLst>
          </p:cNvPr>
          <p:cNvSpPr>
            <a:spLocks noGrp="1"/>
          </p:cNvSpPr>
          <p:nvPr>
            <p:ph type="body" sz="quarter" idx="52" hasCustomPrompt="1"/>
          </p:nvPr>
        </p:nvSpPr>
        <p:spPr bwMode="white">
          <a:xfrm>
            <a:off x="8976494" y="4571999"/>
            <a:ext cx="1581912" cy="441921"/>
          </a:xfrm>
        </p:spPr>
        <p:txBody>
          <a:bodyPr anchor="t"/>
          <a:lstStyle>
            <a:lvl1pPr marL="0" indent="0">
              <a:buNone/>
              <a:defRPr kumimoji="0" lang="en-US" sz="3200" b="0" i="0" u="none" strike="noStrike" kern="1200" cap="none" spc="0" normalizeH="0" baseline="0" dirty="0">
                <a:ln>
                  <a:noFill/>
                </a:ln>
                <a:solidFill>
                  <a:srgbClr val="DF41CF"/>
                </a:solidFill>
                <a:effectLst/>
                <a:uLnTx/>
                <a:uFillTx/>
                <a:latin typeface="Plus Jakarta Sans SemiBold" panose="020B0609020204030204"/>
                <a:ea typeface="+mn-ea"/>
                <a:cs typeface="+mn-cs"/>
              </a:defRPr>
            </a:lvl1pPr>
            <a:lvl2pPr>
              <a:defRPr sz="1200">
                <a:latin typeface="Plus Jakarta Sans Medium" pitchFamily="2" charset="0"/>
                <a:cs typeface="Plus Jakarta Sans Medium" pitchFamily="2" charset="0"/>
              </a:defRPr>
            </a:lvl2pPr>
            <a:lvl3pPr>
              <a:defRPr sz="1200">
                <a:latin typeface="Plus Jakarta Sans Medium" pitchFamily="2" charset="0"/>
                <a:cs typeface="Plus Jakarta Sans Medium" pitchFamily="2" charset="0"/>
              </a:defRPr>
            </a:lvl3pPr>
            <a:lvl4pPr>
              <a:defRPr sz="1200">
                <a:latin typeface="Plus Jakarta Sans Medium" pitchFamily="2" charset="0"/>
                <a:cs typeface="Plus Jakarta Sans Medium" pitchFamily="2" charset="0"/>
              </a:defRPr>
            </a:lvl4pPr>
            <a:lvl5pPr>
              <a:defRPr sz="1200">
                <a:latin typeface="Plus Jakarta Sans Medium" pitchFamily="2" charset="0"/>
                <a:cs typeface="Plus Jakarta Sans Medium" pitchFamily="2" charset="0"/>
              </a:defRPr>
            </a:lvl5pPr>
          </a:lstStyle>
          <a:p>
            <a:pPr marL="0" marR="0" lvl="0" indent="0" algn="l" defTabSz="914400" rtl="0" eaLnBrk="1" fontAlgn="auto" latinLnBrk="0" hangingPunct="1">
              <a:lnSpc>
                <a:spcPct val="100000"/>
              </a:lnSpc>
              <a:spcBef>
                <a:spcPts val="0"/>
              </a:spcBef>
              <a:spcAft>
                <a:spcPts val="0"/>
              </a:spcAft>
              <a:buClrTx/>
              <a:buSzTx/>
              <a:buFont typeface="Plus Jakarta Sans" panose="020B0604020202020204" pitchFamily="34" charset="0"/>
              <a:buNone/>
              <a:tabLst/>
              <a:defRPr/>
            </a:pPr>
            <a:r>
              <a:rPr lang="en-US" noProof="0"/>
              <a:t>XX</a:t>
            </a:r>
          </a:p>
        </p:txBody>
      </p:sp>
      <p:sp>
        <p:nvSpPr>
          <p:cNvPr id="38" name="Text 5">
            <a:extLst>
              <a:ext uri="{FF2B5EF4-FFF2-40B4-BE49-F238E27FC236}">
                <a16:creationId xmlns:a16="http://schemas.microsoft.com/office/drawing/2014/main" id="{8DD5B959-FA78-77E3-7BC0-5C6AA61FB1ED}"/>
              </a:ext>
            </a:extLst>
          </p:cNvPr>
          <p:cNvSpPr>
            <a:spLocks noGrp="1"/>
          </p:cNvSpPr>
          <p:nvPr>
            <p:ph type="body" sz="quarter" idx="53" hasCustomPrompt="1"/>
          </p:nvPr>
        </p:nvSpPr>
        <p:spPr bwMode="white">
          <a:xfrm>
            <a:off x="8976494" y="5099703"/>
            <a:ext cx="1581150" cy="591982"/>
          </a:xfrm>
        </p:spPr>
        <p:txBody>
          <a:bodyPr anchor="t"/>
          <a:lstStyle>
            <a:lvl1pPr marL="0" indent="0">
              <a:buNone/>
              <a:defRPr kumimoji="0" lang="en-US" sz="1200" b="0" i="0" u="none" strike="noStrike" kern="1200" cap="none" spc="0" normalizeH="0" baseline="0" dirty="0">
                <a:ln>
                  <a:noFill/>
                </a:ln>
                <a:solidFill>
                  <a:srgbClr val="C1BFFF"/>
                </a:solidFill>
                <a:effectLst/>
                <a:uLnTx/>
                <a:uFillTx/>
                <a:latin typeface="+mn-lt"/>
                <a:ea typeface="+mn-ea"/>
                <a:cs typeface="+mn-cs"/>
              </a:defRPr>
            </a:lvl1pPr>
            <a:lvl2pPr>
              <a:defRPr sz="1200">
                <a:latin typeface="Plus Jakarta Sans Medium" pitchFamily="2" charset="0"/>
                <a:cs typeface="Plus Jakarta Sans Medium" pitchFamily="2" charset="0"/>
              </a:defRPr>
            </a:lvl2pPr>
            <a:lvl3pPr>
              <a:defRPr sz="1200">
                <a:latin typeface="Plus Jakarta Sans Medium" pitchFamily="2" charset="0"/>
                <a:cs typeface="Plus Jakarta Sans Medium" pitchFamily="2" charset="0"/>
              </a:defRPr>
            </a:lvl3pPr>
            <a:lvl4pPr>
              <a:defRPr sz="1200">
                <a:latin typeface="Plus Jakarta Sans Medium" pitchFamily="2" charset="0"/>
                <a:cs typeface="Plus Jakarta Sans Medium" pitchFamily="2" charset="0"/>
              </a:defRPr>
            </a:lvl4pPr>
            <a:lvl5pPr>
              <a:defRPr sz="1200">
                <a:latin typeface="Plus Jakarta Sans Medium" pitchFamily="2" charset="0"/>
                <a:cs typeface="Plus Jakarta Sans Medium" pitchFamily="2" charset="0"/>
              </a:defRPr>
            </a:lvl5pPr>
          </a:lstStyle>
          <a:p>
            <a:pPr marL="0" marR="0" lvl="0" indent="0" algn="l"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r>
              <a:rPr lang="en-US" noProof="0"/>
              <a:t>Place text here </a:t>
            </a:r>
          </a:p>
        </p:txBody>
      </p:sp>
      <p:cxnSp>
        <p:nvCxnSpPr>
          <p:cNvPr id="19" name="Straight Connector 5">
            <a:extLst>
              <a:ext uri="{FF2B5EF4-FFF2-40B4-BE49-F238E27FC236}">
                <a16:creationId xmlns:a16="http://schemas.microsoft.com/office/drawing/2014/main" id="{B5ADC293-78A7-2F21-74C6-954B71B8194D}"/>
              </a:ext>
              <a:ext uri="{C183D7F6-B498-43B3-948B-1728B52AA6E4}">
                <adec:decorative xmlns:adec="http://schemas.microsoft.com/office/drawing/2017/decorative" val="1"/>
              </a:ext>
            </a:extLst>
          </p:cNvPr>
          <p:cNvCxnSpPr>
            <a:cxnSpLocks/>
          </p:cNvCxnSpPr>
          <p:nvPr userDrawn="1"/>
        </p:nvCxnSpPr>
        <p:spPr bwMode="white">
          <a:xfrm>
            <a:off x="8976494" y="5762626"/>
            <a:ext cx="1729606" cy="0"/>
          </a:xfrm>
          <a:prstGeom prst="line">
            <a:avLst/>
          </a:prstGeom>
          <a:ln w="9525">
            <a:solidFill>
              <a:srgbClr val="DF41CF"/>
            </a:solidFill>
          </a:ln>
        </p:spPr>
        <p:style>
          <a:lnRef idx="2">
            <a:schemeClr val="accent1"/>
          </a:lnRef>
          <a:fillRef idx="0">
            <a:schemeClr val="accent1"/>
          </a:fillRef>
          <a:effectRef idx="1">
            <a:schemeClr val="accent1"/>
          </a:effectRef>
          <a:fontRef idx="minor">
            <a:schemeClr val="tx1"/>
          </a:fontRef>
        </p:style>
      </p:cxnSp>
      <p:sp>
        <p:nvSpPr>
          <p:cNvPr id="8" name="Footer">
            <a:extLst>
              <a:ext uri="{FF2B5EF4-FFF2-40B4-BE49-F238E27FC236}">
                <a16:creationId xmlns:a16="http://schemas.microsoft.com/office/drawing/2014/main" id="{EA2A0F51-810C-59F0-7B81-0F50BB0EBD99}"/>
              </a:ext>
            </a:extLst>
          </p:cNvPr>
          <p:cNvSpPr>
            <a:spLocks noGrp="1" noRot="1" noMove="1" noResize="1" noEditPoints="1" noAdjustHandles="1" noChangeArrowheads="1" noChangeShapeType="1"/>
          </p:cNvSpPr>
          <p:nvPr>
            <p:ph type="ftr" sz="quarter" idx="11"/>
          </p:nvPr>
        </p:nvSpPr>
        <p:spPr bwMode="white"/>
        <p:txBody>
          <a:bodyPr/>
          <a:lstStyle>
            <a:lvl1pPr>
              <a:defRPr>
                <a:solidFill>
                  <a:srgbClr val="C1BFFF"/>
                </a:solidFill>
              </a:defRPr>
            </a:lvl1pPr>
          </a:lstStyle>
          <a:p>
            <a:r>
              <a:rPr lang="en-US" noProof="0"/>
              <a:t>Copyright 2025 Pearson. All rights reserved.</a:t>
            </a:r>
          </a:p>
        </p:txBody>
      </p:sp>
      <p:sp>
        <p:nvSpPr>
          <p:cNvPr id="9" name="Slide Number">
            <a:extLst>
              <a:ext uri="{FF2B5EF4-FFF2-40B4-BE49-F238E27FC236}">
                <a16:creationId xmlns:a16="http://schemas.microsoft.com/office/drawing/2014/main" id="{8C39C324-6BB7-0039-5EE5-1288F15F0D1A}"/>
              </a:ext>
            </a:extLst>
          </p:cNvPr>
          <p:cNvSpPr>
            <a:spLocks noGrp="1" noRot="1" noMove="1" noResize="1" noEditPoints="1" noAdjustHandles="1" noChangeArrowheads="1" noChangeShapeType="1"/>
          </p:cNvSpPr>
          <p:nvPr>
            <p:ph type="sldNum" sz="quarter" idx="12"/>
          </p:nvPr>
        </p:nvSpPr>
        <p:spPr bwMode="white">
          <a:xfrm>
            <a:off x="9908540" y="6439710"/>
            <a:ext cx="1734820" cy="418290"/>
          </a:xfrm>
        </p:spPr>
        <p:txBody>
          <a:bodyPr/>
          <a:lstStyle>
            <a:lvl1pPr>
              <a:defRPr>
                <a:solidFill>
                  <a:srgbClr val="C1BFFF"/>
                </a:solidFill>
              </a:defRPr>
            </a:lvl1pPr>
          </a:lstStyle>
          <a:p>
            <a:fld id="{27BB625B-AB5A-C845-B50B-ED205C3DDF7A}" type="slidenum">
              <a:rPr lang="en-US" noProof="0" smtClean="0"/>
              <a:pPr/>
              <a:t>‹N›</a:t>
            </a:fld>
            <a:endParaRPr lang="en-US" noProof="0"/>
          </a:p>
        </p:txBody>
      </p:sp>
    </p:spTree>
    <p:extLst>
      <p:ext uri="{BB962C8B-B14F-4D97-AF65-F5344CB8AC3E}">
        <p14:creationId xmlns:p14="http://schemas.microsoft.com/office/powerpoint/2010/main" val="2574070672"/>
      </p:ext>
    </p:extLst>
  </p:cSld>
  <p:clrMapOvr>
    <a:overrideClrMapping bg1="dk1" tx1="lt1" bg2="dk2" tx2="lt2" accent1="accent1" accent2="accent2" accent3="accent3" accent4="accent4" accent5="accent5" accent6="accent6" hlink="hlink" folHlink="folHlink"/>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ext x3 with Picture and Data">
    <p:bg bwMode="ltGray">
      <p:bgPr>
        <a:solidFill>
          <a:srgbClr val="EDECF6"/>
        </a:solidFill>
        <a:effectLst/>
      </p:bgPr>
    </p:bg>
    <p:spTree>
      <p:nvGrpSpPr>
        <p:cNvPr id="1" name=""/>
        <p:cNvGrpSpPr/>
        <p:nvPr/>
      </p:nvGrpSpPr>
      <p:grpSpPr>
        <a:xfrm>
          <a:off x="0" y="0"/>
          <a:ext cx="0" cy="0"/>
          <a:chOff x="0" y="0"/>
          <a:chExt cx="0" cy="0"/>
        </a:xfrm>
      </p:grpSpPr>
      <p:sp>
        <p:nvSpPr>
          <p:cNvPr id="11" name="Section">
            <a:extLst>
              <a:ext uri="{FF2B5EF4-FFF2-40B4-BE49-F238E27FC236}">
                <a16:creationId xmlns:a16="http://schemas.microsoft.com/office/drawing/2014/main" id="{A1F3A24C-7CE6-DD7B-6FF6-73F034030F95}"/>
              </a:ext>
            </a:extLst>
          </p:cNvPr>
          <p:cNvSpPr>
            <a:spLocks noGrp="1"/>
          </p:cNvSpPr>
          <p:nvPr>
            <p:ph type="body" sz="quarter" idx="36" hasCustomPrompt="1"/>
          </p:nvPr>
        </p:nvSpPr>
        <p:spPr>
          <a:xfrm>
            <a:off x="550164" y="0"/>
            <a:ext cx="3607200" cy="547200"/>
          </a:xfrm>
        </p:spPr>
        <p:txBody>
          <a:bodyPr anchor="ctr" anchorCtr="0"/>
          <a:lstStyle>
            <a:lvl1pPr marL="0" indent="0">
              <a:spcAft>
                <a:spcPts val="0"/>
              </a:spcAft>
              <a:buNone/>
              <a:defRPr sz="1000" cap="all" baseline="0">
                <a:solidFill>
                  <a:srgbClr val="512EAB"/>
                </a:solidFill>
              </a:defRPr>
            </a:lvl1pPr>
          </a:lstStyle>
          <a:p>
            <a:pPr lvl="0"/>
            <a:r>
              <a:rPr lang="en-US" noProof="0"/>
              <a:t>Section title</a:t>
            </a:r>
          </a:p>
        </p:txBody>
      </p:sp>
      <p:sp>
        <p:nvSpPr>
          <p:cNvPr id="10" name="Title">
            <a:extLst>
              <a:ext uri="{FF2B5EF4-FFF2-40B4-BE49-F238E27FC236}">
                <a16:creationId xmlns:a16="http://schemas.microsoft.com/office/drawing/2014/main" id="{6D097E3A-836D-C88E-C5FF-DA199AB3273F}"/>
              </a:ext>
            </a:extLst>
          </p:cNvPr>
          <p:cNvSpPr>
            <a:spLocks noGrp="1"/>
          </p:cNvSpPr>
          <p:nvPr>
            <p:ph type="title" hasCustomPrompt="1"/>
          </p:nvPr>
        </p:nvSpPr>
        <p:spPr>
          <a:xfrm>
            <a:off x="550164" y="1060604"/>
            <a:ext cx="5474399" cy="1668081"/>
          </a:xfrm>
        </p:spPr>
        <p:txBody>
          <a:bodyPr/>
          <a:lstStyle>
            <a:lvl1pPr>
              <a:defRPr sz="4000"/>
            </a:lvl1pPr>
          </a:lstStyle>
          <a:p>
            <a:r>
              <a:rPr lang="en-US" noProof="0"/>
              <a:t>Place headline here, lorem ipsum dolor sit </a:t>
            </a:r>
            <a:r>
              <a:rPr lang="en-US" noProof="0" err="1"/>
              <a:t>amet</a:t>
            </a:r>
            <a:r>
              <a:rPr lang="en-US" noProof="0"/>
              <a:t> </a:t>
            </a:r>
            <a:r>
              <a:rPr lang="en-US" noProof="0" err="1"/>
              <a:t>adipiscing</a:t>
            </a:r>
            <a:r>
              <a:rPr lang="en-US" noProof="0"/>
              <a:t> </a:t>
            </a:r>
            <a:r>
              <a:rPr lang="en-US" noProof="0" err="1"/>
              <a:t>elit</a:t>
            </a:r>
            <a:br>
              <a:rPr lang="en-US" noProof="0"/>
            </a:br>
            <a:endParaRPr lang="en-US" noProof="0"/>
          </a:p>
        </p:txBody>
      </p:sp>
      <p:sp>
        <p:nvSpPr>
          <p:cNvPr id="35" name="Picture">
            <a:extLst>
              <a:ext uri="{FF2B5EF4-FFF2-40B4-BE49-F238E27FC236}">
                <a16:creationId xmlns:a16="http://schemas.microsoft.com/office/drawing/2014/main" id="{3E6A3F5D-CC16-99E2-6B7D-5A57E702C26C}"/>
              </a:ext>
              <a:ext uri="{C183D7F6-B498-43B3-948B-1728B52AA6E4}">
                <adec:decorative xmlns:adec="http://schemas.microsoft.com/office/drawing/2017/decorative" val="1"/>
              </a:ext>
            </a:extLst>
          </p:cNvPr>
          <p:cNvSpPr>
            <a:spLocks noGrp="1"/>
          </p:cNvSpPr>
          <p:nvPr>
            <p:ph type="pic" sz="quarter" idx="43" hasCustomPrompt="1"/>
          </p:nvPr>
        </p:nvSpPr>
        <p:spPr bwMode="gray">
          <a:xfrm>
            <a:off x="6962775" y="0"/>
            <a:ext cx="5229225" cy="3429000"/>
          </a:xfrm>
          <a:solidFill>
            <a:srgbClr val="C1BFFF"/>
          </a:solidFill>
        </p:spPr>
        <p:txBody>
          <a:bodyPr tIns="91440" anchor="t" anchorCtr="0"/>
          <a:lstStyle>
            <a:lvl1pPr marL="0" indent="0" algn="ctr">
              <a:buNone/>
              <a:defRPr sz="1400"/>
            </a:lvl1pPr>
          </a:lstStyle>
          <a:p>
            <a:r>
              <a:rPr lang="en-US" noProof="0"/>
              <a:t>Add picture here</a:t>
            </a:r>
          </a:p>
        </p:txBody>
      </p:sp>
      <p:cxnSp>
        <p:nvCxnSpPr>
          <p:cNvPr id="26" name="Straight Connector 1">
            <a:extLst>
              <a:ext uri="{FF2B5EF4-FFF2-40B4-BE49-F238E27FC236}">
                <a16:creationId xmlns:a16="http://schemas.microsoft.com/office/drawing/2014/main" id="{79146A9A-6E0B-B4BE-AE0F-C6650998BE32}"/>
              </a:ext>
              <a:ext uri="{C183D7F6-B498-43B3-948B-1728B52AA6E4}">
                <adec:decorative xmlns:adec="http://schemas.microsoft.com/office/drawing/2017/decorative" val="1"/>
              </a:ext>
            </a:extLst>
          </p:cNvPr>
          <p:cNvCxnSpPr>
            <a:cxnSpLocks/>
          </p:cNvCxnSpPr>
          <p:nvPr userDrawn="1"/>
        </p:nvCxnSpPr>
        <p:spPr bwMode="black">
          <a:xfrm>
            <a:off x="550164" y="3436285"/>
            <a:ext cx="5475600" cy="0"/>
          </a:xfrm>
          <a:prstGeom prst="line">
            <a:avLst/>
          </a:prstGeom>
          <a:ln w="12700">
            <a:solidFill>
              <a:srgbClr val="C1BFFF"/>
            </a:solidFill>
          </a:ln>
        </p:spPr>
        <p:style>
          <a:lnRef idx="2">
            <a:schemeClr val="accent1"/>
          </a:lnRef>
          <a:fillRef idx="0">
            <a:schemeClr val="accent1"/>
          </a:fillRef>
          <a:effectRef idx="1">
            <a:schemeClr val="accent1"/>
          </a:effectRef>
          <a:fontRef idx="minor">
            <a:schemeClr val="tx1"/>
          </a:fontRef>
        </p:style>
      </p:cxnSp>
      <p:sp>
        <p:nvSpPr>
          <p:cNvPr id="3" name="Subhead 1">
            <a:extLst>
              <a:ext uri="{FF2B5EF4-FFF2-40B4-BE49-F238E27FC236}">
                <a16:creationId xmlns:a16="http://schemas.microsoft.com/office/drawing/2014/main" id="{1D8D160B-6BB7-235F-B8C9-392F2A862DC3}"/>
              </a:ext>
            </a:extLst>
          </p:cNvPr>
          <p:cNvSpPr>
            <a:spLocks noGrp="1"/>
          </p:cNvSpPr>
          <p:nvPr>
            <p:ph type="body" idx="1" hasCustomPrompt="1"/>
          </p:nvPr>
        </p:nvSpPr>
        <p:spPr>
          <a:xfrm>
            <a:off x="550159" y="3528223"/>
            <a:ext cx="1735841" cy="594000"/>
          </a:xfrm>
        </p:spPr>
        <p:txBody>
          <a:bodyPr anchor="t" anchorCtr="0"/>
          <a:lstStyle>
            <a:lvl1pPr marL="0" indent="0">
              <a:spcAft>
                <a:spcPts val="0"/>
              </a:spcAft>
              <a:buNone/>
              <a:defRPr sz="16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Subhead</a:t>
            </a:r>
          </a:p>
        </p:txBody>
      </p:sp>
      <p:sp>
        <p:nvSpPr>
          <p:cNvPr id="13" name="Text 1">
            <a:extLst>
              <a:ext uri="{FF2B5EF4-FFF2-40B4-BE49-F238E27FC236}">
                <a16:creationId xmlns:a16="http://schemas.microsoft.com/office/drawing/2014/main" id="{DC257629-1D3C-76AF-80D7-B0D5FA453164}"/>
              </a:ext>
            </a:extLst>
          </p:cNvPr>
          <p:cNvSpPr>
            <a:spLocks noGrp="1"/>
          </p:cNvSpPr>
          <p:nvPr>
            <p:ph type="body" sz="quarter" idx="15" hasCustomPrompt="1"/>
          </p:nvPr>
        </p:nvSpPr>
        <p:spPr>
          <a:xfrm>
            <a:off x="2416175" y="3529232"/>
            <a:ext cx="3608388" cy="591982"/>
          </a:xfrm>
        </p:spPr>
        <p:txBody>
          <a:bodyPr/>
          <a:lstStyle>
            <a:lvl1pPr marL="0" indent="0">
              <a:buNone/>
              <a:defRPr sz="1200">
                <a:latin typeface="+mn-lt"/>
                <a:cs typeface="Plus Jakarta Sans Medium" pitchFamily="2" charset="0"/>
              </a:defRPr>
            </a:lvl1pPr>
            <a:lvl2pPr>
              <a:defRPr sz="1200">
                <a:latin typeface="Plus Jakarta Sans Medium" pitchFamily="2" charset="0"/>
                <a:cs typeface="Plus Jakarta Sans Medium" pitchFamily="2" charset="0"/>
              </a:defRPr>
            </a:lvl2pPr>
            <a:lvl3pPr>
              <a:defRPr sz="1200">
                <a:latin typeface="Plus Jakarta Sans Medium" pitchFamily="2" charset="0"/>
                <a:cs typeface="Plus Jakarta Sans Medium" pitchFamily="2" charset="0"/>
              </a:defRPr>
            </a:lvl3pPr>
            <a:lvl4pPr>
              <a:defRPr sz="1200">
                <a:latin typeface="Plus Jakarta Sans Medium" pitchFamily="2" charset="0"/>
                <a:cs typeface="Plus Jakarta Sans Medium" pitchFamily="2" charset="0"/>
              </a:defRPr>
            </a:lvl4pPr>
            <a:lvl5pPr>
              <a:defRPr sz="1200">
                <a:latin typeface="Plus Jakarta Sans Medium" pitchFamily="2" charset="0"/>
                <a:cs typeface="Plus Jakarta Sans Medium" pitchFamily="2" charset="0"/>
              </a:defRPr>
            </a:lvl5pPr>
          </a:lstStyle>
          <a:p>
            <a:pPr lvl="0"/>
            <a:r>
              <a:rPr lang="en-US" noProof="0"/>
              <a:t>Place text here</a:t>
            </a:r>
          </a:p>
        </p:txBody>
      </p:sp>
      <p:cxnSp>
        <p:nvCxnSpPr>
          <p:cNvPr id="27" name="Straight Connector 2">
            <a:extLst>
              <a:ext uri="{FF2B5EF4-FFF2-40B4-BE49-F238E27FC236}">
                <a16:creationId xmlns:a16="http://schemas.microsoft.com/office/drawing/2014/main" id="{9090A835-7444-B302-D51F-C112538AB2FF}"/>
              </a:ext>
              <a:ext uri="{C183D7F6-B498-43B3-948B-1728B52AA6E4}">
                <adec:decorative xmlns:adec="http://schemas.microsoft.com/office/drawing/2017/decorative" val="1"/>
              </a:ext>
            </a:extLst>
          </p:cNvPr>
          <p:cNvCxnSpPr>
            <a:cxnSpLocks/>
          </p:cNvCxnSpPr>
          <p:nvPr userDrawn="1"/>
        </p:nvCxnSpPr>
        <p:spPr bwMode="black">
          <a:xfrm>
            <a:off x="550164" y="4214160"/>
            <a:ext cx="5475600" cy="0"/>
          </a:xfrm>
          <a:prstGeom prst="line">
            <a:avLst/>
          </a:prstGeom>
          <a:ln w="12700">
            <a:solidFill>
              <a:srgbClr val="C1BFFF"/>
            </a:solidFill>
          </a:ln>
        </p:spPr>
        <p:style>
          <a:lnRef idx="2">
            <a:schemeClr val="accent1"/>
          </a:lnRef>
          <a:fillRef idx="0">
            <a:schemeClr val="accent1"/>
          </a:fillRef>
          <a:effectRef idx="1">
            <a:schemeClr val="accent1"/>
          </a:effectRef>
          <a:fontRef idx="minor">
            <a:schemeClr val="tx1"/>
          </a:fontRef>
        </p:style>
      </p:cxnSp>
      <p:sp>
        <p:nvSpPr>
          <p:cNvPr id="12" name="Subhead 2">
            <a:extLst>
              <a:ext uri="{FF2B5EF4-FFF2-40B4-BE49-F238E27FC236}">
                <a16:creationId xmlns:a16="http://schemas.microsoft.com/office/drawing/2014/main" id="{8D4ED7C8-E467-7117-068C-889EB04CBCEF}"/>
              </a:ext>
            </a:extLst>
          </p:cNvPr>
          <p:cNvSpPr>
            <a:spLocks noGrp="1"/>
          </p:cNvSpPr>
          <p:nvPr>
            <p:ph type="body" idx="37" hasCustomPrompt="1"/>
          </p:nvPr>
        </p:nvSpPr>
        <p:spPr>
          <a:xfrm>
            <a:off x="550159" y="4306098"/>
            <a:ext cx="1735841" cy="594000"/>
          </a:xfrm>
        </p:spPr>
        <p:txBody>
          <a:bodyPr anchor="t" anchorCtr="0"/>
          <a:lstStyle>
            <a:lvl1pPr marL="0" indent="0">
              <a:spcAft>
                <a:spcPts val="0"/>
              </a:spcAft>
              <a:buNone/>
              <a:defRPr sz="16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Subhead</a:t>
            </a:r>
          </a:p>
        </p:txBody>
      </p:sp>
      <p:sp>
        <p:nvSpPr>
          <p:cNvPr id="15" name="Text 2">
            <a:extLst>
              <a:ext uri="{FF2B5EF4-FFF2-40B4-BE49-F238E27FC236}">
                <a16:creationId xmlns:a16="http://schemas.microsoft.com/office/drawing/2014/main" id="{A1207A32-3F17-9D52-24F2-4886EB37B029}"/>
              </a:ext>
            </a:extLst>
          </p:cNvPr>
          <p:cNvSpPr>
            <a:spLocks noGrp="1"/>
          </p:cNvSpPr>
          <p:nvPr>
            <p:ph type="body" sz="quarter" idx="38" hasCustomPrompt="1"/>
          </p:nvPr>
        </p:nvSpPr>
        <p:spPr>
          <a:xfrm>
            <a:off x="2416175" y="4307107"/>
            <a:ext cx="3608388" cy="591982"/>
          </a:xfrm>
        </p:spPr>
        <p:txBody>
          <a:bodyPr/>
          <a:lstStyle>
            <a:lvl1pPr marL="0" indent="0">
              <a:buNone/>
              <a:defRPr sz="1200">
                <a:latin typeface="+mn-lt"/>
                <a:cs typeface="Plus Jakarta Sans Medium" pitchFamily="2" charset="0"/>
              </a:defRPr>
            </a:lvl1pPr>
            <a:lvl2pPr>
              <a:defRPr sz="1200">
                <a:latin typeface="Plus Jakarta Sans Medium" pitchFamily="2" charset="0"/>
                <a:cs typeface="Plus Jakarta Sans Medium" pitchFamily="2" charset="0"/>
              </a:defRPr>
            </a:lvl2pPr>
            <a:lvl3pPr>
              <a:defRPr sz="1200">
                <a:latin typeface="Plus Jakarta Sans Medium" pitchFamily="2" charset="0"/>
                <a:cs typeface="Plus Jakarta Sans Medium" pitchFamily="2" charset="0"/>
              </a:defRPr>
            </a:lvl3pPr>
            <a:lvl4pPr>
              <a:defRPr sz="1200">
                <a:latin typeface="Plus Jakarta Sans Medium" pitchFamily="2" charset="0"/>
                <a:cs typeface="Plus Jakarta Sans Medium" pitchFamily="2" charset="0"/>
              </a:defRPr>
            </a:lvl4pPr>
            <a:lvl5pPr>
              <a:defRPr sz="1200">
                <a:latin typeface="Plus Jakarta Sans Medium" pitchFamily="2" charset="0"/>
                <a:cs typeface="Plus Jakarta Sans Medium" pitchFamily="2" charset="0"/>
              </a:defRPr>
            </a:lvl5pPr>
          </a:lstStyle>
          <a:p>
            <a:pPr lvl="0"/>
            <a:r>
              <a:rPr lang="en-US" noProof="0"/>
              <a:t>Place text here</a:t>
            </a:r>
          </a:p>
        </p:txBody>
      </p:sp>
      <p:cxnSp>
        <p:nvCxnSpPr>
          <p:cNvPr id="28" name="Straight Connector 3">
            <a:extLst>
              <a:ext uri="{FF2B5EF4-FFF2-40B4-BE49-F238E27FC236}">
                <a16:creationId xmlns:a16="http://schemas.microsoft.com/office/drawing/2014/main" id="{A36E3F61-4CCF-B0DB-B067-0C1FAB8D62CD}"/>
              </a:ext>
              <a:ext uri="{C183D7F6-B498-43B3-948B-1728B52AA6E4}">
                <adec:decorative xmlns:adec="http://schemas.microsoft.com/office/drawing/2017/decorative" val="1"/>
              </a:ext>
            </a:extLst>
          </p:cNvPr>
          <p:cNvCxnSpPr>
            <a:cxnSpLocks/>
          </p:cNvCxnSpPr>
          <p:nvPr userDrawn="1"/>
        </p:nvCxnSpPr>
        <p:spPr bwMode="black">
          <a:xfrm>
            <a:off x="550164" y="4992035"/>
            <a:ext cx="5475600" cy="0"/>
          </a:xfrm>
          <a:prstGeom prst="line">
            <a:avLst/>
          </a:prstGeom>
          <a:ln w="12700">
            <a:solidFill>
              <a:srgbClr val="C1BFFF"/>
            </a:solidFill>
          </a:ln>
        </p:spPr>
        <p:style>
          <a:lnRef idx="2">
            <a:schemeClr val="accent1"/>
          </a:lnRef>
          <a:fillRef idx="0">
            <a:schemeClr val="accent1"/>
          </a:fillRef>
          <a:effectRef idx="1">
            <a:schemeClr val="accent1"/>
          </a:effectRef>
          <a:fontRef idx="minor">
            <a:schemeClr val="tx1"/>
          </a:fontRef>
        </p:style>
      </p:cxnSp>
      <p:sp>
        <p:nvSpPr>
          <p:cNvPr id="24" name="Subhead 3">
            <a:extLst>
              <a:ext uri="{FF2B5EF4-FFF2-40B4-BE49-F238E27FC236}">
                <a16:creationId xmlns:a16="http://schemas.microsoft.com/office/drawing/2014/main" id="{737C5878-BE9F-CEE3-FB51-F9FD99DC45B3}"/>
              </a:ext>
            </a:extLst>
          </p:cNvPr>
          <p:cNvSpPr>
            <a:spLocks noGrp="1"/>
          </p:cNvSpPr>
          <p:nvPr>
            <p:ph type="body" idx="39" hasCustomPrompt="1"/>
          </p:nvPr>
        </p:nvSpPr>
        <p:spPr>
          <a:xfrm>
            <a:off x="550159" y="5083972"/>
            <a:ext cx="1735841" cy="594000"/>
          </a:xfrm>
        </p:spPr>
        <p:txBody>
          <a:bodyPr anchor="t" anchorCtr="0"/>
          <a:lstStyle>
            <a:lvl1pPr marL="0" indent="0">
              <a:spcAft>
                <a:spcPts val="0"/>
              </a:spcAft>
              <a:buNone/>
              <a:defRPr sz="16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Subhead</a:t>
            </a:r>
          </a:p>
        </p:txBody>
      </p:sp>
      <p:sp>
        <p:nvSpPr>
          <p:cNvPr id="25" name="Text 3">
            <a:extLst>
              <a:ext uri="{FF2B5EF4-FFF2-40B4-BE49-F238E27FC236}">
                <a16:creationId xmlns:a16="http://schemas.microsoft.com/office/drawing/2014/main" id="{AE84FDF6-F80B-FD5A-9708-F6BB7449A213}"/>
              </a:ext>
            </a:extLst>
          </p:cNvPr>
          <p:cNvSpPr>
            <a:spLocks noGrp="1"/>
          </p:cNvSpPr>
          <p:nvPr>
            <p:ph type="body" sz="quarter" idx="40" hasCustomPrompt="1"/>
          </p:nvPr>
        </p:nvSpPr>
        <p:spPr>
          <a:xfrm>
            <a:off x="2416175" y="5084981"/>
            <a:ext cx="3608388" cy="591982"/>
          </a:xfrm>
        </p:spPr>
        <p:txBody>
          <a:bodyPr/>
          <a:lstStyle>
            <a:lvl1pPr marL="0" indent="0">
              <a:buNone/>
              <a:defRPr sz="1200">
                <a:latin typeface="+mn-lt"/>
                <a:cs typeface="Plus Jakarta Sans Medium" pitchFamily="2" charset="0"/>
              </a:defRPr>
            </a:lvl1pPr>
            <a:lvl2pPr>
              <a:defRPr sz="1200">
                <a:latin typeface="Plus Jakarta Sans Medium" pitchFamily="2" charset="0"/>
                <a:cs typeface="Plus Jakarta Sans Medium" pitchFamily="2" charset="0"/>
              </a:defRPr>
            </a:lvl2pPr>
            <a:lvl3pPr>
              <a:defRPr sz="1200">
                <a:latin typeface="Plus Jakarta Sans Medium" pitchFamily="2" charset="0"/>
                <a:cs typeface="Plus Jakarta Sans Medium" pitchFamily="2" charset="0"/>
              </a:defRPr>
            </a:lvl3pPr>
            <a:lvl4pPr>
              <a:defRPr sz="1200">
                <a:latin typeface="Plus Jakarta Sans Medium" pitchFamily="2" charset="0"/>
                <a:cs typeface="Plus Jakarta Sans Medium" pitchFamily="2" charset="0"/>
              </a:defRPr>
            </a:lvl4pPr>
            <a:lvl5pPr>
              <a:defRPr sz="1200">
                <a:latin typeface="Plus Jakarta Sans Medium" pitchFamily="2" charset="0"/>
                <a:cs typeface="Plus Jakarta Sans Medium" pitchFamily="2" charset="0"/>
              </a:defRPr>
            </a:lvl5pPr>
          </a:lstStyle>
          <a:p>
            <a:pPr lvl="0"/>
            <a:r>
              <a:rPr lang="en-US" noProof="0"/>
              <a:t>Place text here</a:t>
            </a:r>
          </a:p>
        </p:txBody>
      </p:sp>
      <p:cxnSp>
        <p:nvCxnSpPr>
          <p:cNvPr id="29" name="Straight Connector 4">
            <a:extLst>
              <a:ext uri="{FF2B5EF4-FFF2-40B4-BE49-F238E27FC236}">
                <a16:creationId xmlns:a16="http://schemas.microsoft.com/office/drawing/2014/main" id="{0682DB81-A2E3-4ED8-0DF3-6D53FE8E9B83}"/>
              </a:ext>
              <a:ext uri="{C183D7F6-B498-43B3-948B-1728B52AA6E4}">
                <adec:decorative xmlns:adec="http://schemas.microsoft.com/office/drawing/2017/decorative" val="1"/>
              </a:ext>
            </a:extLst>
          </p:cNvPr>
          <p:cNvCxnSpPr>
            <a:cxnSpLocks/>
          </p:cNvCxnSpPr>
          <p:nvPr userDrawn="1"/>
        </p:nvCxnSpPr>
        <p:spPr bwMode="black">
          <a:xfrm>
            <a:off x="550164" y="5769910"/>
            <a:ext cx="5475600" cy="0"/>
          </a:xfrm>
          <a:prstGeom prst="line">
            <a:avLst/>
          </a:prstGeom>
          <a:ln w="12700">
            <a:solidFill>
              <a:srgbClr val="512EAB"/>
            </a:solidFill>
          </a:ln>
        </p:spPr>
        <p:style>
          <a:lnRef idx="2">
            <a:schemeClr val="accent1"/>
          </a:lnRef>
          <a:fillRef idx="0">
            <a:schemeClr val="accent1"/>
          </a:fillRef>
          <a:effectRef idx="1">
            <a:schemeClr val="accent1"/>
          </a:effectRef>
          <a:fontRef idx="minor">
            <a:schemeClr val="tx1"/>
          </a:fontRef>
        </p:style>
      </p:cxnSp>
      <p:sp>
        <p:nvSpPr>
          <p:cNvPr id="2" name="Icon 4">
            <a:extLst>
              <a:ext uri="{FF2B5EF4-FFF2-40B4-BE49-F238E27FC236}">
                <a16:creationId xmlns:a16="http://schemas.microsoft.com/office/drawing/2014/main" id="{B97D3715-8F9D-44AF-B9CE-86F8BAF81433}"/>
              </a:ext>
              <a:ext uri="{C183D7F6-B498-43B3-948B-1728B52AA6E4}">
                <adec:decorative xmlns:adec="http://schemas.microsoft.com/office/drawing/2017/decorative" val="1"/>
              </a:ext>
            </a:extLst>
          </p:cNvPr>
          <p:cNvSpPr>
            <a:spLocks noGrp="1"/>
          </p:cNvSpPr>
          <p:nvPr>
            <p:ph type="pic" sz="quarter" idx="46" hasCustomPrompt="1"/>
          </p:nvPr>
        </p:nvSpPr>
        <p:spPr>
          <a:xfrm>
            <a:off x="6962775" y="3857372"/>
            <a:ext cx="530352" cy="527684"/>
          </a:xfrm>
        </p:spPr>
        <p:txBody>
          <a:bodyPr anchor="ctr"/>
          <a:lstStyle>
            <a:lvl1pPr marL="0" indent="0" algn="ctr">
              <a:buNone/>
              <a:defRPr sz="1000"/>
            </a:lvl1pPr>
          </a:lstStyle>
          <a:p>
            <a:r>
              <a:rPr lang="en-US" noProof="0"/>
              <a:t>Icon</a:t>
            </a:r>
          </a:p>
        </p:txBody>
      </p:sp>
      <p:sp>
        <p:nvSpPr>
          <p:cNvPr id="36" name="Emphasis 4">
            <a:extLst>
              <a:ext uri="{FF2B5EF4-FFF2-40B4-BE49-F238E27FC236}">
                <a16:creationId xmlns:a16="http://schemas.microsoft.com/office/drawing/2014/main" id="{31BEC663-72C3-3B11-A096-3CE35F5980AF}"/>
              </a:ext>
              <a:ext uri="{C183D7F6-B498-43B3-948B-1728B52AA6E4}">
                <adec:decorative xmlns:adec="http://schemas.microsoft.com/office/drawing/2017/decorative" val="0"/>
              </a:ext>
            </a:extLst>
          </p:cNvPr>
          <p:cNvSpPr>
            <a:spLocks noGrp="1"/>
          </p:cNvSpPr>
          <p:nvPr>
            <p:ph type="body" sz="quarter" idx="44" hasCustomPrompt="1"/>
          </p:nvPr>
        </p:nvSpPr>
        <p:spPr>
          <a:xfrm>
            <a:off x="6962775" y="4554357"/>
            <a:ext cx="1873250" cy="484368"/>
          </a:xfrm>
        </p:spPr>
        <p:txBody>
          <a:bodyPr/>
          <a:lstStyle>
            <a:lvl1pPr marL="0" indent="0">
              <a:buNone/>
              <a:defRPr kumimoji="0" lang="en-US" sz="3200" b="0" i="0" u="none" strike="noStrike" kern="1200" cap="none" spc="0" normalizeH="0" baseline="0" dirty="0">
                <a:ln>
                  <a:noFill/>
                </a:ln>
                <a:solidFill>
                  <a:srgbClr val="512EAB"/>
                </a:solidFill>
                <a:effectLst/>
                <a:uLnTx/>
                <a:uFillTx/>
                <a:latin typeface="Plus Jakarta Sans SemiBold" panose="020B0609020204030204"/>
                <a:ea typeface="+mn-ea"/>
                <a:cs typeface="+mn-cs"/>
              </a:defRPr>
            </a:lvl1pPr>
            <a:lvl2pPr>
              <a:defRPr sz="1200">
                <a:latin typeface="Plus Jakarta Sans Medium" pitchFamily="2" charset="0"/>
                <a:cs typeface="Plus Jakarta Sans Medium" pitchFamily="2" charset="0"/>
              </a:defRPr>
            </a:lvl2pPr>
            <a:lvl3pPr>
              <a:defRPr sz="1200">
                <a:latin typeface="Plus Jakarta Sans Medium" pitchFamily="2" charset="0"/>
                <a:cs typeface="Plus Jakarta Sans Medium" pitchFamily="2" charset="0"/>
              </a:defRPr>
            </a:lvl3pPr>
            <a:lvl4pPr>
              <a:defRPr sz="1200">
                <a:latin typeface="Plus Jakarta Sans Medium" pitchFamily="2" charset="0"/>
                <a:cs typeface="Plus Jakarta Sans Medium" pitchFamily="2" charset="0"/>
              </a:defRPr>
            </a:lvl4pPr>
            <a:lvl5pPr>
              <a:defRPr sz="1200">
                <a:latin typeface="Plus Jakarta Sans Medium" pitchFamily="2" charset="0"/>
                <a:cs typeface="Plus Jakarta Sans Medium" pitchFamily="2" charset="0"/>
              </a:defRPr>
            </a:lvl5pPr>
          </a:lstStyle>
          <a:p>
            <a:pPr marL="0" marR="0" lvl="0" indent="0" algn="l" defTabSz="914400" rtl="0" eaLnBrk="1" fontAlgn="auto" latinLnBrk="0" hangingPunct="1">
              <a:lnSpc>
                <a:spcPct val="100000"/>
              </a:lnSpc>
              <a:spcBef>
                <a:spcPts val="0"/>
              </a:spcBef>
              <a:spcAft>
                <a:spcPts val="0"/>
              </a:spcAft>
              <a:buClrTx/>
              <a:buSzTx/>
              <a:buFont typeface="Plus Jakarta Sans" panose="020B0604020202020204" pitchFamily="34" charset="0"/>
              <a:buNone/>
              <a:tabLst/>
              <a:defRPr/>
            </a:pPr>
            <a:r>
              <a:rPr lang="en-US" noProof="0"/>
              <a:t>##</a:t>
            </a:r>
          </a:p>
        </p:txBody>
      </p:sp>
      <p:sp>
        <p:nvSpPr>
          <p:cNvPr id="31" name="Text 4">
            <a:extLst>
              <a:ext uri="{FF2B5EF4-FFF2-40B4-BE49-F238E27FC236}">
                <a16:creationId xmlns:a16="http://schemas.microsoft.com/office/drawing/2014/main" id="{A8D4E847-9962-3BD1-C334-535F049BACD8}"/>
              </a:ext>
            </a:extLst>
          </p:cNvPr>
          <p:cNvSpPr>
            <a:spLocks noGrp="1"/>
          </p:cNvSpPr>
          <p:nvPr>
            <p:ph type="body" sz="quarter" idx="41" hasCustomPrompt="1"/>
          </p:nvPr>
        </p:nvSpPr>
        <p:spPr>
          <a:xfrm>
            <a:off x="6962775" y="5105140"/>
            <a:ext cx="1873250" cy="591982"/>
          </a:xfrm>
        </p:spPr>
        <p:txBody>
          <a:bodyPr/>
          <a:lstStyle>
            <a:lvl1pPr marL="0" indent="0">
              <a:buNone/>
              <a:defRPr sz="1200">
                <a:latin typeface="+mn-lt"/>
                <a:cs typeface="Plus Jakarta Sans Medium" pitchFamily="2" charset="0"/>
              </a:defRPr>
            </a:lvl1pPr>
            <a:lvl2pPr>
              <a:defRPr sz="1200">
                <a:latin typeface="Plus Jakarta Sans Medium" pitchFamily="2" charset="0"/>
                <a:cs typeface="Plus Jakarta Sans Medium" pitchFamily="2" charset="0"/>
              </a:defRPr>
            </a:lvl2pPr>
            <a:lvl3pPr>
              <a:defRPr sz="1200">
                <a:latin typeface="Plus Jakarta Sans Medium" pitchFamily="2" charset="0"/>
                <a:cs typeface="Plus Jakarta Sans Medium" pitchFamily="2" charset="0"/>
              </a:defRPr>
            </a:lvl3pPr>
            <a:lvl4pPr>
              <a:defRPr sz="1200">
                <a:latin typeface="Plus Jakarta Sans Medium" pitchFamily="2" charset="0"/>
                <a:cs typeface="Plus Jakarta Sans Medium" pitchFamily="2" charset="0"/>
              </a:defRPr>
            </a:lvl4pPr>
            <a:lvl5pPr>
              <a:defRPr sz="1200">
                <a:latin typeface="Plus Jakarta Sans Medium" pitchFamily="2" charset="0"/>
                <a:cs typeface="Plus Jakarta Sans Medium" pitchFamily="2" charset="0"/>
              </a:defRPr>
            </a:lvl5pPr>
          </a:lstStyle>
          <a:p>
            <a:pPr lvl="0"/>
            <a:r>
              <a:rPr lang="en-US" noProof="0"/>
              <a:t>Place text here</a:t>
            </a:r>
          </a:p>
        </p:txBody>
      </p:sp>
      <p:sp>
        <p:nvSpPr>
          <p:cNvPr id="4" name="Icon 5">
            <a:extLst>
              <a:ext uri="{FF2B5EF4-FFF2-40B4-BE49-F238E27FC236}">
                <a16:creationId xmlns:a16="http://schemas.microsoft.com/office/drawing/2014/main" id="{320520FF-96DA-71B5-7849-A32DCE1E494F}"/>
              </a:ext>
              <a:ext uri="{C183D7F6-B498-43B3-948B-1728B52AA6E4}">
                <adec:decorative xmlns:adec="http://schemas.microsoft.com/office/drawing/2017/decorative" val="1"/>
              </a:ext>
            </a:extLst>
          </p:cNvPr>
          <p:cNvSpPr>
            <a:spLocks noGrp="1"/>
          </p:cNvSpPr>
          <p:nvPr>
            <p:ph type="pic" sz="quarter" idx="47" hasCustomPrompt="1"/>
          </p:nvPr>
        </p:nvSpPr>
        <p:spPr>
          <a:xfrm>
            <a:off x="9642475" y="3857372"/>
            <a:ext cx="530352" cy="527684"/>
          </a:xfrm>
        </p:spPr>
        <p:txBody>
          <a:bodyPr anchor="ctr"/>
          <a:lstStyle>
            <a:lvl1pPr marL="0" indent="0" algn="ctr">
              <a:buNone/>
              <a:defRPr sz="1000"/>
            </a:lvl1pPr>
          </a:lstStyle>
          <a:p>
            <a:r>
              <a:rPr lang="en-US" noProof="0"/>
              <a:t>Icon</a:t>
            </a:r>
          </a:p>
        </p:txBody>
      </p:sp>
      <p:sp>
        <p:nvSpPr>
          <p:cNvPr id="37" name="Emphasis 5">
            <a:extLst>
              <a:ext uri="{FF2B5EF4-FFF2-40B4-BE49-F238E27FC236}">
                <a16:creationId xmlns:a16="http://schemas.microsoft.com/office/drawing/2014/main" id="{97648B0D-0495-B474-7EB4-22C29D3D3E4B}"/>
              </a:ext>
            </a:extLst>
          </p:cNvPr>
          <p:cNvSpPr>
            <a:spLocks noGrp="1"/>
          </p:cNvSpPr>
          <p:nvPr>
            <p:ph type="body" sz="quarter" idx="45" hasCustomPrompt="1"/>
          </p:nvPr>
        </p:nvSpPr>
        <p:spPr>
          <a:xfrm>
            <a:off x="9642475" y="4554357"/>
            <a:ext cx="1873250" cy="484368"/>
          </a:xfrm>
        </p:spPr>
        <p:txBody>
          <a:bodyPr/>
          <a:lstStyle>
            <a:lvl1pPr marL="0" indent="0">
              <a:buNone/>
              <a:defRPr kumimoji="0" lang="en-US" sz="3200" b="0" i="0" u="none" strike="noStrike" kern="1200" cap="none" spc="0" normalizeH="0" baseline="0" dirty="0">
                <a:ln>
                  <a:noFill/>
                </a:ln>
                <a:solidFill>
                  <a:srgbClr val="512EAB"/>
                </a:solidFill>
                <a:effectLst/>
                <a:uLnTx/>
                <a:uFillTx/>
                <a:latin typeface="Plus Jakarta Sans SemiBold" panose="020B0609020204030204"/>
                <a:ea typeface="+mn-ea"/>
                <a:cs typeface="+mn-cs"/>
              </a:defRPr>
            </a:lvl1pPr>
            <a:lvl2pPr>
              <a:defRPr sz="1200">
                <a:latin typeface="Plus Jakarta Sans Medium" pitchFamily="2" charset="0"/>
                <a:cs typeface="Plus Jakarta Sans Medium" pitchFamily="2" charset="0"/>
              </a:defRPr>
            </a:lvl2pPr>
            <a:lvl3pPr>
              <a:defRPr sz="1200">
                <a:latin typeface="Plus Jakarta Sans Medium" pitchFamily="2" charset="0"/>
                <a:cs typeface="Plus Jakarta Sans Medium" pitchFamily="2" charset="0"/>
              </a:defRPr>
            </a:lvl3pPr>
            <a:lvl4pPr>
              <a:defRPr sz="1200">
                <a:latin typeface="Plus Jakarta Sans Medium" pitchFamily="2" charset="0"/>
                <a:cs typeface="Plus Jakarta Sans Medium" pitchFamily="2" charset="0"/>
              </a:defRPr>
            </a:lvl4pPr>
            <a:lvl5pPr>
              <a:defRPr sz="1200">
                <a:latin typeface="Plus Jakarta Sans Medium" pitchFamily="2" charset="0"/>
                <a:cs typeface="Plus Jakarta Sans Medium" pitchFamily="2" charset="0"/>
              </a:defRPr>
            </a:lvl5pPr>
          </a:lstStyle>
          <a:p>
            <a:pPr marL="0" marR="0" lvl="0" indent="0" algn="l" defTabSz="914400" rtl="0" eaLnBrk="1" fontAlgn="auto" latinLnBrk="0" hangingPunct="1">
              <a:lnSpc>
                <a:spcPct val="100000"/>
              </a:lnSpc>
              <a:spcBef>
                <a:spcPts val="0"/>
              </a:spcBef>
              <a:spcAft>
                <a:spcPts val="0"/>
              </a:spcAft>
              <a:buClrTx/>
              <a:buSzTx/>
              <a:buFont typeface="Plus Jakarta Sans" panose="020B0604020202020204" pitchFamily="34" charset="0"/>
              <a:buNone/>
              <a:tabLst/>
              <a:defRPr/>
            </a:pPr>
            <a:r>
              <a:rPr lang="en-US" noProof="0"/>
              <a:t>##</a:t>
            </a:r>
          </a:p>
        </p:txBody>
      </p:sp>
      <p:sp>
        <p:nvSpPr>
          <p:cNvPr id="33" name="Text 5">
            <a:extLst>
              <a:ext uri="{FF2B5EF4-FFF2-40B4-BE49-F238E27FC236}">
                <a16:creationId xmlns:a16="http://schemas.microsoft.com/office/drawing/2014/main" id="{4DCBB2BA-37A8-BC99-9A2E-C5E7894E66C2}"/>
              </a:ext>
            </a:extLst>
          </p:cNvPr>
          <p:cNvSpPr>
            <a:spLocks noGrp="1"/>
          </p:cNvSpPr>
          <p:nvPr>
            <p:ph type="body" sz="quarter" idx="42" hasCustomPrompt="1"/>
          </p:nvPr>
        </p:nvSpPr>
        <p:spPr>
          <a:xfrm>
            <a:off x="9642475" y="5105140"/>
            <a:ext cx="1873250" cy="591982"/>
          </a:xfrm>
        </p:spPr>
        <p:txBody>
          <a:bodyPr/>
          <a:lstStyle>
            <a:lvl1pPr marL="0" indent="0">
              <a:buNone/>
              <a:defRPr sz="1200">
                <a:latin typeface="+mn-lt"/>
                <a:cs typeface="Plus Jakarta Sans Medium" pitchFamily="2" charset="0"/>
              </a:defRPr>
            </a:lvl1pPr>
            <a:lvl2pPr>
              <a:defRPr sz="1200">
                <a:latin typeface="Plus Jakarta Sans Medium" pitchFamily="2" charset="0"/>
                <a:cs typeface="Plus Jakarta Sans Medium" pitchFamily="2" charset="0"/>
              </a:defRPr>
            </a:lvl2pPr>
            <a:lvl3pPr>
              <a:defRPr sz="1200">
                <a:latin typeface="Plus Jakarta Sans Medium" pitchFamily="2" charset="0"/>
                <a:cs typeface="Plus Jakarta Sans Medium" pitchFamily="2" charset="0"/>
              </a:defRPr>
            </a:lvl3pPr>
            <a:lvl4pPr>
              <a:defRPr sz="1200">
                <a:latin typeface="Plus Jakarta Sans Medium" pitchFamily="2" charset="0"/>
                <a:cs typeface="Plus Jakarta Sans Medium" pitchFamily="2" charset="0"/>
              </a:defRPr>
            </a:lvl4pPr>
            <a:lvl5pPr>
              <a:defRPr sz="1200">
                <a:latin typeface="Plus Jakarta Sans Medium" pitchFamily="2" charset="0"/>
                <a:cs typeface="Plus Jakarta Sans Medium" pitchFamily="2" charset="0"/>
              </a:defRPr>
            </a:lvl5pPr>
          </a:lstStyle>
          <a:p>
            <a:pPr lvl="0"/>
            <a:r>
              <a:rPr lang="en-US" noProof="0"/>
              <a:t>Place text here</a:t>
            </a:r>
          </a:p>
        </p:txBody>
      </p:sp>
      <p:cxnSp>
        <p:nvCxnSpPr>
          <p:cNvPr id="30" name="Straight Connector 5">
            <a:extLst>
              <a:ext uri="{FF2B5EF4-FFF2-40B4-BE49-F238E27FC236}">
                <a16:creationId xmlns:a16="http://schemas.microsoft.com/office/drawing/2014/main" id="{C7412105-D75B-B782-8EBD-AD715987514A}"/>
              </a:ext>
              <a:ext uri="{C183D7F6-B498-43B3-948B-1728B52AA6E4}">
                <adec:decorative xmlns:adec="http://schemas.microsoft.com/office/drawing/2017/decorative" val="1"/>
              </a:ext>
            </a:extLst>
          </p:cNvPr>
          <p:cNvCxnSpPr>
            <a:cxnSpLocks/>
          </p:cNvCxnSpPr>
          <p:nvPr userDrawn="1"/>
        </p:nvCxnSpPr>
        <p:spPr bwMode="black">
          <a:xfrm>
            <a:off x="6962775" y="5769910"/>
            <a:ext cx="4679061" cy="0"/>
          </a:xfrm>
          <a:prstGeom prst="line">
            <a:avLst/>
          </a:prstGeom>
          <a:ln w="12700">
            <a:solidFill>
              <a:srgbClr val="512EAB"/>
            </a:solidFill>
          </a:ln>
        </p:spPr>
        <p:style>
          <a:lnRef idx="2">
            <a:schemeClr val="accent1"/>
          </a:lnRef>
          <a:fillRef idx="0">
            <a:schemeClr val="accent1"/>
          </a:fillRef>
          <a:effectRef idx="1">
            <a:schemeClr val="accent1"/>
          </a:effectRef>
          <a:fontRef idx="minor">
            <a:schemeClr val="tx1"/>
          </a:fontRef>
        </p:style>
      </p:cxnSp>
      <p:sp>
        <p:nvSpPr>
          <p:cNvPr id="8" name="Footer">
            <a:extLst>
              <a:ext uri="{FF2B5EF4-FFF2-40B4-BE49-F238E27FC236}">
                <a16:creationId xmlns:a16="http://schemas.microsoft.com/office/drawing/2014/main" id="{EA2A0F51-810C-59F0-7B81-0F50BB0EBD99}"/>
              </a:ext>
            </a:extLst>
          </p:cNvPr>
          <p:cNvSpPr>
            <a:spLocks noGrp="1" noRot="1" noMove="1" noResize="1" noEditPoints="1" noAdjustHandles="1" noChangeArrowheads="1" noChangeShapeType="1"/>
          </p:cNvSpPr>
          <p:nvPr>
            <p:ph type="ftr" sz="quarter" idx="11"/>
          </p:nvPr>
        </p:nvSpPr>
        <p:spPr/>
        <p:txBody>
          <a:bodyPr/>
          <a:lstStyle/>
          <a:p>
            <a:r>
              <a:rPr lang="en-US" noProof="0"/>
              <a:t>Copyright 2025 Pearson. All rights reserved.</a:t>
            </a:r>
          </a:p>
        </p:txBody>
      </p:sp>
      <p:sp>
        <p:nvSpPr>
          <p:cNvPr id="9" name="Slide Number">
            <a:extLst>
              <a:ext uri="{FF2B5EF4-FFF2-40B4-BE49-F238E27FC236}">
                <a16:creationId xmlns:a16="http://schemas.microsoft.com/office/drawing/2014/main" id="{8C39C324-6BB7-0039-5EE5-1288F15F0D1A}"/>
              </a:ext>
            </a:extLst>
          </p:cNvPr>
          <p:cNvSpPr>
            <a:spLocks noGrp="1" noRot="1" noMove="1" noResize="1" noEditPoints="1" noAdjustHandles="1" noChangeArrowheads="1" noChangeShapeType="1"/>
          </p:cNvSpPr>
          <p:nvPr>
            <p:ph type="sldNum" sz="quarter" idx="12"/>
          </p:nvPr>
        </p:nvSpPr>
        <p:spPr>
          <a:xfrm>
            <a:off x="9908540" y="6439710"/>
            <a:ext cx="1734820" cy="418290"/>
          </a:xfrm>
        </p:spPr>
        <p:txBody>
          <a:bodyPr/>
          <a:lstStyle/>
          <a:p>
            <a:fld id="{27BB625B-AB5A-C845-B50B-ED205C3DDF7A}" type="slidenum">
              <a:rPr lang="en-US" noProof="0" smtClean="0"/>
              <a:t>‹N›</a:t>
            </a:fld>
            <a:endParaRPr lang="en-US" noProof="0"/>
          </a:p>
        </p:txBody>
      </p:sp>
    </p:spTree>
    <p:extLst>
      <p:ext uri="{BB962C8B-B14F-4D97-AF65-F5344CB8AC3E}">
        <p14:creationId xmlns:p14="http://schemas.microsoft.com/office/powerpoint/2010/main" val="73852435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Data with Text and Picture x3 Dark">
    <p:bg bwMode="gray">
      <p:bgRef idx="1001">
        <a:schemeClr val="bg2"/>
      </p:bgRef>
    </p:bg>
    <p:spTree>
      <p:nvGrpSpPr>
        <p:cNvPr id="1" name=""/>
        <p:cNvGrpSpPr/>
        <p:nvPr/>
      </p:nvGrpSpPr>
      <p:grpSpPr>
        <a:xfrm>
          <a:off x="0" y="0"/>
          <a:ext cx="0" cy="0"/>
          <a:chOff x="0" y="0"/>
          <a:chExt cx="0" cy="0"/>
        </a:xfrm>
      </p:grpSpPr>
      <p:sp>
        <p:nvSpPr>
          <p:cNvPr id="11" name="Section">
            <a:extLst>
              <a:ext uri="{FF2B5EF4-FFF2-40B4-BE49-F238E27FC236}">
                <a16:creationId xmlns:a16="http://schemas.microsoft.com/office/drawing/2014/main" id="{A1F3A24C-7CE6-DD7B-6FF6-73F034030F95}"/>
              </a:ext>
            </a:extLst>
          </p:cNvPr>
          <p:cNvSpPr>
            <a:spLocks noGrp="1"/>
          </p:cNvSpPr>
          <p:nvPr>
            <p:ph type="body" sz="quarter" idx="36" hasCustomPrompt="1"/>
          </p:nvPr>
        </p:nvSpPr>
        <p:spPr bwMode="white">
          <a:xfrm>
            <a:off x="550164" y="0"/>
            <a:ext cx="3607200" cy="547200"/>
          </a:xfrm>
        </p:spPr>
        <p:txBody>
          <a:bodyPr anchor="ctr" anchorCtr="0"/>
          <a:lstStyle>
            <a:lvl1pPr marL="0" indent="0">
              <a:spcAft>
                <a:spcPts val="0"/>
              </a:spcAft>
              <a:buNone/>
              <a:defRPr lang="en-US" sz="1000" kern="1200" cap="all" baseline="0" dirty="0">
                <a:solidFill>
                  <a:srgbClr val="C1BFFF"/>
                </a:solidFill>
                <a:latin typeface="+mn-lt"/>
                <a:ea typeface="+mn-ea"/>
                <a:cs typeface="+mn-cs"/>
              </a:defRPr>
            </a:lvl1pPr>
          </a:lstStyle>
          <a:p>
            <a:pPr marL="0" lvl="0" indent="0" algn="l" defTabSz="914400" rtl="0" eaLnBrk="1" latinLnBrk="0" hangingPunct="1">
              <a:lnSpc>
                <a:spcPct val="100000"/>
              </a:lnSpc>
              <a:spcBef>
                <a:spcPts val="0"/>
              </a:spcBef>
              <a:spcAft>
                <a:spcPts val="0"/>
              </a:spcAft>
              <a:buFont typeface="Plus Jakarta Sans" panose="020B0604020202020204" pitchFamily="34" charset="0"/>
              <a:buNone/>
            </a:pPr>
            <a:r>
              <a:rPr lang="en-US" noProof="0"/>
              <a:t>Section title</a:t>
            </a:r>
          </a:p>
        </p:txBody>
      </p:sp>
      <p:sp>
        <p:nvSpPr>
          <p:cNvPr id="10" name="Title">
            <a:extLst>
              <a:ext uri="{FF2B5EF4-FFF2-40B4-BE49-F238E27FC236}">
                <a16:creationId xmlns:a16="http://schemas.microsoft.com/office/drawing/2014/main" id="{6D097E3A-836D-C88E-C5FF-DA199AB3273F}"/>
              </a:ext>
            </a:extLst>
          </p:cNvPr>
          <p:cNvSpPr>
            <a:spLocks noGrp="1"/>
          </p:cNvSpPr>
          <p:nvPr>
            <p:ph type="title" hasCustomPrompt="1"/>
          </p:nvPr>
        </p:nvSpPr>
        <p:spPr bwMode="white">
          <a:xfrm>
            <a:off x="1473200" y="1070129"/>
            <a:ext cx="5556250" cy="847097"/>
          </a:xfrm>
        </p:spPr>
        <p:txBody>
          <a:bodyPr/>
          <a:lstStyle>
            <a:lvl1pPr>
              <a:defRPr sz="3200"/>
            </a:lvl1pPr>
          </a:lstStyle>
          <a:p>
            <a:r>
              <a:rPr lang="en-US" noProof="0"/>
              <a:t>Place headline here</a:t>
            </a:r>
          </a:p>
        </p:txBody>
      </p:sp>
      <p:sp>
        <p:nvSpPr>
          <p:cNvPr id="2" name="Text">
            <a:extLst>
              <a:ext uri="{FF2B5EF4-FFF2-40B4-BE49-F238E27FC236}">
                <a16:creationId xmlns:a16="http://schemas.microsoft.com/office/drawing/2014/main" id="{77F1F0CF-BB4D-5565-1ED2-EB9FFCC7435A}"/>
              </a:ext>
            </a:extLst>
          </p:cNvPr>
          <p:cNvSpPr>
            <a:spLocks noGrp="1"/>
          </p:cNvSpPr>
          <p:nvPr>
            <p:ph type="body" sz="quarter" idx="15" hasCustomPrompt="1"/>
          </p:nvPr>
        </p:nvSpPr>
        <p:spPr bwMode="white">
          <a:xfrm>
            <a:off x="7726891" y="1101879"/>
            <a:ext cx="2991909" cy="837572"/>
          </a:xfrm>
        </p:spPr>
        <p:txBody>
          <a:bodyPr anchor="t"/>
          <a:lstStyle>
            <a:lvl1pPr marL="0" indent="0">
              <a:buNone/>
              <a:defRPr kumimoji="0" lang="en-US" sz="1200" b="0" i="0" u="none" strike="noStrike" kern="1200" cap="none" spc="0" normalizeH="0" baseline="0" dirty="0">
                <a:ln>
                  <a:noFill/>
                </a:ln>
                <a:solidFill>
                  <a:srgbClr val="FFFFFF"/>
                </a:solidFill>
                <a:effectLst/>
                <a:uLnTx/>
                <a:uFillTx/>
                <a:latin typeface="+mn-lt"/>
                <a:ea typeface="+mn-ea"/>
                <a:cs typeface="+mn-cs"/>
              </a:defRPr>
            </a:lvl1pPr>
            <a:lvl2pPr>
              <a:defRPr sz="1200">
                <a:latin typeface="Plus Jakarta Sans Medium" pitchFamily="2" charset="0"/>
                <a:cs typeface="Plus Jakarta Sans Medium" pitchFamily="2" charset="0"/>
              </a:defRPr>
            </a:lvl2pPr>
            <a:lvl3pPr>
              <a:defRPr sz="1200">
                <a:latin typeface="Plus Jakarta Sans Medium" pitchFamily="2" charset="0"/>
                <a:cs typeface="Plus Jakarta Sans Medium" pitchFamily="2" charset="0"/>
              </a:defRPr>
            </a:lvl3pPr>
            <a:lvl4pPr>
              <a:defRPr sz="1200">
                <a:latin typeface="Plus Jakarta Sans Medium" pitchFamily="2" charset="0"/>
                <a:cs typeface="Plus Jakarta Sans Medium" pitchFamily="2" charset="0"/>
              </a:defRPr>
            </a:lvl4pPr>
            <a:lvl5pPr>
              <a:defRPr sz="1200">
                <a:latin typeface="Plus Jakarta Sans Medium" pitchFamily="2" charset="0"/>
                <a:cs typeface="Plus Jakarta Sans Medium" pitchFamily="2" charset="0"/>
              </a:defRPr>
            </a:lvl5pPr>
          </a:lstStyle>
          <a:p>
            <a:pPr marL="0" marR="0" lvl="0" indent="0" algn="l"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r>
              <a:rPr lang="en-US" noProof="0"/>
              <a:t>Optional text here</a:t>
            </a:r>
          </a:p>
        </p:txBody>
      </p:sp>
      <p:sp>
        <p:nvSpPr>
          <p:cNvPr id="31" name="Rounded Rectangle 1">
            <a:extLst>
              <a:ext uri="{FF2B5EF4-FFF2-40B4-BE49-F238E27FC236}">
                <a16:creationId xmlns:a16="http://schemas.microsoft.com/office/drawing/2014/main" id="{3F6A9533-7D9C-40E1-15EC-51D1A5EDD120}"/>
              </a:ext>
              <a:ext uri="{C183D7F6-B498-43B3-948B-1728B52AA6E4}">
                <adec:decorative xmlns:adec="http://schemas.microsoft.com/office/drawing/2017/decorative" val="1"/>
              </a:ext>
            </a:extLst>
          </p:cNvPr>
          <p:cNvSpPr/>
          <p:nvPr userDrawn="1"/>
        </p:nvSpPr>
        <p:spPr bwMode="white">
          <a:xfrm>
            <a:off x="1482724" y="2454437"/>
            <a:ext cx="2982383" cy="3308187"/>
          </a:xfrm>
          <a:prstGeom prst="roundRect">
            <a:avLst>
              <a:gd name="adj" fmla="val 6813"/>
            </a:avLst>
          </a:prstGeom>
          <a:noFill/>
          <a:ln w="9525">
            <a:solidFill>
              <a:srgbClr val="512EA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lus Jakarta Sans Medium" panose="020B0604030504040204"/>
              <a:ea typeface="+mn-ea"/>
              <a:cs typeface="+mn-cs"/>
            </a:endParaRPr>
          </a:p>
        </p:txBody>
      </p:sp>
      <p:sp>
        <p:nvSpPr>
          <p:cNvPr id="25" name="Emphasis 1">
            <a:extLst>
              <a:ext uri="{FF2B5EF4-FFF2-40B4-BE49-F238E27FC236}">
                <a16:creationId xmlns:a16="http://schemas.microsoft.com/office/drawing/2014/main" id="{3897C4E4-5F43-1D77-5A9E-87E5CCBDBB0F}"/>
              </a:ext>
            </a:extLst>
          </p:cNvPr>
          <p:cNvSpPr>
            <a:spLocks noGrp="1"/>
          </p:cNvSpPr>
          <p:nvPr>
            <p:ph type="body" sz="quarter" idx="40" hasCustomPrompt="1"/>
          </p:nvPr>
        </p:nvSpPr>
        <p:spPr bwMode="white">
          <a:xfrm>
            <a:off x="1730332" y="2579444"/>
            <a:ext cx="2487168" cy="650721"/>
          </a:xfrm>
        </p:spPr>
        <p:txBody>
          <a:bodyPr anchor="ctr"/>
          <a:lstStyle>
            <a:lvl1pPr marL="0" indent="0">
              <a:buNone/>
              <a:defRPr kumimoji="0" lang="en-US" sz="4000" b="0" i="0" u="none" strike="noStrike" kern="1200" cap="none" spc="-150" normalizeH="0" baseline="0" dirty="0">
                <a:ln>
                  <a:noFill/>
                </a:ln>
                <a:solidFill>
                  <a:srgbClr val="56E2E1"/>
                </a:solidFill>
                <a:effectLst/>
                <a:uLnTx/>
                <a:uFillTx/>
                <a:latin typeface="Plus Jakarta Sans ExtraLight" pitchFamily="2" charset="77"/>
                <a:ea typeface="+mn-ea"/>
                <a:cs typeface="Plus Jakarta Sans ExtraLight" pitchFamily="2" charset="77"/>
              </a:defRPr>
            </a:lvl1pPr>
            <a:lvl2pPr>
              <a:defRPr sz="1200">
                <a:latin typeface="Plus Jakarta Sans Medium" pitchFamily="2" charset="0"/>
                <a:cs typeface="Plus Jakarta Sans Medium" pitchFamily="2" charset="0"/>
              </a:defRPr>
            </a:lvl2pPr>
            <a:lvl3pPr>
              <a:defRPr sz="1200">
                <a:latin typeface="Plus Jakarta Sans Medium" pitchFamily="2" charset="0"/>
                <a:cs typeface="Plus Jakarta Sans Medium" pitchFamily="2" charset="0"/>
              </a:defRPr>
            </a:lvl3pPr>
            <a:lvl4pPr>
              <a:defRPr sz="1200">
                <a:latin typeface="Plus Jakarta Sans Medium" pitchFamily="2" charset="0"/>
                <a:cs typeface="Plus Jakarta Sans Medium" pitchFamily="2" charset="0"/>
              </a:defRPr>
            </a:lvl4pPr>
            <a:lvl5pPr>
              <a:defRPr sz="1200">
                <a:latin typeface="Plus Jakarta Sans Medium" pitchFamily="2" charset="0"/>
                <a:cs typeface="Plus Jakarta Sans Medium" pitchFamily="2" charset="0"/>
              </a:defRPr>
            </a:lvl5pPr>
          </a:lstStyle>
          <a:p>
            <a:pPr marL="0" marR="0" lvl="0" indent="0" algn="l"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r>
              <a:rPr lang="en-US" noProof="0"/>
              <a:t>##</a:t>
            </a:r>
          </a:p>
        </p:txBody>
      </p:sp>
      <p:sp>
        <p:nvSpPr>
          <p:cNvPr id="13" name="Text 1">
            <a:extLst>
              <a:ext uri="{FF2B5EF4-FFF2-40B4-BE49-F238E27FC236}">
                <a16:creationId xmlns:a16="http://schemas.microsoft.com/office/drawing/2014/main" id="{6D80A039-6CAB-33AE-3824-A859752A71AD}"/>
              </a:ext>
            </a:extLst>
          </p:cNvPr>
          <p:cNvSpPr>
            <a:spLocks noGrp="1"/>
          </p:cNvSpPr>
          <p:nvPr>
            <p:ph type="body" sz="quarter" idx="37" hasCustomPrompt="1"/>
          </p:nvPr>
        </p:nvSpPr>
        <p:spPr bwMode="white">
          <a:xfrm>
            <a:off x="1730332" y="3337079"/>
            <a:ext cx="2487168" cy="650721"/>
          </a:xfrm>
        </p:spPr>
        <p:txBody>
          <a:bodyPr anchor="t"/>
          <a:lstStyle>
            <a:lvl1pPr marL="0" indent="0">
              <a:buNone/>
              <a:defRPr kumimoji="0" lang="en-US" sz="1200" b="0" i="0" u="none" strike="noStrike" kern="1200" cap="none" spc="0" normalizeH="0" baseline="0" dirty="0">
                <a:ln>
                  <a:noFill/>
                </a:ln>
                <a:solidFill>
                  <a:srgbClr val="EDECF6"/>
                </a:solidFill>
                <a:effectLst/>
                <a:uLnTx/>
                <a:uFillTx/>
                <a:latin typeface="+mn-lt"/>
                <a:ea typeface="+mn-ea"/>
                <a:cs typeface="+mn-cs"/>
              </a:defRPr>
            </a:lvl1pPr>
            <a:lvl2pPr>
              <a:defRPr sz="1200">
                <a:latin typeface="Plus Jakarta Sans Medium" pitchFamily="2" charset="0"/>
                <a:cs typeface="Plus Jakarta Sans Medium" pitchFamily="2" charset="0"/>
              </a:defRPr>
            </a:lvl2pPr>
            <a:lvl3pPr>
              <a:defRPr sz="1200">
                <a:latin typeface="Plus Jakarta Sans Medium" pitchFamily="2" charset="0"/>
                <a:cs typeface="Plus Jakarta Sans Medium" pitchFamily="2" charset="0"/>
              </a:defRPr>
            </a:lvl3pPr>
            <a:lvl4pPr>
              <a:defRPr sz="1200">
                <a:latin typeface="Plus Jakarta Sans Medium" pitchFamily="2" charset="0"/>
                <a:cs typeface="Plus Jakarta Sans Medium" pitchFamily="2" charset="0"/>
              </a:defRPr>
            </a:lvl4pPr>
            <a:lvl5pPr>
              <a:defRPr sz="1200">
                <a:latin typeface="Plus Jakarta Sans Medium" pitchFamily="2" charset="0"/>
                <a:cs typeface="Plus Jakarta Sans Medium" pitchFamily="2" charset="0"/>
              </a:defRPr>
            </a:lvl5pPr>
          </a:lstStyle>
          <a:p>
            <a:pPr marL="0" marR="0" lvl="0" indent="0" algn="l"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r>
              <a:rPr lang="en-US" noProof="0"/>
              <a:t>Place text here </a:t>
            </a:r>
          </a:p>
        </p:txBody>
      </p:sp>
      <p:sp>
        <p:nvSpPr>
          <p:cNvPr id="44" name="Picture 1">
            <a:extLst>
              <a:ext uri="{FF2B5EF4-FFF2-40B4-BE49-F238E27FC236}">
                <a16:creationId xmlns:a16="http://schemas.microsoft.com/office/drawing/2014/main" id="{E6839496-FB88-717E-F26C-DD198573F402}"/>
              </a:ext>
              <a:ext uri="{C183D7F6-B498-43B3-948B-1728B52AA6E4}">
                <adec:decorative xmlns:adec="http://schemas.microsoft.com/office/drawing/2017/decorative" val="1"/>
              </a:ext>
            </a:extLst>
          </p:cNvPr>
          <p:cNvSpPr>
            <a:spLocks noGrp="1"/>
          </p:cNvSpPr>
          <p:nvPr>
            <p:ph type="pic" sz="quarter" idx="43" hasCustomPrompt="1"/>
          </p:nvPr>
        </p:nvSpPr>
        <p:spPr bwMode="gray">
          <a:xfrm>
            <a:off x="1482725" y="4189008"/>
            <a:ext cx="2982383" cy="1573617"/>
          </a:xfrm>
          <a:custGeom>
            <a:avLst/>
            <a:gdLst>
              <a:gd name="connsiteX0" fmla="*/ 0 w 2982383"/>
              <a:gd name="connsiteY0" fmla="*/ 0 h 1573617"/>
              <a:gd name="connsiteX1" fmla="*/ 2982383 w 2982383"/>
              <a:gd name="connsiteY1" fmla="*/ 0 h 1573617"/>
              <a:gd name="connsiteX2" fmla="*/ 2982383 w 2982383"/>
              <a:gd name="connsiteY2" fmla="*/ 1370427 h 1573617"/>
              <a:gd name="connsiteX3" fmla="*/ 2779194 w 2982383"/>
              <a:gd name="connsiteY3" fmla="*/ 1573617 h 1573617"/>
              <a:gd name="connsiteX4" fmla="*/ 203190 w 2982383"/>
              <a:gd name="connsiteY4" fmla="*/ 1573617 h 1573617"/>
              <a:gd name="connsiteX5" fmla="*/ 0 w 2982383"/>
              <a:gd name="connsiteY5" fmla="*/ 1370427 h 1573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82383" h="1573617">
                <a:moveTo>
                  <a:pt x="0" y="0"/>
                </a:moveTo>
                <a:lnTo>
                  <a:pt x="2982383" y="0"/>
                </a:lnTo>
                <a:lnTo>
                  <a:pt x="2982383" y="1370427"/>
                </a:lnTo>
                <a:cubicBezTo>
                  <a:pt x="2982383" y="1482646"/>
                  <a:pt x="2891412" y="1573617"/>
                  <a:pt x="2779194" y="1573617"/>
                </a:cubicBezTo>
                <a:lnTo>
                  <a:pt x="203190" y="1573617"/>
                </a:lnTo>
                <a:cubicBezTo>
                  <a:pt x="90971" y="1573617"/>
                  <a:pt x="0" y="1482646"/>
                  <a:pt x="0" y="1370427"/>
                </a:cubicBezTo>
                <a:close/>
              </a:path>
            </a:pathLst>
          </a:custGeom>
          <a:solidFill>
            <a:srgbClr val="C1BFFF"/>
          </a:solidFill>
        </p:spPr>
        <p:txBody>
          <a:bodyPr wrap="square" tIns="91440" anchor="t" anchorCtr="0">
            <a:noAutofit/>
          </a:bodyPr>
          <a:lstStyle>
            <a:lvl1pPr marL="0" indent="0" algn="ctr">
              <a:buNone/>
              <a:defRPr sz="1400">
                <a:solidFill>
                  <a:schemeClr val="bg2"/>
                </a:solidFill>
              </a:defRPr>
            </a:lvl1pPr>
          </a:lstStyle>
          <a:p>
            <a:r>
              <a:rPr lang="en-US" noProof="0"/>
              <a:t>Add picture here</a:t>
            </a:r>
          </a:p>
        </p:txBody>
      </p:sp>
      <p:sp>
        <p:nvSpPr>
          <p:cNvPr id="6" name="Rounded Rectangle 2">
            <a:extLst>
              <a:ext uri="{FF2B5EF4-FFF2-40B4-BE49-F238E27FC236}">
                <a16:creationId xmlns:a16="http://schemas.microsoft.com/office/drawing/2014/main" id="{12F20664-09EC-3ACE-F360-F7B175D40E67}"/>
              </a:ext>
              <a:ext uri="{C183D7F6-B498-43B3-948B-1728B52AA6E4}">
                <adec:decorative xmlns:adec="http://schemas.microsoft.com/office/drawing/2017/decorative" val="1"/>
              </a:ext>
            </a:extLst>
          </p:cNvPr>
          <p:cNvSpPr/>
          <p:nvPr userDrawn="1"/>
        </p:nvSpPr>
        <p:spPr bwMode="white">
          <a:xfrm>
            <a:off x="4604809" y="2454437"/>
            <a:ext cx="2982383" cy="3308187"/>
          </a:xfrm>
          <a:prstGeom prst="roundRect">
            <a:avLst>
              <a:gd name="adj" fmla="val 6813"/>
            </a:avLst>
          </a:prstGeom>
          <a:noFill/>
          <a:ln w="9525">
            <a:solidFill>
              <a:srgbClr val="512EA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lus Jakarta Sans Medium" panose="020B0604030504040204"/>
              <a:ea typeface="+mn-ea"/>
              <a:cs typeface="+mn-cs"/>
            </a:endParaRPr>
          </a:p>
        </p:txBody>
      </p:sp>
      <p:sp>
        <p:nvSpPr>
          <p:cNvPr id="26" name="Emphasis 2">
            <a:extLst>
              <a:ext uri="{FF2B5EF4-FFF2-40B4-BE49-F238E27FC236}">
                <a16:creationId xmlns:a16="http://schemas.microsoft.com/office/drawing/2014/main" id="{D79437CC-26F4-4703-799C-E2BDEA02DB31}"/>
              </a:ext>
            </a:extLst>
          </p:cNvPr>
          <p:cNvSpPr>
            <a:spLocks noGrp="1"/>
          </p:cNvSpPr>
          <p:nvPr>
            <p:ph type="body" sz="quarter" idx="41" hasCustomPrompt="1"/>
          </p:nvPr>
        </p:nvSpPr>
        <p:spPr bwMode="white">
          <a:xfrm>
            <a:off x="4852416" y="2579444"/>
            <a:ext cx="2487168" cy="650721"/>
          </a:xfrm>
        </p:spPr>
        <p:txBody>
          <a:bodyPr anchor="ctr"/>
          <a:lstStyle>
            <a:lvl1pPr marL="0" indent="0">
              <a:buNone/>
              <a:defRPr kumimoji="0" lang="en-US" sz="4000" b="0" i="0" u="none" strike="noStrike" kern="1200" cap="none" spc="-150" normalizeH="0" baseline="0" dirty="0">
                <a:ln>
                  <a:noFill/>
                </a:ln>
                <a:solidFill>
                  <a:srgbClr val="56E2E1"/>
                </a:solidFill>
                <a:effectLst/>
                <a:uLnTx/>
                <a:uFillTx/>
                <a:latin typeface="Plus Jakarta Sans ExtraLight" pitchFamily="2" charset="77"/>
                <a:ea typeface="+mn-ea"/>
                <a:cs typeface="Plus Jakarta Sans ExtraLight" pitchFamily="2" charset="77"/>
              </a:defRPr>
            </a:lvl1pPr>
            <a:lvl2pPr>
              <a:defRPr sz="1200">
                <a:latin typeface="Plus Jakarta Sans Medium" pitchFamily="2" charset="0"/>
                <a:cs typeface="Plus Jakarta Sans Medium" pitchFamily="2" charset="0"/>
              </a:defRPr>
            </a:lvl2pPr>
            <a:lvl3pPr>
              <a:defRPr sz="1200">
                <a:latin typeface="Plus Jakarta Sans Medium" pitchFamily="2" charset="0"/>
                <a:cs typeface="Plus Jakarta Sans Medium" pitchFamily="2" charset="0"/>
              </a:defRPr>
            </a:lvl3pPr>
            <a:lvl4pPr>
              <a:defRPr sz="1200">
                <a:latin typeface="Plus Jakarta Sans Medium" pitchFamily="2" charset="0"/>
                <a:cs typeface="Plus Jakarta Sans Medium" pitchFamily="2" charset="0"/>
              </a:defRPr>
            </a:lvl4pPr>
            <a:lvl5pPr>
              <a:defRPr sz="1200">
                <a:latin typeface="Plus Jakarta Sans Medium" pitchFamily="2" charset="0"/>
                <a:cs typeface="Plus Jakarta Sans Medium" pitchFamily="2" charset="0"/>
              </a:defRPr>
            </a:lvl5pPr>
          </a:lstStyle>
          <a:p>
            <a:pPr marL="0" marR="0" lvl="0" indent="0" algn="l"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r>
              <a:rPr lang="en-US" noProof="0"/>
              <a:t>##</a:t>
            </a:r>
          </a:p>
        </p:txBody>
      </p:sp>
      <p:sp>
        <p:nvSpPr>
          <p:cNvPr id="21" name="Text 2">
            <a:extLst>
              <a:ext uri="{FF2B5EF4-FFF2-40B4-BE49-F238E27FC236}">
                <a16:creationId xmlns:a16="http://schemas.microsoft.com/office/drawing/2014/main" id="{29CF2545-3DDF-949C-0769-282B00E18DA5}"/>
              </a:ext>
            </a:extLst>
          </p:cNvPr>
          <p:cNvSpPr>
            <a:spLocks noGrp="1"/>
          </p:cNvSpPr>
          <p:nvPr>
            <p:ph type="body" sz="quarter" idx="38" hasCustomPrompt="1"/>
          </p:nvPr>
        </p:nvSpPr>
        <p:spPr bwMode="white">
          <a:xfrm>
            <a:off x="4852416" y="3337079"/>
            <a:ext cx="2487168" cy="650721"/>
          </a:xfrm>
        </p:spPr>
        <p:txBody>
          <a:bodyPr anchor="t"/>
          <a:lstStyle>
            <a:lvl1pPr marL="0" indent="0">
              <a:buNone/>
              <a:defRPr kumimoji="0" lang="en-US" sz="1200" b="0" i="0" u="none" strike="noStrike" kern="1200" cap="none" spc="0" normalizeH="0" baseline="0" dirty="0">
                <a:ln>
                  <a:noFill/>
                </a:ln>
                <a:solidFill>
                  <a:srgbClr val="EDECF6"/>
                </a:solidFill>
                <a:effectLst/>
                <a:uLnTx/>
                <a:uFillTx/>
                <a:latin typeface="+mn-lt"/>
                <a:ea typeface="+mn-ea"/>
                <a:cs typeface="+mn-cs"/>
              </a:defRPr>
            </a:lvl1pPr>
            <a:lvl2pPr>
              <a:defRPr sz="1200">
                <a:latin typeface="Plus Jakarta Sans Medium" pitchFamily="2" charset="0"/>
                <a:cs typeface="Plus Jakarta Sans Medium" pitchFamily="2" charset="0"/>
              </a:defRPr>
            </a:lvl2pPr>
            <a:lvl3pPr>
              <a:defRPr sz="1200">
                <a:latin typeface="Plus Jakarta Sans Medium" pitchFamily="2" charset="0"/>
                <a:cs typeface="Plus Jakarta Sans Medium" pitchFamily="2" charset="0"/>
              </a:defRPr>
            </a:lvl3pPr>
            <a:lvl4pPr>
              <a:defRPr sz="1200">
                <a:latin typeface="Plus Jakarta Sans Medium" pitchFamily="2" charset="0"/>
                <a:cs typeface="Plus Jakarta Sans Medium" pitchFamily="2" charset="0"/>
              </a:defRPr>
            </a:lvl4pPr>
            <a:lvl5pPr>
              <a:defRPr sz="1200">
                <a:latin typeface="Plus Jakarta Sans Medium" pitchFamily="2" charset="0"/>
                <a:cs typeface="Plus Jakarta Sans Medium" pitchFamily="2" charset="0"/>
              </a:defRPr>
            </a:lvl5pPr>
          </a:lstStyle>
          <a:p>
            <a:pPr marL="0" marR="0" lvl="0" indent="0" algn="l"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r>
              <a:rPr lang="en-US" noProof="0"/>
              <a:t>Place text here </a:t>
            </a:r>
          </a:p>
        </p:txBody>
      </p:sp>
      <p:sp>
        <p:nvSpPr>
          <p:cNvPr id="3" name="Picture 2">
            <a:extLst>
              <a:ext uri="{FF2B5EF4-FFF2-40B4-BE49-F238E27FC236}">
                <a16:creationId xmlns:a16="http://schemas.microsoft.com/office/drawing/2014/main" id="{1DF951F1-C792-876E-34C3-EF1B0A5AB734}"/>
              </a:ext>
              <a:ext uri="{C183D7F6-B498-43B3-948B-1728B52AA6E4}">
                <adec:decorative xmlns:adec="http://schemas.microsoft.com/office/drawing/2017/decorative" val="1"/>
              </a:ext>
            </a:extLst>
          </p:cNvPr>
          <p:cNvSpPr>
            <a:spLocks noGrp="1"/>
          </p:cNvSpPr>
          <p:nvPr>
            <p:ph type="pic" sz="quarter" idx="45" hasCustomPrompt="1"/>
          </p:nvPr>
        </p:nvSpPr>
        <p:spPr bwMode="gray">
          <a:xfrm>
            <a:off x="4604809" y="4189008"/>
            <a:ext cx="2982383" cy="1573617"/>
          </a:xfrm>
          <a:custGeom>
            <a:avLst/>
            <a:gdLst>
              <a:gd name="connsiteX0" fmla="*/ 0 w 2982383"/>
              <a:gd name="connsiteY0" fmla="*/ 0 h 1573617"/>
              <a:gd name="connsiteX1" fmla="*/ 2982383 w 2982383"/>
              <a:gd name="connsiteY1" fmla="*/ 0 h 1573617"/>
              <a:gd name="connsiteX2" fmla="*/ 2982383 w 2982383"/>
              <a:gd name="connsiteY2" fmla="*/ 1370427 h 1573617"/>
              <a:gd name="connsiteX3" fmla="*/ 2779193 w 2982383"/>
              <a:gd name="connsiteY3" fmla="*/ 1573617 h 1573617"/>
              <a:gd name="connsiteX4" fmla="*/ 203190 w 2982383"/>
              <a:gd name="connsiteY4" fmla="*/ 1573617 h 1573617"/>
              <a:gd name="connsiteX5" fmla="*/ 0 w 2982383"/>
              <a:gd name="connsiteY5" fmla="*/ 1370427 h 1573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82383" h="1573617">
                <a:moveTo>
                  <a:pt x="0" y="0"/>
                </a:moveTo>
                <a:lnTo>
                  <a:pt x="2982383" y="0"/>
                </a:lnTo>
                <a:lnTo>
                  <a:pt x="2982383" y="1370427"/>
                </a:lnTo>
                <a:cubicBezTo>
                  <a:pt x="2982383" y="1482646"/>
                  <a:pt x="2891412" y="1573617"/>
                  <a:pt x="2779193" y="1573617"/>
                </a:cubicBezTo>
                <a:lnTo>
                  <a:pt x="203190" y="1573617"/>
                </a:lnTo>
                <a:cubicBezTo>
                  <a:pt x="90971" y="1573617"/>
                  <a:pt x="0" y="1482646"/>
                  <a:pt x="0" y="1370427"/>
                </a:cubicBezTo>
                <a:close/>
              </a:path>
            </a:pathLst>
          </a:custGeom>
          <a:solidFill>
            <a:srgbClr val="C1BFFF"/>
          </a:solidFill>
        </p:spPr>
        <p:txBody>
          <a:bodyPr wrap="square" tIns="91440" anchor="t" anchorCtr="0">
            <a:noAutofit/>
          </a:bodyPr>
          <a:lstStyle>
            <a:lvl1pPr marL="0" indent="0" algn="ctr">
              <a:buNone/>
              <a:defRPr sz="1400">
                <a:solidFill>
                  <a:schemeClr val="bg2"/>
                </a:solidFill>
              </a:defRPr>
            </a:lvl1pPr>
          </a:lstStyle>
          <a:p>
            <a:r>
              <a:rPr lang="en-US" noProof="0"/>
              <a:t>Add picture here</a:t>
            </a:r>
          </a:p>
        </p:txBody>
      </p:sp>
      <p:sp>
        <p:nvSpPr>
          <p:cNvPr id="7" name="Rounded Rectangle 3">
            <a:extLst>
              <a:ext uri="{FF2B5EF4-FFF2-40B4-BE49-F238E27FC236}">
                <a16:creationId xmlns:a16="http://schemas.microsoft.com/office/drawing/2014/main" id="{56656E15-3F00-D1E9-8494-A77FAFF1B457}"/>
              </a:ext>
              <a:ext uri="{C183D7F6-B498-43B3-948B-1728B52AA6E4}">
                <adec:decorative xmlns:adec="http://schemas.microsoft.com/office/drawing/2017/decorative" val="1"/>
              </a:ext>
            </a:extLst>
          </p:cNvPr>
          <p:cNvSpPr/>
          <p:nvPr userDrawn="1"/>
        </p:nvSpPr>
        <p:spPr bwMode="white">
          <a:xfrm>
            <a:off x="7726891" y="2454437"/>
            <a:ext cx="2982383" cy="3308187"/>
          </a:xfrm>
          <a:prstGeom prst="roundRect">
            <a:avLst>
              <a:gd name="adj" fmla="val 6813"/>
            </a:avLst>
          </a:prstGeom>
          <a:noFill/>
          <a:ln w="9525">
            <a:solidFill>
              <a:srgbClr val="512EA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lus Jakarta Sans Medium" panose="020B0604030504040204"/>
              <a:ea typeface="+mn-ea"/>
              <a:cs typeface="+mn-cs"/>
            </a:endParaRPr>
          </a:p>
        </p:txBody>
      </p:sp>
      <p:sp>
        <p:nvSpPr>
          <p:cNvPr id="27" name="Emphasis 3">
            <a:extLst>
              <a:ext uri="{FF2B5EF4-FFF2-40B4-BE49-F238E27FC236}">
                <a16:creationId xmlns:a16="http://schemas.microsoft.com/office/drawing/2014/main" id="{DE460DD1-E090-4788-2B70-23409412CD9F}"/>
              </a:ext>
            </a:extLst>
          </p:cNvPr>
          <p:cNvSpPr>
            <a:spLocks noGrp="1"/>
          </p:cNvSpPr>
          <p:nvPr>
            <p:ph type="body" sz="quarter" idx="42" hasCustomPrompt="1"/>
          </p:nvPr>
        </p:nvSpPr>
        <p:spPr bwMode="white">
          <a:xfrm>
            <a:off x="7974498" y="2579444"/>
            <a:ext cx="2487168" cy="650721"/>
          </a:xfrm>
        </p:spPr>
        <p:txBody>
          <a:bodyPr anchor="ctr"/>
          <a:lstStyle>
            <a:lvl1pPr marL="0" indent="0">
              <a:buNone/>
              <a:defRPr kumimoji="0" lang="en-US" sz="4000" b="0" i="0" u="none" strike="noStrike" kern="1200" cap="none" spc="-150" normalizeH="0" baseline="0" dirty="0">
                <a:ln>
                  <a:noFill/>
                </a:ln>
                <a:solidFill>
                  <a:srgbClr val="56E2E1"/>
                </a:solidFill>
                <a:effectLst/>
                <a:uLnTx/>
                <a:uFillTx/>
                <a:latin typeface="Plus Jakarta Sans ExtraLight" pitchFamily="2" charset="77"/>
                <a:ea typeface="+mn-ea"/>
                <a:cs typeface="Plus Jakarta Sans ExtraLight" pitchFamily="2" charset="77"/>
              </a:defRPr>
            </a:lvl1pPr>
            <a:lvl2pPr>
              <a:defRPr sz="1200">
                <a:latin typeface="Plus Jakarta Sans Medium" pitchFamily="2" charset="0"/>
                <a:cs typeface="Plus Jakarta Sans Medium" pitchFamily="2" charset="0"/>
              </a:defRPr>
            </a:lvl2pPr>
            <a:lvl3pPr>
              <a:defRPr sz="1200">
                <a:latin typeface="Plus Jakarta Sans Medium" pitchFamily="2" charset="0"/>
                <a:cs typeface="Plus Jakarta Sans Medium" pitchFamily="2" charset="0"/>
              </a:defRPr>
            </a:lvl3pPr>
            <a:lvl4pPr>
              <a:defRPr sz="1200">
                <a:latin typeface="Plus Jakarta Sans Medium" pitchFamily="2" charset="0"/>
                <a:cs typeface="Plus Jakarta Sans Medium" pitchFamily="2" charset="0"/>
              </a:defRPr>
            </a:lvl4pPr>
            <a:lvl5pPr>
              <a:defRPr sz="1200">
                <a:latin typeface="Plus Jakarta Sans Medium" pitchFamily="2" charset="0"/>
                <a:cs typeface="Plus Jakarta Sans Medium" pitchFamily="2" charset="0"/>
              </a:defRPr>
            </a:lvl5pPr>
          </a:lstStyle>
          <a:p>
            <a:pPr marL="0" marR="0" lvl="0" indent="0" algn="l"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r>
              <a:rPr lang="en-US" noProof="0"/>
              <a:t>##</a:t>
            </a:r>
          </a:p>
        </p:txBody>
      </p:sp>
      <p:sp>
        <p:nvSpPr>
          <p:cNvPr id="24" name="Text 3">
            <a:extLst>
              <a:ext uri="{FF2B5EF4-FFF2-40B4-BE49-F238E27FC236}">
                <a16:creationId xmlns:a16="http://schemas.microsoft.com/office/drawing/2014/main" id="{426C5005-E6C2-4BD7-D5D5-42DA8F269DE4}"/>
              </a:ext>
            </a:extLst>
          </p:cNvPr>
          <p:cNvSpPr>
            <a:spLocks noGrp="1"/>
          </p:cNvSpPr>
          <p:nvPr>
            <p:ph type="body" sz="quarter" idx="39" hasCustomPrompt="1"/>
          </p:nvPr>
        </p:nvSpPr>
        <p:spPr bwMode="white">
          <a:xfrm>
            <a:off x="7974498" y="3337079"/>
            <a:ext cx="2487168" cy="650721"/>
          </a:xfrm>
        </p:spPr>
        <p:txBody>
          <a:bodyPr anchor="t"/>
          <a:lstStyle>
            <a:lvl1pPr marL="0" indent="0">
              <a:buNone/>
              <a:defRPr kumimoji="0" lang="en-US" sz="1200" b="0" i="0" u="none" strike="noStrike" kern="1200" cap="none" spc="0" normalizeH="0" baseline="0" dirty="0">
                <a:ln>
                  <a:noFill/>
                </a:ln>
                <a:solidFill>
                  <a:srgbClr val="EDECF6"/>
                </a:solidFill>
                <a:effectLst/>
                <a:uLnTx/>
                <a:uFillTx/>
                <a:latin typeface="+mn-lt"/>
                <a:ea typeface="+mn-ea"/>
                <a:cs typeface="+mn-cs"/>
              </a:defRPr>
            </a:lvl1pPr>
            <a:lvl2pPr>
              <a:defRPr sz="1200">
                <a:latin typeface="Plus Jakarta Sans Medium" pitchFamily="2" charset="0"/>
                <a:cs typeface="Plus Jakarta Sans Medium" pitchFamily="2" charset="0"/>
              </a:defRPr>
            </a:lvl2pPr>
            <a:lvl3pPr>
              <a:defRPr sz="1200">
                <a:latin typeface="Plus Jakarta Sans Medium" pitchFamily="2" charset="0"/>
                <a:cs typeface="Plus Jakarta Sans Medium" pitchFamily="2" charset="0"/>
              </a:defRPr>
            </a:lvl3pPr>
            <a:lvl4pPr>
              <a:defRPr sz="1200">
                <a:latin typeface="Plus Jakarta Sans Medium" pitchFamily="2" charset="0"/>
                <a:cs typeface="Plus Jakarta Sans Medium" pitchFamily="2" charset="0"/>
              </a:defRPr>
            </a:lvl4pPr>
            <a:lvl5pPr>
              <a:defRPr sz="1200">
                <a:latin typeface="Plus Jakarta Sans Medium" pitchFamily="2" charset="0"/>
                <a:cs typeface="Plus Jakarta Sans Medium" pitchFamily="2" charset="0"/>
              </a:defRPr>
            </a:lvl5pPr>
          </a:lstStyle>
          <a:p>
            <a:pPr marL="0" marR="0" lvl="0" indent="0" algn="l"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r>
              <a:rPr lang="en-US" noProof="0"/>
              <a:t>Place text here </a:t>
            </a:r>
          </a:p>
        </p:txBody>
      </p:sp>
      <p:sp>
        <p:nvSpPr>
          <p:cNvPr id="46" name="Picture 3">
            <a:extLst>
              <a:ext uri="{FF2B5EF4-FFF2-40B4-BE49-F238E27FC236}">
                <a16:creationId xmlns:a16="http://schemas.microsoft.com/office/drawing/2014/main" id="{5A00A3A4-2652-403C-3094-69C571ACBCF6}"/>
              </a:ext>
              <a:ext uri="{C183D7F6-B498-43B3-948B-1728B52AA6E4}">
                <adec:decorative xmlns:adec="http://schemas.microsoft.com/office/drawing/2017/decorative" val="1"/>
              </a:ext>
            </a:extLst>
          </p:cNvPr>
          <p:cNvSpPr>
            <a:spLocks noGrp="1"/>
          </p:cNvSpPr>
          <p:nvPr>
            <p:ph type="pic" sz="quarter" idx="44" hasCustomPrompt="1"/>
          </p:nvPr>
        </p:nvSpPr>
        <p:spPr bwMode="gray">
          <a:xfrm>
            <a:off x="7726891" y="4189008"/>
            <a:ext cx="2982383" cy="1573617"/>
          </a:xfrm>
          <a:custGeom>
            <a:avLst/>
            <a:gdLst>
              <a:gd name="connsiteX0" fmla="*/ 0 w 2982383"/>
              <a:gd name="connsiteY0" fmla="*/ 0 h 1573617"/>
              <a:gd name="connsiteX1" fmla="*/ 2982383 w 2982383"/>
              <a:gd name="connsiteY1" fmla="*/ 0 h 1573617"/>
              <a:gd name="connsiteX2" fmla="*/ 2982383 w 2982383"/>
              <a:gd name="connsiteY2" fmla="*/ 1370427 h 1573617"/>
              <a:gd name="connsiteX3" fmla="*/ 2779193 w 2982383"/>
              <a:gd name="connsiteY3" fmla="*/ 1573617 h 1573617"/>
              <a:gd name="connsiteX4" fmla="*/ 203190 w 2982383"/>
              <a:gd name="connsiteY4" fmla="*/ 1573617 h 1573617"/>
              <a:gd name="connsiteX5" fmla="*/ 0 w 2982383"/>
              <a:gd name="connsiteY5" fmla="*/ 1370427 h 1573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82383" h="1573617">
                <a:moveTo>
                  <a:pt x="0" y="0"/>
                </a:moveTo>
                <a:lnTo>
                  <a:pt x="2982383" y="0"/>
                </a:lnTo>
                <a:lnTo>
                  <a:pt x="2982383" y="1370427"/>
                </a:lnTo>
                <a:cubicBezTo>
                  <a:pt x="2982383" y="1482646"/>
                  <a:pt x="2891412" y="1573617"/>
                  <a:pt x="2779193" y="1573617"/>
                </a:cubicBezTo>
                <a:lnTo>
                  <a:pt x="203190" y="1573617"/>
                </a:lnTo>
                <a:cubicBezTo>
                  <a:pt x="90971" y="1573617"/>
                  <a:pt x="0" y="1482646"/>
                  <a:pt x="0" y="1370427"/>
                </a:cubicBezTo>
                <a:close/>
              </a:path>
            </a:pathLst>
          </a:custGeom>
          <a:solidFill>
            <a:srgbClr val="C1BFFF"/>
          </a:solidFill>
        </p:spPr>
        <p:txBody>
          <a:bodyPr wrap="square" tIns="91440" anchor="t" anchorCtr="0">
            <a:noAutofit/>
          </a:bodyPr>
          <a:lstStyle>
            <a:lvl1pPr marL="0" indent="0" algn="ctr">
              <a:buNone/>
              <a:defRPr sz="1400">
                <a:solidFill>
                  <a:schemeClr val="bg2"/>
                </a:solidFill>
              </a:defRPr>
            </a:lvl1pPr>
          </a:lstStyle>
          <a:p>
            <a:r>
              <a:rPr lang="en-US" noProof="0"/>
              <a:t>Add picture here</a:t>
            </a:r>
          </a:p>
        </p:txBody>
      </p:sp>
      <p:sp>
        <p:nvSpPr>
          <p:cNvPr id="8" name="Footer">
            <a:extLst>
              <a:ext uri="{FF2B5EF4-FFF2-40B4-BE49-F238E27FC236}">
                <a16:creationId xmlns:a16="http://schemas.microsoft.com/office/drawing/2014/main" id="{EA2A0F51-810C-59F0-7B81-0F50BB0EBD99}"/>
              </a:ext>
            </a:extLst>
          </p:cNvPr>
          <p:cNvSpPr>
            <a:spLocks noGrp="1" noRot="1" noMove="1" noResize="1" noEditPoints="1" noAdjustHandles="1" noChangeArrowheads="1" noChangeShapeType="1"/>
          </p:cNvSpPr>
          <p:nvPr>
            <p:ph type="ftr" sz="quarter" idx="11"/>
          </p:nvPr>
        </p:nvSpPr>
        <p:spPr bwMode="white"/>
        <p:txBody>
          <a:bodyPr/>
          <a:lstStyle>
            <a:lvl1pPr>
              <a:defRPr>
                <a:solidFill>
                  <a:srgbClr val="C1BFFF"/>
                </a:solidFill>
              </a:defRPr>
            </a:lvl1pPr>
          </a:lstStyle>
          <a:p>
            <a:r>
              <a:rPr lang="en-US" noProof="0"/>
              <a:t>Copyright 2025 Pearson. All rights reserved.</a:t>
            </a:r>
          </a:p>
        </p:txBody>
      </p:sp>
      <p:sp>
        <p:nvSpPr>
          <p:cNvPr id="9" name="Slide Number">
            <a:extLst>
              <a:ext uri="{FF2B5EF4-FFF2-40B4-BE49-F238E27FC236}">
                <a16:creationId xmlns:a16="http://schemas.microsoft.com/office/drawing/2014/main" id="{8C39C324-6BB7-0039-5EE5-1288F15F0D1A}"/>
              </a:ext>
            </a:extLst>
          </p:cNvPr>
          <p:cNvSpPr>
            <a:spLocks noGrp="1" noRot="1" noMove="1" noResize="1" noEditPoints="1" noAdjustHandles="1" noChangeArrowheads="1" noChangeShapeType="1"/>
          </p:cNvSpPr>
          <p:nvPr>
            <p:ph type="sldNum" sz="quarter" idx="12"/>
          </p:nvPr>
        </p:nvSpPr>
        <p:spPr bwMode="white">
          <a:xfrm>
            <a:off x="9908540" y="6439710"/>
            <a:ext cx="1734820" cy="418290"/>
          </a:xfrm>
        </p:spPr>
        <p:txBody>
          <a:bodyPr/>
          <a:lstStyle>
            <a:lvl1pPr>
              <a:defRPr>
                <a:solidFill>
                  <a:srgbClr val="C1BFFF"/>
                </a:solidFill>
              </a:defRPr>
            </a:lvl1pPr>
          </a:lstStyle>
          <a:p>
            <a:fld id="{27BB625B-AB5A-C845-B50B-ED205C3DDF7A}" type="slidenum">
              <a:rPr lang="en-US" noProof="0" smtClean="0"/>
              <a:pPr/>
              <a:t>‹N›</a:t>
            </a:fld>
            <a:endParaRPr lang="en-US" noProof="0"/>
          </a:p>
        </p:txBody>
      </p:sp>
    </p:spTree>
    <p:extLst>
      <p:ext uri="{BB962C8B-B14F-4D97-AF65-F5344CB8AC3E}">
        <p14:creationId xmlns:p14="http://schemas.microsoft.com/office/powerpoint/2010/main" val="3240943535"/>
      </p:ext>
    </p:extLst>
  </p:cSld>
  <p:clrMapOvr>
    <a:overrideClrMapping bg1="dk1" tx1="lt1" bg2="dk2" tx2="lt2" accent1="accent1" accent2="accent2" accent3="accent3" accent4="accent4" accent5="accent5" accent6="accent6" hlink="hlink" folHlink="folHlink"/>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Data with Text and Picture x3">
    <p:bg bwMode="ltGray">
      <p:bgPr>
        <a:solidFill>
          <a:srgbClr val="C1BFFF"/>
        </a:solidFill>
        <a:effectLst/>
      </p:bgPr>
    </p:bg>
    <p:spTree>
      <p:nvGrpSpPr>
        <p:cNvPr id="1" name=""/>
        <p:cNvGrpSpPr/>
        <p:nvPr/>
      </p:nvGrpSpPr>
      <p:grpSpPr>
        <a:xfrm>
          <a:off x="0" y="0"/>
          <a:ext cx="0" cy="0"/>
          <a:chOff x="0" y="0"/>
          <a:chExt cx="0" cy="0"/>
        </a:xfrm>
      </p:grpSpPr>
      <p:sp>
        <p:nvSpPr>
          <p:cNvPr id="11" name="Section">
            <a:extLst>
              <a:ext uri="{FF2B5EF4-FFF2-40B4-BE49-F238E27FC236}">
                <a16:creationId xmlns:a16="http://schemas.microsoft.com/office/drawing/2014/main" id="{A1F3A24C-7CE6-DD7B-6FF6-73F034030F95}"/>
              </a:ext>
            </a:extLst>
          </p:cNvPr>
          <p:cNvSpPr>
            <a:spLocks noGrp="1"/>
          </p:cNvSpPr>
          <p:nvPr>
            <p:ph type="body" sz="quarter" idx="36" hasCustomPrompt="1"/>
          </p:nvPr>
        </p:nvSpPr>
        <p:spPr>
          <a:xfrm>
            <a:off x="550164" y="0"/>
            <a:ext cx="3607200" cy="547200"/>
          </a:xfrm>
        </p:spPr>
        <p:txBody>
          <a:bodyPr anchor="ctr" anchorCtr="0"/>
          <a:lstStyle>
            <a:lvl1pPr marL="0" indent="0">
              <a:spcAft>
                <a:spcPts val="0"/>
              </a:spcAft>
              <a:buNone/>
              <a:defRPr lang="en-US" sz="1000" kern="1200" cap="all" baseline="0" dirty="0">
                <a:solidFill>
                  <a:srgbClr val="512EAB"/>
                </a:solidFill>
                <a:latin typeface="+mn-lt"/>
                <a:ea typeface="+mn-ea"/>
                <a:cs typeface="+mn-cs"/>
              </a:defRPr>
            </a:lvl1pPr>
          </a:lstStyle>
          <a:p>
            <a:pPr marL="0" lvl="0" indent="0" algn="l" defTabSz="914400" rtl="0" eaLnBrk="1" latinLnBrk="0" hangingPunct="1">
              <a:lnSpc>
                <a:spcPct val="100000"/>
              </a:lnSpc>
              <a:spcBef>
                <a:spcPts val="0"/>
              </a:spcBef>
              <a:spcAft>
                <a:spcPts val="0"/>
              </a:spcAft>
              <a:buFont typeface="Plus Jakarta Sans" panose="020B0604020202020204" pitchFamily="34" charset="0"/>
              <a:buNone/>
            </a:pPr>
            <a:r>
              <a:rPr lang="en-US" noProof="0"/>
              <a:t>Section title</a:t>
            </a:r>
          </a:p>
        </p:txBody>
      </p:sp>
      <p:sp>
        <p:nvSpPr>
          <p:cNvPr id="10" name="Title">
            <a:extLst>
              <a:ext uri="{FF2B5EF4-FFF2-40B4-BE49-F238E27FC236}">
                <a16:creationId xmlns:a16="http://schemas.microsoft.com/office/drawing/2014/main" id="{6D097E3A-836D-C88E-C5FF-DA199AB3273F}"/>
              </a:ext>
            </a:extLst>
          </p:cNvPr>
          <p:cNvSpPr>
            <a:spLocks noGrp="1"/>
          </p:cNvSpPr>
          <p:nvPr>
            <p:ph type="title" hasCustomPrompt="1"/>
          </p:nvPr>
        </p:nvSpPr>
        <p:spPr>
          <a:xfrm>
            <a:off x="1473200" y="1070129"/>
            <a:ext cx="5556250" cy="847097"/>
          </a:xfrm>
        </p:spPr>
        <p:txBody>
          <a:bodyPr/>
          <a:lstStyle>
            <a:lvl1pPr>
              <a:defRPr sz="3200"/>
            </a:lvl1pPr>
          </a:lstStyle>
          <a:p>
            <a:r>
              <a:rPr lang="en-US" noProof="0"/>
              <a:t>Place headline here</a:t>
            </a:r>
          </a:p>
        </p:txBody>
      </p:sp>
      <p:sp>
        <p:nvSpPr>
          <p:cNvPr id="2" name="Text">
            <a:extLst>
              <a:ext uri="{FF2B5EF4-FFF2-40B4-BE49-F238E27FC236}">
                <a16:creationId xmlns:a16="http://schemas.microsoft.com/office/drawing/2014/main" id="{77F1F0CF-BB4D-5565-1ED2-EB9FFCC7435A}"/>
              </a:ext>
            </a:extLst>
          </p:cNvPr>
          <p:cNvSpPr>
            <a:spLocks noGrp="1"/>
          </p:cNvSpPr>
          <p:nvPr>
            <p:ph type="body" sz="quarter" idx="15" hasCustomPrompt="1"/>
          </p:nvPr>
        </p:nvSpPr>
        <p:spPr>
          <a:xfrm>
            <a:off x="7726891" y="1101879"/>
            <a:ext cx="2991909" cy="837572"/>
          </a:xfrm>
        </p:spPr>
        <p:txBody>
          <a:bodyPr anchor="t"/>
          <a:lstStyle>
            <a:lvl1pPr marL="0" indent="0">
              <a:buNone/>
              <a:defRPr kumimoji="0" lang="en-US" sz="1200" b="0" i="0" u="none" strike="noStrike" kern="1200" cap="none" spc="0" normalizeH="0" baseline="0" dirty="0">
                <a:ln>
                  <a:noFill/>
                </a:ln>
                <a:solidFill>
                  <a:schemeClr val="tx2"/>
                </a:solidFill>
                <a:effectLst/>
                <a:uLnTx/>
                <a:uFillTx/>
                <a:latin typeface="+mn-lt"/>
                <a:ea typeface="+mn-ea"/>
                <a:cs typeface="+mn-cs"/>
              </a:defRPr>
            </a:lvl1pPr>
            <a:lvl2pPr>
              <a:defRPr sz="1200">
                <a:latin typeface="Plus Jakarta Sans Medium" pitchFamily="2" charset="0"/>
                <a:cs typeface="Plus Jakarta Sans Medium" pitchFamily="2" charset="0"/>
              </a:defRPr>
            </a:lvl2pPr>
            <a:lvl3pPr>
              <a:defRPr sz="1200">
                <a:latin typeface="Plus Jakarta Sans Medium" pitchFamily="2" charset="0"/>
                <a:cs typeface="Plus Jakarta Sans Medium" pitchFamily="2" charset="0"/>
              </a:defRPr>
            </a:lvl3pPr>
            <a:lvl4pPr>
              <a:defRPr sz="1200">
                <a:latin typeface="Plus Jakarta Sans Medium" pitchFamily="2" charset="0"/>
                <a:cs typeface="Plus Jakarta Sans Medium" pitchFamily="2" charset="0"/>
              </a:defRPr>
            </a:lvl4pPr>
            <a:lvl5pPr>
              <a:defRPr sz="1200">
                <a:latin typeface="Plus Jakarta Sans Medium" pitchFamily="2" charset="0"/>
                <a:cs typeface="Plus Jakarta Sans Medium" pitchFamily="2" charset="0"/>
              </a:defRPr>
            </a:lvl5pPr>
          </a:lstStyle>
          <a:p>
            <a:pPr marL="0" marR="0" lvl="0" indent="0" algn="l"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r>
              <a:rPr lang="en-US" noProof="0"/>
              <a:t>Optional text here</a:t>
            </a:r>
          </a:p>
        </p:txBody>
      </p:sp>
      <p:sp>
        <p:nvSpPr>
          <p:cNvPr id="31" name="Rounded Rectangle 1">
            <a:extLst>
              <a:ext uri="{FF2B5EF4-FFF2-40B4-BE49-F238E27FC236}">
                <a16:creationId xmlns:a16="http://schemas.microsoft.com/office/drawing/2014/main" id="{3F6A9533-7D9C-40E1-15EC-51D1A5EDD120}"/>
              </a:ext>
              <a:ext uri="{C183D7F6-B498-43B3-948B-1728B52AA6E4}">
                <adec:decorative xmlns:adec="http://schemas.microsoft.com/office/drawing/2017/decorative" val="1"/>
              </a:ext>
            </a:extLst>
          </p:cNvPr>
          <p:cNvSpPr/>
          <p:nvPr userDrawn="1"/>
        </p:nvSpPr>
        <p:spPr bwMode="blackGray">
          <a:xfrm>
            <a:off x="1482724" y="2454437"/>
            <a:ext cx="2982383" cy="3308187"/>
          </a:xfrm>
          <a:prstGeom prst="roundRect">
            <a:avLst>
              <a:gd name="adj" fmla="val 6813"/>
            </a:avLst>
          </a:prstGeom>
          <a:solidFill>
            <a:srgbClr val="EDECF6"/>
          </a:soli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endParaRPr kumimoji="0" lang="en-US" b="0" i="0" u="none" strike="noStrike" cap="none" spc="0" normalizeH="0" baseline="0" noProof="0">
              <a:ln>
                <a:noFill/>
              </a:ln>
              <a:solidFill>
                <a:srgbClr val="FFFFFF"/>
              </a:solidFill>
              <a:effectLst/>
              <a:uLnTx/>
              <a:uFillTx/>
              <a:latin typeface="Plus Jakarta Sans Medium" panose="020B0604030504040204"/>
            </a:endParaRPr>
          </a:p>
        </p:txBody>
      </p:sp>
      <p:sp>
        <p:nvSpPr>
          <p:cNvPr id="25" name="Emphasis 1">
            <a:extLst>
              <a:ext uri="{FF2B5EF4-FFF2-40B4-BE49-F238E27FC236}">
                <a16:creationId xmlns:a16="http://schemas.microsoft.com/office/drawing/2014/main" id="{3897C4E4-5F43-1D77-5A9E-87E5CCBDBB0F}"/>
              </a:ext>
            </a:extLst>
          </p:cNvPr>
          <p:cNvSpPr>
            <a:spLocks noGrp="1"/>
          </p:cNvSpPr>
          <p:nvPr>
            <p:ph type="body" sz="quarter" idx="40" hasCustomPrompt="1"/>
          </p:nvPr>
        </p:nvSpPr>
        <p:spPr bwMode="blackGray">
          <a:xfrm>
            <a:off x="1730925" y="2579444"/>
            <a:ext cx="2485982" cy="650721"/>
          </a:xfrm>
        </p:spPr>
        <p:txBody>
          <a:bodyPr anchor="ctr"/>
          <a:lstStyle>
            <a:lvl1pPr marL="0" indent="0">
              <a:buNone/>
              <a:defRPr kumimoji="0" lang="en-US" sz="4000" b="0" i="0" u="none" strike="noStrike" kern="1200" cap="none" spc="-150" normalizeH="0" baseline="0" dirty="0">
                <a:ln>
                  <a:noFill/>
                </a:ln>
                <a:solidFill>
                  <a:srgbClr val="512EAB"/>
                </a:solidFill>
                <a:effectLst/>
                <a:uLnTx/>
                <a:uFillTx/>
                <a:latin typeface="Plus Jakarta Sans ExtraLight" pitchFamily="2" charset="77"/>
                <a:ea typeface="+mn-ea"/>
                <a:cs typeface="Plus Jakarta Sans ExtraLight" pitchFamily="2" charset="77"/>
              </a:defRPr>
            </a:lvl1pPr>
            <a:lvl2pPr>
              <a:defRPr sz="1200">
                <a:latin typeface="Plus Jakarta Sans Medium" pitchFamily="2" charset="0"/>
                <a:cs typeface="Plus Jakarta Sans Medium" pitchFamily="2" charset="0"/>
              </a:defRPr>
            </a:lvl2pPr>
            <a:lvl3pPr>
              <a:defRPr sz="1200">
                <a:latin typeface="Plus Jakarta Sans Medium" pitchFamily="2" charset="0"/>
                <a:cs typeface="Plus Jakarta Sans Medium" pitchFamily="2" charset="0"/>
              </a:defRPr>
            </a:lvl3pPr>
            <a:lvl4pPr>
              <a:defRPr sz="1200">
                <a:latin typeface="Plus Jakarta Sans Medium" pitchFamily="2" charset="0"/>
                <a:cs typeface="Plus Jakarta Sans Medium" pitchFamily="2" charset="0"/>
              </a:defRPr>
            </a:lvl4pPr>
            <a:lvl5pPr>
              <a:defRPr sz="1200">
                <a:latin typeface="Plus Jakarta Sans Medium" pitchFamily="2" charset="0"/>
                <a:cs typeface="Plus Jakarta Sans Medium" pitchFamily="2" charset="0"/>
              </a:defRPr>
            </a:lvl5pPr>
          </a:lstStyle>
          <a:p>
            <a:pPr marL="0" marR="0" lvl="0" indent="0" algn="l"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r>
              <a:rPr lang="en-US" noProof="0"/>
              <a:t>##</a:t>
            </a:r>
          </a:p>
        </p:txBody>
      </p:sp>
      <p:sp>
        <p:nvSpPr>
          <p:cNvPr id="13" name="Text 1">
            <a:extLst>
              <a:ext uri="{FF2B5EF4-FFF2-40B4-BE49-F238E27FC236}">
                <a16:creationId xmlns:a16="http://schemas.microsoft.com/office/drawing/2014/main" id="{6D80A039-6CAB-33AE-3824-A859752A71AD}"/>
              </a:ext>
            </a:extLst>
          </p:cNvPr>
          <p:cNvSpPr>
            <a:spLocks noGrp="1"/>
          </p:cNvSpPr>
          <p:nvPr>
            <p:ph type="body" sz="quarter" idx="37" hasCustomPrompt="1"/>
          </p:nvPr>
        </p:nvSpPr>
        <p:spPr bwMode="blackGray">
          <a:xfrm>
            <a:off x="1730926" y="3337079"/>
            <a:ext cx="2485980" cy="650721"/>
          </a:xfrm>
        </p:spPr>
        <p:txBody>
          <a:bodyPr anchor="t"/>
          <a:lstStyle>
            <a:lvl1pPr marL="0" indent="0">
              <a:buNone/>
              <a:defRPr kumimoji="0" lang="en-US" sz="1200" b="0" i="0" u="none" strike="noStrike" kern="1200" cap="none" spc="0" normalizeH="0" baseline="0" dirty="0">
                <a:ln>
                  <a:noFill/>
                </a:ln>
                <a:solidFill>
                  <a:schemeClr val="tx2"/>
                </a:solidFill>
                <a:effectLst/>
                <a:uLnTx/>
                <a:uFillTx/>
                <a:latin typeface="+mn-lt"/>
                <a:ea typeface="+mn-ea"/>
                <a:cs typeface="+mn-cs"/>
              </a:defRPr>
            </a:lvl1pPr>
            <a:lvl2pPr>
              <a:defRPr sz="1200">
                <a:latin typeface="Plus Jakarta Sans Medium" pitchFamily="2" charset="0"/>
                <a:cs typeface="Plus Jakarta Sans Medium" pitchFamily="2" charset="0"/>
              </a:defRPr>
            </a:lvl2pPr>
            <a:lvl3pPr>
              <a:defRPr sz="1200">
                <a:latin typeface="Plus Jakarta Sans Medium" pitchFamily="2" charset="0"/>
                <a:cs typeface="Plus Jakarta Sans Medium" pitchFamily="2" charset="0"/>
              </a:defRPr>
            </a:lvl3pPr>
            <a:lvl4pPr>
              <a:defRPr sz="1200">
                <a:latin typeface="Plus Jakarta Sans Medium" pitchFamily="2" charset="0"/>
                <a:cs typeface="Plus Jakarta Sans Medium" pitchFamily="2" charset="0"/>
              </a:defRPr>
            </a:lvl4pPr>
            <a:lvl5pPr>
              <a:defRPr sz="1200">
                <a:latin typeface="Plus Jakarta Sans Medium" pitchFamily="2" charset="0"/>
                <a:cs typeface="Plus Jakarta Sans Medium" pitchFamily="2" charset="0"/>
              </a:defRPr>
            </a:lvl5pPr>
          </a:lstStyle>
          <a:p>
            <a:pPr marL="0" marR="0" lvl="0" indent="0" algn="l"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r>
              <a:rPr lang="en-US" noProof="0"/>
              <a:t>Place text here </a:t>
            </a:r>
          </a:p>
        </p:txBody>
      </p:sp>
      <p:sp>
        <p:nvSpPr>
          <p:cNvPr id="44" name="Picture 1">
            <a:extLst>
              <a:ext uri="{FF2B5EF4-FFF2-40B4-BE49-F238E27FC236}">
                <a16:creationId xmlns:a16="http://schemas.microsoft.com/office/drawing/2014/main" id="{E6839496-FB88-717E-F26C-DD198573F402}"/>
              </a:ext>
              <a:ext uri="{C183D7F6-B498-43B3-948B-1728B52AA6E4}">
                <adec:decorative xmlns:adec="http://schemas.microsoft.com/office/drawing/2017/decorative" val="1"/>
              </a:ext>
            </a:extLst>
          </p:cNvPr>
          <p:cNvSpPr>
            <a:spLocks noGrp="1"/>
          </p:cNvSpPr>
          <p:nvPr>
            <p:ph type="pic" sz="quarter" idx="43" hasCustomPrompt="1"/>
          </p:nvPr>
        </p:nvSpPr>
        <p:spPr bwMode="blackGray">
          <a:xfrm>
            <a:off x="1482725" y="4189008"/>
            <a:ext cx="2982383" cy="1573617"/>
          </a:xfrm>
          <a:custGeom>
            <a:avLst/>
            <a:gdLst>
              <a:gd name="connsiteX0" fmla="*/ 0 w 2982383"/>
              <a:gd name="connsiteY0" fmla="*/ 0 h 1573617"/>
              <a:gd name="connsiteX1" fmla="*/ 2982383 w 2982383"/>
              <a:gd name="connsiteY1" fmla="*/ 0 h 1573617"/>
              <a:gd name="connsiteX2" fmla="*/ 2982383 w 2982383"/>
              <a:gd name="connsiteY2" fmla="*/ 1370427 h 1573617"/>
              <a:gd name="connsiteX3" fmla="*/ 2779194 w 2982383"/>
              <a:gd name="connsiteY3" fmla="*/ 1573617 h 1573617"/>
              <a:gd name="connsiteX4" fmla="*/ 203190 w 2982383"/>
              <a:gd name="connsiteY4" fmla="*/ 1573617 h 1573617"/>
              <a:gd name="connsiteX5" fmla="*/ 0 w 2982383"/>
              <a:gd name="connsiteY5" fmla="*/ 1370427 h 1573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82383" h="1573617">
                <a:moveTo>
                  <a:pt x="0" y="0"/>
                </a:moveTo>
                <a:lnTo>
                  <a:pt x="2982383" y="0"/>
                </a:lnTo>
                <a:lnTo>
                  <a:pt x="2982383" y="1370427"/>
                </a:lnTo>
                <a:cubicBezTo>
                  <a:pt x="2982383" y="1482646"/>
                  <a:pt x="2891412" y="1573617"/>
                  <a:pt x="2779194" y="1573617"/>
                </a:cubicBezTo>
                <a:lnTo>
                  <a:pt x="203190" y="1573617"/>
                </a:lnTo>
                <a:cubicBezTo>
                  <a:pt x="90971" y="1573617"/>
                  <a:pt x="0" y="1482646"/>
                  <a:pt x="0" y="1370427"/>
                </a:cubicBezTo>
                <a:close/>
              </a:path>
            </a:pathLst>
          </a:custGeom>
          <a:solidFill>
            <a:srgbClr val="EDECF6"/>
          </a:solidFill>
        </p:spPr>
        <p:txBody>
          <a:bodyPr wrap="square" tIns="91440" anchor="t" anchorCtr="0">
            <a:noAutofit/>
          </a:bodyPr>
          <a:lstStyle>
            <a:lvl1pPr marL="0" indent="0" algn="ctr">
              <a:buNone/>
              <a:defRPr sz="1400"/>
            </a:lvl1pPr>
          </a:lstStyle>
          <a:p>
            <a:r>
              <a:rPr lang="en-US" noProof="0"/>
              <a:t>Add picture here</a:t>
            </a:r>
          </a:p>
        </p:txBody>
      </p:sp>
      <p:sp>
        <p:nvSpPr>
          <p:cNvPr id="6" name="Rounded Rectangle 2">
            <a:extLst>
              <a:ext uri="{FF2B5EF4-FFF2-40B4-BE49-F238E27FC236}">
                <a16:creationId xmlns:a16="http://schemas.microsoft.com/office/drawing/2014/main" id="{12F20664-09EC-3ACE-F360-F7B175D40E67}"/>
              </a:ext>
              <a:ext uri="{C183D7F6-B498-43B3-948B-1728B52AA6E4}">
                <adec:decorative xmlns:adec="http://schemas.microsoft.com/office/drawing/2017/decorative" val="1"/>
              </a:ext>
            </a:extLst>
          </p:cNvPr>
          <p:cNvSpPr/>
          <p:nvPr userDrawn="1"/>
        </p:nvSpPr>
        <p:spPr bwMode="blackGray">
          <a:xfrm>
            <a:off x="4604809" y="2454437"/>
            <a:ext cx="2982383" cy="3308187"/>
          </a:xfrm>
          <a:prstGeom prst="roundRect">
            <a:avLst>
              <a:gd name="adj" fmla="val 6813"/>
            </a:avLst>
          </a:prstGeom>
          <a:solidFill>
            <a:srgbClr val="EDECF6"/>
          </a:soli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endParaRPr kumimoji="0" lang="en-US" b="0" i="0" u="none" strike="noStrike" cap="none" spc="0" normalizeH="0" baseline="0" noProof="0">
              <a:ln>
                <a:noFill/>
              </a:ln>
              <a:solidFill>
                <a:srgbClr val="FFFFFF"/>
              </a:solidFill>
              <a:effectLst/>
              <a:uLnTx/>
              <a:uFillTx/>
              <a:latin typeface="Plus Jakarta Sans Medium" panose="020B0604030504040204"/>
            </a:endParaRPr>
          </a:p>
        </p:txBody>
      </p:sp>
      <p:sp>
        <p:nvSpPr>
          <p:cNvPr id="26" name="Emphasis 2">
            <a:extLst>
              <a:ext uri="{FF2B5EF4-FFF2-40B4-BE49-F238E27FC236}">
                <a16:creationId xmlns:a16="http://schemas.microsoft.com/office/drawing/2014/main" id="{D79437CC-26F4-4703-799C-E2BDEA02DB31}"/>
              </a:ext>
            </a:extLst>
          </p:cNvPr>
          <p:cNvSpPr>
            <a:spLocks noGrp="1"/>
          </p:cNvSpPr>
          <p:nvPr>
            <p:ph type="body" sz="quarter" idx="41" hasCustomPrompt="1"/>
          </p:nvPr>
        </p:nvSpPr>
        <p:spPr bwMode="blackGray">
          <a:xfrm>
            <a:off x="4852901" y="2579444"/>
            <a:ext cx="2486198" cy="650721"/>
          </a:xfrm>
        </p:spPr>
        <p:txBody>
          <a:bodyPr anchor="ctr"/>
          <a:lstStyle>
            <a:lvl1pPr marL="0" indent="0">
              <a:buNone/>
              <a:defRPr kumimoji="0" lang="en-US" sz="4000" b="0" i="0" u="none" strike="noStrike" kern="1200" cap="none" spc="-150" normalizeH="0" baseline="0" dirty="0">
                <a:ln>
                  <a:noFill/>
                </a:ln>
                <a:solidFill>
                  <a:srgbClr val="512EAB"/>
                </a:solidFill>
                <a:effectLst/>
                <a:uLnTx/>
                <a:uFillTx/>
                <a:latin typeface="Plus Jakarta Sans ExtraLight" pitchFamily="2" charset="77"/>
                <a:ea typeface="+mn-ea"/>
                <a:cs typeface="Plus Jakarta Sans ExtraLight" pitchFamily="2" charset="77"/>
              </a:defRPr>
            </a:lvl1pPr>
            <a:lvl2pPr>
              <a:defRPr sz="1200">
                <a:latin typeface="Plus Jakarta Sans Medium" pitchFamily="2" charset="0"/>
                <a:cs typeface="Plus Jakarta Sans Medium" pitchFamily="2" charset="0"/>
              </a:defRPr>
            </a:lvl2pPr>
            <a:lvl3pPr>
              <a:defRPr sz="1200">
                <a:latin typeface="Plus Jakarta Sans Medium" pitchFamily="2" charset="0"/>
                <a:cs typeface="Plus Jakarta Sans Medium" pitchFamily="2" charset="0"/>
              </a:defRPr>
            </a:lvl3pPr>
            <a:lvl4pPr>
              <a:defRPr sz="1200">
                <a:latin typeface="Plus Jakarta Sans Medium" pitchFamily="2" charset="0"/>
                <a:cs typeface="Plus Jakarta Sans Medium" pitchFamily="2" charset="0"/>
              </a:defRPr>
            </a:lvl4pPr>
            <a:lvl5pPr>
              <a:defRPr sz="1200">
                <a:latin typeface="Plus Jakarta Sans Medium" pitchFamily="2" charset="0"/>
                <a:cs typeface="Plus Jakarta Sans Medium" pitchFamily="2" charset="0"/>
              </a:defRPr>
            </a:lvl5pPr>
          </a:lstStyle>
          <a:p>
            <a:pPr marL="0" marR="0" lvl="0" indent="0" algn="l"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r>
              <a:rPr lang="en-US" noProof="0"/>
              <a:t>##</a:t>
            </a:r>
          </a:p>
        </p:txBody>
      </p:sp>
      <p:sp>
        <p:nvSpPr>
          <p:cNvPr id="21" name="Text 2">
            <a:extLst>
              <a:ext uri="{FF2B5EF4-FFF2-40B4-BE49-F238E27FC236}">
                <a16:creationId xmlns:a16="http://schemas.microsoft.com/office/drawing/2014/main" id="{29CF2545-3DDF-949C-0769-282B00E18DA5}"/>
              </a:ext>
            </a:extLst>
          </p:cNvPr>
          <p:cNvSpPr>
            <a:spLocks noGrp="1"/>
          </p:cNvSpPr>
          <p:nvPr>
            <p:ph type="body" sz="quarter" idx="38" hasCustomPrompt="1"/>
          </p:nvPr>
        </p:nvSpPr>
        <p:spPr bwMode="blackGray">
          <a:xfrm>
            <a:off x="4852901" y="3337079"/>
            <a:ext cx="2486198" cy="650721"/>
          </a:xfrm>
        </p:spPr>
        <p:txBody>
          <a:bodyPr anchor="t"/>
          <a:lstStyle>
            <a:lvl1pPr marL="0" indent="0">
              <a:buNone/>
              <a:defRPr kumimoji="0" lang="en-US" sz="1200" b="0" i="0" u="none" strike="noStrike" kern="1200" cap="none" spc="0" normalizeH="0" baseline="0" dirty="0">
                <a:ln>
                  <a:noFill/>
                </a:ln>
                <a:solidFill>
                  <a:schemeClr val="tx2"/>
                </a:solidFill>
                <a:effectLst/>
                <a:uLnTx/>
                <a:uFillTx/>
                <a:latin typeface="+mn-lt"/>
                <a:ea typeface="+mn-ea"/>
                <a:cs typeface="+mn-cs"/>
              </a:defRPr>
            </a:lvl1pPr>
            <a:lvl2pPr>
              <a:defRPr sz="1200">
                <a:latin typeface="Plus Jakarta Sans Medium" pitchFamily="2" charset="0"/>
                <a:cs typeface="Plus Jakarta Sans Medium" pitchFamily="2" charset="0"/>
              </a:defRPr>
            </a:lvl2pPr>
            <a:lvl3pPr>
              <a:defRPr sz="1200">
                <a:latin typeface="Plus Jakarta Sans Medium" pitchFamily="2" charset="0"/>
                <a:cs typeface="Plus Jakarta Sans Medium" pitchFamily="2" charset="0"/>
              </a:defRPr>
            </a:lvl3pPr>
            <a:lvl4pPr>
              <a:defRPr sz="1200">
                <a:latin typeface="Plus Jakarta Sans Medium" pitchFamily="2" charset="0"/>
                <a:cs typeface="Plus Jakarta Sans Medium" pitchFamily="2" charset="0"/>
              </a:defRPr>
            </a:lvl4pPr>
            <a:lvl5pPr>
              <a:defRPr sz="1200">
                <a:latin typeface="Plus Jakarta Sans Medium" pitchFamily="2" charset="0"/>
                <a:cs typeface="Plus Jakarta Sans Medium" pitchFamily="2" charset="0"/>
              </a:defRPr>
            </a:lvl5pPr>
          </a:lstStyle>
          <a:p>
            <a:pPr marL="0" marR="0" lvl="0" indent="0" algn="l"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r>
              <a:rPr lang="en-US" noProof="0"/>
              <a:t>Place text here </a:t>
            </a:r>
          </a:p>
        </p:txBody>
      </p:sp>
      <p:sp>
        <p:nvSpPr>
          <p:cNvPr id="12" name="Picture 2">
            <a:extLst>
              <a:ext uri="{FF2B5EF4-FFF2-40B4-BE49-F238E27FC236}">
                <a16:creationId xmlns:a16="http://schemas.microsoft.com/office/drawing/2014/main" id="{EA9DB66F-4A30-6B07-9238-FA255EED4610}"/>
              </a:ext>
              <a:ext uri="{C183D7F6-B498-43B3-948B-1728B52AA6E4}">
                <adec:decorative xmlns:adec="http://schemas.microsoft.com/office/drawing/2017/decorative" val="1"/>
              </a:ext>
            </a:extLst>
          </p:cNvPr>
          <p:cNvSpPr>
            <a:spLocks noGrp="1"/>
          </p:cNvSpPr>
          <p:nvPr>
            <p:ph type="pic" sz="quarter" idx="45" hasCustomPrompt="1"/>
          </p:nvPr>
        </p:nvSpPr>
        <p:spPr bwMode="blackGray">
          <a:xfrm>
            <a:off x="4604809" y="4189008"/>
            <a:ext cx="2982383" cy="1573617"/>
          </a:xfrm>
          <a:custGeom>
            <a:avLst/>
            <a:gdLst>
              <a:gd name="connsiteX0" fmla="*/ 0 w 2982383"/>
              <a:gd name="connsiteY0" fmla="*/ 0 h 1573617"/>
              <a:gd name="connsiteX1" fmla="*/ 2982383 w 2982383"/>
              <a:gd name="connsiteY1" fmla="*/ 0 h 1573617"/>
              <a:gd name="connsiteX2" fmla="*/ 2982383 w 2982383"/>
              <a:gd name="connsiteY2" fmla="*/ 1370427 h 1573617"/>
              <a:gd name="connsiteX3" fmla="*/ 2779193 w 2982383"/>
              <a:gd name="connsiteY3" fmla="*/ 1573617 h 1573617"/>
              <a:gd name="connsiteX4" fmla="*/ 203190 w 2982383"/>
              <a:gd name="connsiteY4" fmla="*/ 1573617 h 1573617"/>
              <a:gd name="connsiteX5" fmla="*/ 0 w 2982383"/>
              <a:gd name="connsiteY5" fmla="*/ 1370427 h 1573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82383" h="1573617">
                <a:moveTo>
                  <a:pt x="0" y="0"/>
                </a:moveTo>
                <a:lnTo>
                  <a:pt x="2982383" y="0"/>
                </a:lnTo>
                <a:lnTo>
                  <a:pt x="2982383" y="1370427"/>
                </a:lnTo>
                <a:cubicBezTo>
                  <a:pt x="2982383" y="1482646"/>
                  <a:pt x="2891412" y="1573617"/>
                  <a:pt x="2779193" y="1573617"/>
                </a:cubicBezTo>
                <a:lnTo>
                  <a:pt x="203190" y="1573617"/>
                </a:lnTo>
                <a:cubicBezTo>
                  <a:pt x="90971" y="1573617"/>
                  <a:pt x="0" y="1482646"/>
                  <a:pt x="0" y="1370427"/>
                </a:cubicBezTo>
                <a:close/>
              </a:path>
            </a:pathLst>
          </a:custGeom>
          <a:solidFill>
            <a:srgbClr val="EDECF6"/>
          </a:solidFill>
        </p:spPr>
        <p:txBody>
          <a:bodyPr wrap="square" tIns="91440" anchor="t" anchorCtr="0">
            <a:noAutofit/>
          </a:bodyPr>
          <a:lstStyle>
            <a:lvl1pPr marL="0" indent="0" algn="ctr">
              <a:buNone/>
              <a:defRPr sz="1400"/>
            </a:lvl1pPr>
          </a:lstStyle>
          <a:p>
            <a:pPr marL="0" marR="0" lvl="0" indent="0" algn="ctr"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r>
              <a:rPr lang="en-US" noProof="0"/>
              <a:t>Add picture here</a:t>
            </a:r>
          </a:p>
        </p:txBody>
      </p:sp>
      <p:sp>
        <p:nvSpPr>
          <p:cNvPr id="7" name="Rounded Rectangle 3">
            <a:extLst>
              <a:ext uri="{FF2B5EF4-FFF2-40B4-BE49-F238E27FC236}">
                <a16:creationId xmlns:a16="http://schemas.microsoft.com/office/drawing/2014/main" id="{56656E15-3F00-D1E9-8494-A77FAFF1B457}"/>
              </a:ext>
              <a:ext uri="{C183D7F6-B498-43B3-948B-1728B52AA6E4}">
                <adec:decorative xmlns:adec="http://schemas.microsoft.com/office/drawing/2017/decorative" val="1"/>
              </a:ext>
            </a:extLst>
          </p:cNvPr>
          <p:cNvSpPr/>
          <p:nvPr userDrawn="1"/>
        </p:nvSpPr>
        <p:spPr bwMode="blackGray">
          <a:xfrm>
            <a:off x="7726891" y="2454437"/>
            <a:ext cx="2982383" cy="3308187"/>
          </a:xfrm>
          <a:prstGeom prst="roundRect">
            <a:avLst>
              <a:gd name="adj" fmla="val 6813"/>
            </a:avLst>
          </a:prstGeom>
          <a:solidFill>
            <a:srgbClr val="EDECF6"/>
          </a:soli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endParaRPr kumimoji="0" lang="en-US" b="0" i="0" u="none" strike="noStrike" cap="none" spc="0" normalizeH="0" baseline="0" noProof="0">
              <a:ln>
                <a:noFill/>
              </a:ln>
              <a:solidFill>
                <a:srgbClr val="FFFFFF"/>
              </a:solidFill>
              <a:effectLst/>
              <a:uLnTx/>
              <a:uFillTx/>
              <a:latin typeface="Plus Jakarta Sans Medium" panose="020B0604030504040204"/>
            </a:endParaRPr>
          </a:p>
        </p:txBody>
      </p:sp>
      <p:sp>
        <p:nvSpPr>
          <p:cNvPr id="27" name="Emphasis 3">
            <a:extLst>
              <a:ext uri="{FF2B5EF4-FFF2-40B4-BE49-F238E27FC236}">
                <a16:creationId xmlns:a16="http://schemas.microsoft.com/office/drawing/2014/main" id="{DE460DD1-E090-4788-2B70-23409412CD9F}"/>
              </a:ext>
            </a:extLst>
          </p:cNvPr>
          <p:cNvSpPr>
            <a:spLocks noGrp="1"/>
          </p:cNvSpPr>
          <p:nvPr>
            <p:ph type="body" sz="quarter" idx="42" hasCustomPrompt="1"/>
          </p:nvPr>
        </p:nvSpPr>
        <p:spPr bwMode="blackGray">
          <a:xfrm>
            <a:off x="7974983" y="2579444"/>
            <a:ext cx="2486198" cy="650721"/>
          </a:xfrm>
        </p:spPr>
        <p:txBody>
          <a:bodyPr anchor="ctr"/>
          <a:lstStyle>
            <a:lvl1pPr marL="0" indent="0">
              <a:buNone/>
              <a:defRPr kumimoji="0" lang="en-US" sz="4000" b="0" i="0" u="none" strike="noStrike" kern="1200" cap="none" spc="-150" normalizeH="0" baseline="0" dirty="0">
                <a:ln>
                  <a:noFill/>
                </a:ln>
                <a:solidFill>
                  <a:srgbClr val="512EAB"/>
                </a:solidFill>
                <a:effectLst/>
                <a:uLnTx/>
                <a:uFillTx/>
                <a:latin typeface="Plus Jakarta Sans ExtraLight" pitchFamily="2" charset="77"/>
                <a:ea typeface="+mn-ea"/>
                <a:cs typeface="Plus Jakarta Sans ExtraLight" pitchFamily="2" charset="77"/>
              </a:defRPr>
            </a:lvl1pPr>
            <a:lvl2pPr>
              <a:defRPr sz="1200">
                <a:latin typeface="Plus Jakarta Sans Medium" pitchFamily="2" charset="0"/>
                <a:cs typeface="Plus Jakarta Sans Medium" pitchFamily="2" charset="0"/>
              </a:defRPr>
            </a:lvl2pPr>
            <a:lvl3pPr>
              <a:defRPr sz="1200">
                <a:latin typeface="Plus Jakarta Sans Medium" pitchFamily="2" charset="0"/>
                <a:cs typeface="Plus Jakarta Sans Medium" pitchFamily="2" charset="0"/>
              </a:defRPr>
            </a:lvl3pPr>
            <a:lvl4pPr>
              <a:defRPr sz="1200">
                <a:latin typeface="Plus Jakarta Sans Medium" pitchFamily="2" charset="0"/>
                <a:cs typeface="Plus Jakarta Sans Medium" pitchFamily="2" charset="0"/>
              </a:defRPr>
            </a:lvl4pPr>
            <a:lvl5pPr>
              <a:defRPr sz="1200">
                <a:latin typeface="Plus Jakarta Sans Medium" pitchFamily="2" charset="0"/>
                <a:cs typeface="Plus Jakarta Sans Medium" pitchFamily="2" charset="0"/>
              </a:defRPr>
            </a:lvl5pPr>
          </a:lstStyle>
          <a:p>
            <a:pPr marL="0" marR="0" lvl="0" indent="0" algn="l"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r>
              <a:rPr lang="en-US" noProof="0"/>
              <a:t>##</a:t>
            </a:r>
          </a:p>
        </p:txBody>
      </p:sp>
      <p:sp>
        <p:nvSpPr>
          <p:cNvPr id="24" name="Text 3">
            <a:extLst>
              <a:ext uri="{FF2B5EF4-FFF2-40B4-BE49-F238E27FC236}">
                <a16:creationId xmlns:a16="http://schemas.microsoft.com/office/drawing/2014/main" id="{426C5005-E6C2-4BD7-D5D5-42DA8F269DE4}"/>
              </a:ext>
            </a:extLst>
          </p:cNvPr>
          <p:cNvSpPr>
            <a:spLocks noGrp="1"/>
          </p:cNvSpPr>
          <p:nvPr>
            <p:ph type="body" sz="quarter" idx="39" hasCustomPrompt="1"/>
          </p:nvPr>
        </p:nvSpPr>
        <p:spPr bwMode="blackGray">
          <a:xfrm>
            <a:off x="7974983" y="3337079"/>
            <a:ext cx="2486198" cy="650721"/>
          </a:xfrm>
        </p:spPr>
        <p:txBody>
          <a:bodyPr anchor="t"/>
          <a:lstStyle>
            <a:lvl1pPr marL="0" indent="0">
              <a:buNone/>
              <a:defRPr kumimoji="0" lang="en-US" sz="1200" b="0" i="0" u="none" strike="noStrike" kern="1200" cap="none" spc="0" normalizeH="0" baseline="0" dirty="0">
                <a:ln>
                  <a:noFill/>
                </a:ln>
                <a:solidFill>
                  <a:schemeClr val="tx2"/>
                </a:solidFill>
                <a:effectLst/>
                <a:uLnTx/>
                <a:uFillTx/>
                <a:latin typeface="+mn-lt"/>
                <a:ea typeface="+mn-ea"/>
                <a:cs typeface="+mn-cs"/>
              </a:defRPr>
            </a:lvl1pPr>
            <a:lvl2pPr>
              <a:defRPr sz="1200">
                <a:latin typeface="Plus Jakarta Sans Medium" pitchFamily="2" charset="0"/>
                <a:cs typeface="Plus Jakarta Sans Medium" pitchFamily="2" charset="0"/>
              </a:defRPr>
            </a:lvl2pPr>
            <a:lvl3pPr>
              <a:defRPr sz="1200">
                <a:latin typeface="Plus Jakarta Sans Medium" pitchFamily="2" charset="0"/>
                <a:cs typeface="Plus Jakarta Sans Medium" pitchFamily="2" charset="0"/>
              </a:defRPr>
            </a:lvl3pPr>
            <a:lvl4pPr>
              <a:defRPr sz="1200">
                <a:latin typeface="Plus Jakarta Sans Medium" pitchFamily="2" charset="0"/>
                <a:cs typeface="Plus Jakarta Sans Medium" pitchFamily="2" charset="0"/>
              </a:defRPr>
            </a:lvl4pPr>
            <a:lvl5pPr>
              <a:defRPr sz="1200">
                <a:latin typeface="Plus Jakarta Sans Medium" pitchFamily="2" charset="0"/>
                <a:cs typeface="Plus Jakarta Sans Medium" pitchFamily="2" charset="0"/>
              </a:defRPr>
            </a:lvl5pPr>
          </a:lstStyle>
          <a:p>
            <a:pPr marL="0" marR="0" lvl="0" indent="0" algn="l"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r>
              <a:rPr lang="en-US" noProof="0"/>
              <a:t>Place text here </a:t>
            </a:r>
          </a:p>
        </p:txBody>
      </p:sp>
      <p:sp>
        <p:nvSpPr>
          <p:cNvPr id="46" name="Picture 3">
            <a:extLst>
              <a:ext uri="{FF2B5EF4-FFF2-40B4-BE49-F238E27FC236}">
                <a16:creationId xmlns:a16="http://schemas.microsoft.com/office/drawing/2014/main" id="{5A00A3A4-2652-403C-3094-69C571ACBCF6}"/>
              </a:ext>
              <a:ext uri="{C183D7F6-B498-43B3-948B-1728B52AA6E4}">
                <adec:decorative xmlns:adec="http://schemas.microsoft.com/office/drawing/2017/decorative" val="1"/>
              </a:ext>
            </a:extLst>
          </p:cNvPr>
          <p:cNvSpPr>
            <a:spLocks noGrp="1"/>
          </p:cNvSpPr>
          <p:nvPr>
            <p:ph type="pic" sz="quarter" idx="44" hasCustomPrompt="1"/>
          </p:nvPr>
        </p:nvSpPr>
        <p:spPr bwMode="blackGray">
          <a:xfrm>
            <a:off x="7726891" y="4189008"/>
            <a:ext cx="2982383" cy="1573617"/>
          </a:xfrm>
          <a:custGeom>
            <a:avLst/>
            <a:gdLst>
              <a:gd name="connsiteX0" fmla="*/ 0 w 2982383"/>
              <a:gd name="connsiteY0" fmla="*/ 0 h 1573617"/>
              <a:gd name="connsiteX1" fmla="*/ 2982383 w 2982383"/>
              <a:gd name="connsiteY1" fmla="*/ 0 h 1573617"/>
              <a:gd name="connsiteX2" fmla="*/ 2982383 w 2982383"/>
              <a:gd name="connsiteY2" fmla="*/ 1370427 h 1573617"/>
              <a:gd name="connsiteX3" fmla="*/ 2779193 w 2982383"/>
              <a:gd name="connsiteY3" fmla="*/ 1573617 h 1573617"/>
              <a:gd name="connsiteX4" fmla="*/ 203190 w 2982383"/>
              <a:gd name="connsiteY4" fmla="*/ 1573617 h 1573617"/>
              <a:gd name="connsiteX5" fmla="*/ 0 w 2982383"/>
              <a:gd name="connsiteY5" fmla="*/ 1370427 h 1573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82383" h="1573617">
                <a:moveTo>
                  <a:pt x="0" y="0"/>
                </a:moveTo>
                <a:lnTo>
                  <a:pt x="2982383" y="0"/>
                </a:lnTo>
                <a:lnTo>
                  <a:pt x="2982383" y="1370427"/>
                </a:lnTo>
                <a:cubicBezTo>
                  <a:pt x="2982383" y="1482646"/>
                  <a:pt x="2891412" y="1573617"/>
                  <a:pt x="2779193" y="1573617"/>
                </a:cubicBezTo>
                <a:lnTo>
                  <a:pt x="203190" y="1573617"/>
                </a:lnTo>
                <a:cubicBezTo>
                  <a:pt x="90971" y="1573617"/>
                  <a:pt x="0" y="1482646"/>
                  <a:pt x="0" y="1370427"/>
                </a:cubicBezTo>
                <a:close/>
              </a:path>
            </a:pathLst>
          </a:custGeom>
          <a:solidFill>
            <a:srgbClr val="EDECF6"/>
          </a:solidFill>
        </p:spPr>
        <p:txBody>
          <a:bodyPr wrap="square" tIns="91440" anchor="t" anchorCtr="0">
            <a:noAutofit/>
          </a:bodyPr>
          <a:lstStyle>
            <a:lvl1pPr marL="0" indent="0" algn="ctr">
              <a:buNone/>
              <a:defRPr sz="1400"/>
            </a:lvl1pPr>
          </a:lstStyle>
          <a:p>
            <a:pPr marL="0" marR="0" lvl="0" indent="0" algn="ctr"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r>
              <a:rPr lang="en-US" noProof="0"/>
              <a:t>Add picture here</a:t>
            </a:r>
          </a:p>
        </p:txBody>
      </p:sp>
      <p:sp>
        <p:nvSpPr>
          <p:cNvPr id="8" name="Footer">
            <a:extLst>
              <a:ext uri="{FF2B5EF4-FFF2-40B4-BE49-F238E27FC236}">
                <a16:creationId xmlns:a16="http://schemas.microsoft.com/office/drawing/2014/main" id="{EA2A0F51-810C-59F0-7B81-0F50BB0EBD99}"/>
              </a:ext>
            </a:extLst>
          </p:cNvPr>
          <p:cNvSpPr>
            <a:spLocks noGrp="1" noRot="1" noMove="1" noResize="1" noEditPoints="1" noAdjustHandles="1" noChangeArrowheads="1" noChangeShapeType="1"/>
          </p:cNvSpPr>
          <p:nvPr>
            <p:ph type="ftr" sz="quarter" idx="11"/>
          </p:nvPr>
        </p:nvSpPr>
        <p:spPr/>
        <p:txBody>
          <a:bodyPr/>
          <a:lstStyle/>
          <a:p>
            <a:r>
              <a:rPr lang="en-US" noProof="0"/>
              <a:t>Copyright 2025 Pearson. All rights reserved.</a:t>
            </a:r>
          </a:p>
        </p:txBody>
      </p:sp>
      <p:sp>
        <p:nvSpPr>
          <p:cNvPr id="9" name="Slide Number">
            <a:extLst>
              <a:ext uri="{FF2B5EF4-FFF2-40B4-BE49-F238E27FC236}">
                <a16:creationId xmlns:a16="http://schemas.microsoft.com/office/drawing/2014/main" id="{8C39C324-6BB7-0039-5EE5-1288F15F0D1A}"/>
              </a:ext>
            </a:extLst>
          </p:cNvPr>
          <p:cNvSpPr>
            <a:spLocks noGrp="1" noRot="1" noMove="1" noResize="1" noEditPoints="1" noAdjustHandles="1" noChangeArrowheads="1" noChangeShapeType="1"/>
          </p:cNvSpPr>
          <p:nvPr>
            <p:ph type="sldNum" sz="quarter" idx="12"/>
          </p:nvPr>
        </p:nvSpPr>
        <p:spPr>
          <a:xfrm>
            <a:off x="9908540" y="6439710"/>
            <a:ext cx="1734820" cy="418290"/>
          </a:xfrm>
        </p:spPr>
        <p:txBody>
          <a:bodyPr/>
          <a:lstStyle/>
          <a:p>
            <a:fld id="{27BB625B-AB5A-C845-B50B-ED205C3DDF7A}" type="slidenum">
              <a:rPr lang="en-US" noProof="0" smtClean="0"/>
              <a:t>‹N›</a:t>
            </a:fld>
            <a:endParaRPr lang="en-US" noProof="0"/>
          </a:p>
        </p:txBody>
      </p:sp>
    </p:spTree>
    <p:extLst>
      <p:ext uri="{BB962C8B-B14F-4D97-AF65-F5344CB8AC3E}">
        <p14:creationId xmlns:p14="http://schemas.microsoft.com/office/powerpoint/2010/main" val="3233549451"/>
      </p:ext>
    </p:extLst>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with Line Waves">
    <p:bg bwMode="ltGray">
      <p:bgPr>
        <a:solidFill>
          <a:srgbClr val="EDECF6"/>
        </a:solidFill>
        <a:effectLst/>
      </p:bgPr>
    </p:bg>
    <p:spTree>
      <p:nvGrpSpPr>
        <p:cNvPr id="1" name=""/>
        <p:cNvGrpSpPr/>
        <p:nvPr/>
      </p:nvGrpSpPr>
      <p:grpSpPr>
        <a:xfrm>
          <a:off x="0" y="0"/>
          <a:ext cx="0" cy="0"/>
          <a:chOff x="0" y="0"/>
          <a:chExt cx="0" cy="0"/>
        </a:xfrm>
      </p:grpSpPr>
      <p:pic>
        <p:nvPicPr>
          <p:cNvPr id="5" name="Pearson Logo" descr="Pearson Logo">
            <a:extLst>
              <a:ext uri="{FF2B5EF4-FFF2-40B4-BE49-F238E27FC236}">
                <a16:creationId xmlns:a16="http://schemas.microsoft.com/office/drawing/2014/main" id="{CB63E741-46AA-21B9-89A4-C1DB8D7D3A36}"/>
              </a:ext>
              <a:ext uri="{C183D7F6-B498-43B3-948B-1728B52AA6E4}">
                <adec:decorative xmlns:adec="http://schemas.microsoft.com/office/drawing/2017/decorative" val="0"/>
              </a:ext>
            </a:extLst>
          </p:cNvPr>
          <p:cNvPicPr>
            <a:picLocks noGrp="1" noRot="1" noChangeAspect="1" noMove="1" noResize="1" noEditPoints="1" noAdjustHandles="1" noChangeArrowheads="1" noChangeShapeType="1" noCrop="1"/>
          </p:cNvPicPr>
          <p:nvPr userDrawn="1"/>
        </p:nvPicPr>
        <p:blipFill>
          <a:blip r:embed="rId2">
            <a:extLst>
              <a:ext uri="{96DAC541-7B7A-43D3-8B79-37D633B846F1}">
                <asvg:svgBlip xmlns:asvg="http://schemas.microsoft.com/office/drawing/2016/SVG/main" r:embed="rId3"/>
              </a:ext>
            </a:extLst>
          </a:blip>
          <a:stretch>
            <a:fillRect/>
          </a:stretch>
        </p:blipFill>
        <p:spPr>
          <a:xfrm>
            <a:off x="544512" y="552450"/>
            <a:ext cx="2276856" cy="455371"/>
          </a:xfrm>
          <a:prstGeom prst="rect">
            <a:avLst/>
          </a:prstGeom>
        </p:spPr>
      </p:pic>
      <p:sp>
        <p:nvSpPr>
          <p:cNvPr id="2" name="Title">
            <a:extLst>
              <a:ext uri="{FF2B5EF4-FFF2-40B4-BE49-F238E27FC236}">
                <a16:creationId xmlns:a16="http://schemas.microsoft.com/office/drawing/2014/main" id="{2F08166A-83F0-2554-8E7D-B4BAD344F028}"/>
              </a:ext>
            </a:extLst>
          </p:cNvPr>
          <p:cNvSpPr>
            <a:spLocks noGrp="1"/>
          </p:cNvSpPr>
          <p:nvPr>
            <p:ph type="ctrTitle" hasCustomPrompt="1"/>
          </p:nvPr>
        </p:nvSpPr>
        <p:spPr>
          <a:xfrm>
            <a:off x="542924" y="1646237"/>
            <a:ext cx="6419088" cy="3187020"/>
          </a:xfrm>
        </p:spPr>
        <p:txBody>
          <a:bodyPr anchor="b"/>
          <a:lstStyle>
            <a:lvl1pPr algn="l">
              <a:defRPr sz="6000" b="1">
                <a:solidFill>
                  <a:schemeClr val="tx2"/>
                </a:solidFill>
                <a:latin typeface="+mn-lt"/>
              </a:defRPr>
            </a:lvl1pPr>
          </a:lstStyle>
          <a:p>
            <a:r>
              <a:rPr lang="en-US" noProof="0"/>
              <a:t>Place title here, maximum three lines lorem</a:t>
            </a:r>
          </a:p>
        </p:txBody>
      </p:sp>
      <p:sp>
        <p:nvSpPr>
          <p:cNvPr id="3" name="Subtitle">
            <a:extLst>
              <a:ext uri="{FF2B5EF4-FFF2-40B4-BE49-F238E27FC236}">
                <a16:creationId xmlns:a16="http://schemas.microsoft.com/office/drawing/2014/main" id="{8879E363-BBA4-E8FB-32B0-B30CAED83B60}"/>
              </a:ext>
            </a:extLst>
          </p:cNvPr>
          <p:cNvSpPr>
            <a:spLocks noGrp="1"/>
          </p:cNvSpPr>
          <p:nvPr>
            <p:ph type="subTitle" idx="1" hasCustomPrompt="1"/>
          </p:nvPr>
        </p:nvSpPr>
        <p:spPr>
          <a:xfrm>
            <a:off x="542926" y="5212670"/>
            <a:ext cx="5484812" cy="1097643"/>
          </a:xfrm>
        </p:spPr>
        <p:txBody>
          <a:bodyPr anchor="b">
            <a:normAutofit/>
          </a:bodyPr>
          <a:lstStyle>
            <a:lvl1pPr marL="0" indent="0" algn="l">
              <a:spcBef>
                <a:spcPts val="0"/>
              </a:spcBef>
              <a:buNone/>
              <a:defRPr sz="16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Place subtitle here</a:t>
            </a:r>
          </a:p>
        </p:txBody>
      </p:sp>
      <p:sp>
        <p:nvSpPr>
          <p:cNvPr id="12" name="Line Waves">
            <a:extLst>
              <a:ext uri="{FF2B5EF4-FFF2-40B4-BE49-F238E27FC236}">
                <a16:creationId xmlns:a16="http://schemas.microsoft.com/office/drawing/2014/main" id="{746E730C-477F-32ED-1626-4955ADB4B11C}"/>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bwMode="ltGray">
          <a:xfrm>
            <a:off x="7480300" y="0"/>
            <a:ext cx="4711700" cy="6858000"/>
          </a:xfrm>
          <a:custGeom>
            <a:avLst/>
            <a:gdLst>
              <a:gd name="connsiteX0" fmla="*/ 4711700 w 4711700"/>
              <a:gd name="connsiteY0" fmla="*/ 5325905 h 6858000"/>
              <a:gd name="connsiteX1" fmla="*/ 4711700 w 4711700"/>
              <a:gd name="connsiteY1" fmla="*/ 5391006 h 6858000"/>
              <a:gd name="connsiteX2" fmla="*/ 4704808 w 4711700"/>
              <a:gd name="connsiteY2" fmla="*/ 5399555 h 6858000"/>
              <a:gd name="connsiteX3" fmla="*/ 3764472 w 4711700"/>
              <a:gd name="connsiteY3" fmla="*/ 6295965 h 6858000"/>
              <a:gd name="connsiteX4" fmla="*/ 3603154 w 4711700"/>
              <a:gd name="connsiteY4" fmla="*/ 6417638 h 6858000"/>
              <a:gd name="connsiteX5" fmla="*/ 3600368 w 4711700"/>
              <a:gd name="connsiteY5" fmla="*/ 6419017 h 6858000"/>
              <a:gd name="connsiteX6" fmla="*/ 3600368 w 4711700"/>
              <a:gd name="connsiteY6" fmla="*/ 6419739 h 6858000"/>
              <a:gd name="connsiteX7" fmla="*/ 3603154 w 4711700"/>
              <a:gd name="connsiteY7" fmla="*/ 6417638 h 6858000"/>
              <a:gd name="connsiteX8" fmla="*/ 3668908 w 4711700"/>
              <a:gd name="connsiteY8" fmla="*/ 6385071 h 6858000"/>
              <a:gd name="connsiteX9" fmla="*/ 4340008 w 4711700"/>
              <a:gd name="connsiteY9" fmla="*/ 6010591 h 6858000"/>
              <a:gd name="connsiteX10" fmla="*/ 4647319 w 4711700"/>
              <a:gd name="connsiteY10" fmla="*/ 5803944 h 6858000"/>
              <a:gd name="connsiteX11" fmla="*/ 4711700 w 4711700"/>
              <a:gd name="connsiteY11" fmla="*/ 5756906 h 6858000"/>
              <a:gd name="connsiteX12" fmla="*/ 4711700 w 4711700"/>
              <a:gd name="connsiteY12" fmla="*/ 5800336 h 6858000"/>
              <a:gd name="connsiteX13" fmla="*/ 4528344 w 4711700"/>
              <a:gd name="connsiteY13" fmla="*/ 5929051 h 6858000"/>
              <a:gd name="connsiteX14" fmla="*/ 4528344 w 4711700"/>
              <a:gd name="connsiteY14" fmla="*/ 5929773 h 6858000"/>
              <a:gd name="connsiteX15" fmla="*/ 4694552 w 4711700"/>
              <a:gd name="connsiteY15" fmla="*/ 5852144 h 6858000"/>
              <a:gd name="connsiteX16" fmla="*/ 4711700 w 4711700"/>
              <a:gd name="connsiteY16" fmla="*/ 5843682 h 6858000"/>
              <a:gd name="connsiteX17" fmla="*/ 4711700 w 4711700"/>
              <a:gd name="connsiteY17" fmla="*/ 5882657 h 6858000"/>
              <a:gd name="connsiteX18" fmla="*/ 4619018 w 4711700"/>
              <a:gd name="connsiteY18" fmla="*/ 5927033 h 6858000"/>
              <a:gd name="connsiteX19" fmla="*/ 4354438 w 4711700"/>
              <a:gd name="connsiteY19" fmla="*/ 6043063 h 6858000"/>
              <a:gd name="connsiteX20" fmla="*/ 3476974 w 4711700"/>
              <a:gd name="connsiteY20" fmla="*/ 6507053 h 6858000"/>
              <a:gd name="connsiteX21" fmla="*/ 2969779 w 4711700"/>
              <a:gd name="connsiteY21" fmla="*/ 6818062 h 6858000"/>
              <a:gd name="connsiteX22" fmla="*/ 2888238 w 4711700"/>
              <a:gd name="connsiteY22" fmla="*/ 6858000 h 6858000"/>
              <a:gd name="connsiteX23" fmla="*/ 2794044 w 4711700"/>
              <a:gd name="connsiteY23" fmla="*/ 6858000 h 6858000"/>
              <a:gd name="connsiteX24" fmla="*/ 2799890 w 4711700"/>
              <a:gd name="connsiteY24" fmla="*/ 6855274 h 6858000"/>
              <a:gd name="connsiteX25" fmla="*/ 3448830 w 4711700"/>
              <a:gd name="connsiteY25" fmla="*/ 6478909 h 6858000"/>
              <a:gd name="connsiteX26" fmla="*/ 4214448 w 4711700"/>
              <a:gd name="connsiteY26" fmla="*/ 5856891 h 6858000"/>
              <a:gd name="connsiteX27" fmla="*/ 4677851 w 4711700"/>
              <a:gd name="connsiteY27" fmla="*/ 5369022 h 6858000"/>
              <a:gd name="connsiteX28" fmla="*/ 4711700 w 4711700"/>
              <a:gd name="connsiteY28" fmla="*/ 3484095 h 6858000"/>
              <a:gd name="connsiteX29" fmla="*/ 4711700 w 4711700"/>
              <a:gd name="connsiteY29" fmla="*/ 3816054 h 6858000"/>
              <a:gd name="connsiteX30" fmla="*/ 4704243 w 4711700"/>
              <a:gd name="connsiteY30" fmla="*/ 3873577 h 6858000"/>
              <a:gd name="connsiteX31" fmla="*/ 2895380 w 4711700"/>
              <a:gd name="connsiteY31" fmla="*/ 6750399 h 6858000"/>
              <a:gd name="connsiteX32" fmla="*/ 2764462 w 4711700"/>
              <a:gd name="connsiteY32" fmla="*/ 6858000 h 6858000"/>
              <a:gd name="connsiteX33" fmla="*/ 2706432 w 4711700"/>
              <a:gd name="connsiteY33" fmla="*/ 6858000 h 6858000"/>
              <a:gd name="connsiteX34" fmla="*/ 2799171 w 4711700"/>
              <a:gd name="connsiteY34" fmla="*/ 6785323 h 6858000"/>
              <a:gd name="connsiteX35" fmla="*/ 3463984 w 4711700"/>
              <a:gd name="connsiteY35" fmla="*/ 6149860 h 6858000"/>
              <a:gd name="connsiteX36" fmla="*/ 4703886 w 4711700"/>
              <a:gd name="connsiteY36" fmla="*/ 3605161 h 6858000"/>
              <a:gd name="connsiteX37" fmla="*/ 3143957 w 4711700"/>
              <a:gd name="connsiteY37" fmla="*/ 0 h 6858000"/>
              <a:gd name="connsiteX38" fmla="*/ 3216472 w 4711700"/>
              <a:gd name="connsiteY38" fmla="*/ 0 h 6858000"/>
              <a:gd name="connsiteX39" fmla="*/ 3302324 w 4711700"/>
              <a:gd name="connsiteY39" fmla="*/ 53380 h 6858000"/>
              <a:gd name="connsiteX40" fmla="*/ 3440172 w 4711700"/>
              <a:gd name="connsiteY40" fmla="*/ 144706 h 6858000"/>
              <a:gd name="connsiteX41" fmla="*/ 4297432 w 4711700"/>
              <a:gd name="connsiteY41" fmla="*/ 584160 h 6858000"/>
              <a:gd name="connsiteX42" fmla="*/ 4557817 w 4711700"/>
              <a:gd name="connsiteY42" fmla="*/ 694858 h 6858000"/>
              <a:gd name="connsiteX43" fmla="*/ 4711700 w 4711700"/>
              <a:gd name="connsiteY43" fmla="*/ 767035 h 6858000"/>
              <a:gd name="connsiteX44" fmla="*/ 4711700 w 4711700"/>
              <a:gd name="connsiteY44" fmla="*/ 809707 h 6858000"/>
              <a:gd name="connsiteX45" fmla="*/ 4632122 w 4711700"/>
              <a:gd name="connsiteY45" fmla="*/ 770846 h 6858000"/>
              <a:gd name="connsiteX46" fmla="*/ 4470617 w 4711700"/>
              <a:gd name="connsiteY46" fmla="*/ 696730 h 6858000"/>
              <a:gd name="connsiteX47" fmla="*/ 4711700 w 4711700"/>
              <a:gd name="connsiteY47" fmla="*/ 863065 h 6858000"/>
              <a:gd name="connsiteX48" fmla="*/ 4711700 w 4711700"/>
              <a:gd name="connsiteY48" fmla="*/ 914720 h 6858000"/>
              <a:gd name="connsiteX49" fmla="*/ 4603048 w 4711700"/>
              <a:gd name="connsiteY49" fmla="*/ 839922 h 6858000"/>
              <a:gd name="connsiteX50" fmla="*/ 4142288 w 4711700"/>
              <a:gd name="connsiteY50" fmla="*/ 535814 h 6858000"/>
              <a:gd name="connsiteX51" fmla="*/ 4152390 w 4711700"/>
              <a:gd name="connsiteY51" fmla="*/ 537257 h 6858000"/>
              <a:gd name="connsiteX52" fmla="*/ 3551298 w 4711700"/>
              <a:gd name="connsiteY52" fmla="*/ 223360 h 6858000"/>
              <a:gd name="connsiteX53" fmla="*/ 4574496 w 4711700"/>
              <a:gd name="connsiteY53" fmla="*/ 1136433 h 6858000"/>
              <a:gd name="connsiteX54" fmla="*/ 4711700 w 4711700"/>
              <a:gd name="connsiteY54" fmla="*/ 1295940 h 6858000"/>
              <a:gd name="connsiteX55" fmla="*/ 4711700 w 4711700"/>
              <a:gd name="connsiteY55" fmla="*/ 1350804 h 6858000"/>
              <a:gd name="connsiteX56" fmla="*/ 4677851 w 4711700"/>
              <a:gd name="connsiteY56" fmla="*/ 1307689 h 6858000"/>
              <a:gd name="connsiteX57" fmla="*/ 4214448 w 4711700"/>
              <a:gd name="connsiteY57" fmla="*/ 820124 h 6858000"/>
              <a:gd name="connsiteX58" fmla="*/ 3417081 w 4711700"/>
              <a:gd name="connsiteY58" fmla="*/ 176457 h 6858000"/>
              <a:gd name="connsiteX59" fmla="*/ 3400484 w 4711700"/>
              <a:gd name="connsiteY59" fmla="*/ 173571 h 6858000"/>
              <a:gd name="connsiteX60" fmla="*/ 3400484 w 4711700"/>
              <a:gd name="connsiteY60" fmla="*/ 164911 h 6858000"/>
              <a:gd name="connsiteX61" fmla="*/ 3176517 w 4711700"/>
              <a:gd name="connsiteY61" fmla="*/ 19441 h 6858000"/>
              <a:gd name="connsiteX62" fmla="*/ 2910585 w 4711700"/>
              <a:gd name="connsiteY62" fmla="*/ 0 h 6858000"/>
              <a:gd name="connsiteX63" fmla="*/ 2962842 w 4711700"/>
              <a:gd name="connsiteY63" fmla="*/ 0 h 6858000"/>
              <a:gd name="connsiteX64" fmla="*/ 3038063 w 4711700"/>
              <a:gd name="connsiteY64" fmla="*/ 65828 h 6858000"/>
              <a:gd name="connsiteX65" fmla="*/ 4709840 w 4711700"/>
              <a:gd name="connsiteY65" fmla="*/ 2847195 h 6858000"/>
              <a:gd name="connsiteX66" fmla="*/ 4711700 w 4711700"/>
              <a:gd name="connsiteY66" fmla="*/ 2862365 h 6858000"/>
              <a:gd name="connsiteX67" fmla="*/ 4711700 w 4711700"/>
              <a:gd name="connsiteY67" fmla="*/ 3205908 h 6858000"/>
              <a:gd name="connsiteX68" fmla="*/ 4703886 w 4711700"/>
              <a:gd name="connsiteY68" fmla="*/ 3084842 h 6858000"/>
              <a:gd name="connsiteX69" fmla="*/ 3463984 w 4711700"/>
              <a:gd name="connsiteY69" fmla="*/ 540143 h 6858000"/>
              <a:gd name="connsiteX70" fmla="*/ 2967201 w 4711700"/>
              <a:gd name="connsiteY70" fmla="*/ 48497 h 6858000"/>
              <a:gd name="connsiteX71" fmla="*/ 2496042 w 4711700"/>
              <a:gd name="connsiteY71" fmla="*/ 0 h 6858000"/>
              <a:gd name="connsiteX72" fmla="*/ 2544370 w 4711700"/>
              <a:gd name="connsiteY72" fmla="*/ 0 h 6858000"/>
              <a:gd name="connsiteX73" fmla="*/ 2573903 w 4711700"/>
              <a:gd name="connsiteY73" fmla="*/ 33389 h 6858000"/>
              <a:gd name="connsiteX74" fmla="*/ 2740220 w 4711700"/>
              <a:gd name="connsiteY74" fmla="*/ 237793 h 6858000"/>
              <a:gd name="connsiteX75" fmla="*/ 3920758 w 4711700"/>
              <a:gd name="connsiteY75" fmla="*/ 3351496 h 6858000"/>
              <a:gd name="connsiteX76" fmla="*/ 2740220 w 4711700"/>
              <a:gd name="connsiteY76" fmla="*/ 6465199 h 6858000"/>
              <a:gd name="connsiteX77" fmla="*/ 2739498 w 4711700"/>
              <a:gd name="connsiteY77" fmla="*/ 6464478 h 6858000"/>
              <a:gd name="connsiteX78" fmla="*/ 2542084 w 4711700"/>
              <a:gd name="connsiteY78" fmla="*/ 6705267 h 6858000"/>
              <a:gd name="connsiteX79" fmla="*/ 2403944 w 4711700"/>
              <a:gd name="connsiteY79" fmla="*/ 6858000 h 6858000"/>
              <a:gd name="connsiteX80" fmla="*/ 2355645 w 4711700"/>
              <a:gd name="connsiteY80" fmla="*/ 6858000 h 6858000"/>
              <a:gd name="connsiteX81" fmla="*/ 2501021 w 4711700"/>
              <a:gd name="connsiteY81" fmla="*/ 6698569 h 6858000"/>
              <a:gd name="connsiteX82" fmla="*/ 2711356 w 4711700"/>
              <a:gd name="connsiteY82" fmla="*/ 6442829 h 6858000"/>
              <a:gd name="connsiteX83" fmla="*/ 3883956 w 4711700"/>
              <a:gd name="connsiteY83" fmla="*/ 3351496 h 6858000"/>
              <a:gd name="connsiteX84" fmla="*/ 2711356 w 4711700"/>
              <a:gd name="connsiteY84" fmla="*/ 260163 h 6858000"/>
              <a:gd name="connsiteX85" fmla="*/ 2534598 w 4711700"/>
              <a:gd name="connsiteY85" fmla="*/ 43333 h 6858000"/>
              <a:gd name="connsiteX86" fmla="*/ 1972022 w 4711700"/>
              <a:gd name="connsiteY86" fmla="*/ 0 h 6858000"/>
              <a:gd name="connsiteX87" fmla="*/ 2015655 w 4711700"/>
              <a:gd name="connsiteY87" fmla="*/ 0 h 6858000"/>
              <a:gd name="connsiteX88" fmla="*/ 2069898 w 4711700"/>
              <a:gd name="connsiteY88" fmla="*/ 82322 h 6858000"/>
              <a:gd name="connsiteX89" fmla="*/ 3090198 w 4711700"/>
              <a:gd name="connsiteY89" fmla="*/ 3358712 h 6858000"/>
              <a:gd name="connsiteX90" fmla="*/ 3088754 w 4711700"/>
              <a:gd name="connsiteY90" fmla="*/ 3358712 h 6858000"/>
              <a:gd name="connsiteX91" fmla="*/ 1988314 w 4711700"/>
              <a:gd name="connsiteY91" fmla="*/ 6756726 h 6858000"/>
              <a:gd name="connsiteX92" fmla="*/ 1915649 w 4711700"/>
              <a:gd name="connsiteY92" fmla="*/ 6858000 h 6858000"/>
              <a:gd name="connsiteX93" fmla="*/ 1874011 w 4711700"/>
              <a:gd name="connsiteY93" fmla="*/ 6858000 h 6858000"/>
              <a:gd name="connsiteX94" fmla="*/ 1958728 w 4711700"/>
              <a:gd name="connsiteY94" fmla="*/ 6736521 h 6858000"/>
              <a:gd name="connsiteX95" fmla="*/ 3053395 w 4711700"/>
              <a:gd name="connsiteY95" fmla="*/ 3358712 h 6858000"/>
              <a:gd name="connsiteX96" fmla="*/ 2039042 w 4711700"/>
              <a:gd name="connsiteY96" fmla="*/ 101809 h 6858000"/>
              <a:gd name="connsiteX97" fmla="*/ 1372759 w 4711700"/>
              <a:gd name="connsiteY97" fmla="*/ 0 h 6858000"/>
              <a:gd name="connsiteX98" fmla="*/ 1411030 w 4711700"/>
              <a:gd name="connsiteY98" fmla="*/ 0 h 6858000"/>
              <a:gd name="connsiteX99" fmla="*/ 1457169 w 4711700"/>
              <a:gd name="connsiteY99" fmla="*/ 87274 h 6858000"/>
              <a:gd name="connsiteX100" fmla="*/ 2260356 w 4711700"/>
              <a:gd name="connsiteY100" fmla="*/ 3365206 h 6858000"/>
              <a:gd name="connsiteX101" fmla="*/ 1417780 w 4711700"/>
              <a:gd name="connsiteY101" fmla="*/ 6715695 h 6858000"/>
              <a:gd name="connsiteX102" fmla="*/ 1341078 w 4711700"/>
              <a:gd name="connsiteY102" fmla="*/ 6858000 h 6858000"/>
              <a:gd name="connsiteX103" fmla="*/ 1303671 w 4711700"/>
              <a:gd name="connsiteY103" fmla="*/ 6858000 h 6858000"/>
              <a:gd name="connsiteX104" fmla="*/ 1380509 w 4711700"/>
              <a:gd name="connsiteY104" fmla="*/ 6714438 h 6858000"/>
              <a:gd name="connsiteX105" fmla="*/ 2224276 w 4711700"/>
              <a:gd name="connsiteY105" fmla="*/ 3365206 h 6858000"/>
              <a:gd name="connsiteX106" fmla="*/ 1419243 w 4711700"/>
              <a:gd name="connsiteY106" fmla="*/ 88531 h 6858000"/>
              <a:gd name="connsiteX107" fmla="*/ 723024 w 4711700"/>
              <a:gd name="connsiteY107" fmla="*/ 0 h 6858000"/>
              <a:gd name="connsiteX108" fmla="*/ 764516 w 4711700"/>
              <a:gd name="connsiteY108" fmla="*/ 0 h 6858000"/>
              <a:gd name="connsiteX109" fmla="*/ 830191 w 4711700"/>
              <a:gd name="connsiteY109" fmla="*/ 161235 h 6858000"/>
              <a:gd name="connsiteX110" fmla="*/ 1430516 w 4711700"/>
              <a:gd name="connsiteY110" fmla="*/ 3371700 h 6858000"/>
              <a:gd name="connsiteX111" fmla="*/ 724063 w 4711700"/>
              <a:gd name="connsiteY111" fmla="*/ 6835164 h 6858000"/>
              <a:gd name="connsiteX112" fmla="*/ 714043 w 4711700"/>
              <a:gd name="connsiteY112" fmla="*/ 6858000 h 6858000"/>
              <a:gd name="connsiteX113" fmla="*/ 672804 w 4711700"/>
              <a:gd name="connsiteY113" fmla="*/ 6858000 h 6858000"/>
              <a:gd name="connsiteX114" fmla="*/ 683248 w 4711700"/>
              <a:gd name="connsiteY114" fmla="*/ 6833990 h 6858000"/>
              <a:gd name="connsiteX115" fmla="*/ 1394436 w 4711700"/>
              <a:gd name="connsiteY115" fmla="*/ 3371700 h 6858000"/>
              <a:gd name="connsiteX116" fmla="*/ 789545 w 4711700"/>
              <a:gd name="connsiteY116" fmla="*/ 165091 h 6858000"/>
              <a:gd name="connsiteX117" fmla="*/ 34470 w 4711700"/>
              <a:gd name="connsiteY117" fmla="*/ 0 h 6858000"/>
              <a:gd name="connsiteX118" fmla="*/ 73778 w 4711700"/>
              <a:gd name="connsiteY118" fmla="*/ 0 h 6858000"/>
              <a:gd name="connsiteX119" fmla="*/ 79531 w 4711700"/>
              <a:gd name="connsiteY119" fmla="*/ 17015 h 6858000"/>
              <a:gd name="connsiteX120" fmla="*/ 600678 w 4711700"/>
              <a:gd name="connsiteY120" fmla="*/ 3378918 h 6858000"/>
              <a:gd name="connsiteX121" fmla="*/ 61608 w 4711700"/>
              <a:gd name="connsiteY121" fmla="*/ 6791700 h 6858000"/>
              <a:gd name="connsiteX122" fmla="*/ 38985 w 4711700"/>
              <a:gd name="connsiteY122" fmla="*/ 6858000 h 6858000"/>
              <a:gd name="connsiteX123" fmla="*/ 0 w 4711700"/>
              <a:gd name="connsiteY123" fmla="*/ 6858000 h 6858000"/>
              <a:gd name="connsiteX124" fmla="*/ 22908 w 4711700"/>
              <a:gd name="connsiteY124" fmla="*/ 6790607 h 6858000"/>
              <a:gd name="connsiteX125" fmla="*/ 564598 w 4711700"/>
              <a:gd name="connsiteY125" fmla="*/ 3378918 h 6858000"/>
              <a:gd name="connsiteX126" fmla="*/ 40563 w 4711700"/>
              <a:gd name="connsiteY126" fmla="*/ 1810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Lst>
            <a:rect l="l" t="t" r="r" b="b"/>
            <a:pathLst>
              <a:path w="4711700" h="6858000">
                <a:moveTo>
                  <a:pt x="4711700" y="5325905"/>
                </a:moveTo>
                <a:lnTo>
                  <a:pt x="4711700" y="5391006"/>
                </a:lnTo>
                <a:lnTo>
                  <a:pt x="4704808" y="5399555"/>
                </a:lnTo>
                <a:cubicBezTo>
                  <a:pt x="4409979" y="5749140"/>
                  <a:pt x="4076582" y="6052929"/>
                  <a:pt x="3764472" y="6295965"/>
                </a:cubicBezTo>
                <a:lnTo>
                  <a:pt x="3603154" y="6417638"/>
                </a:lnTo>
                <a:lnTo>
                  <a:pt x="3600368" y="6419017"/>
                </a:lnTo>
                <a:lnTo>
                  <a:pt x="3600368" y="6419739"/>
                </a:lnTo>
                <a:lnTo>
                  <a:pt x="3603154" y="6417638"/>
                </a:lnTo>
                <a:lnTo>
                  <a:pt x="3668908" y="6385071"/>
                </a:lnTo>
                <a:cubicBezTo>
                  <a:pt x="3859827" y="6284463"/>
                  <a:pt x="4244666" y="6049739"/>
                  <a:pt x="4340008" y="6010591"/>
                </a:cubicBezTo>
                <a:cubicBezTo>
                  <a:pt x="4439228" y="5947452"/>
                  <a:pt x="4542236" y="5878539"/>
                  <a:pt x="4647319" y="5803944"/>
                </a:cubicBezTo>
                <a:lnTo>
                  <a:pt x="4711700" y="5756906"/>
                </a:lnTo>
                <a:lnTo>
                  <a:pt x="4711700" y="5800336"/>
                </a:lnTo>
                <a:lnTo>
                  <a:pt x="4528344" y="5929051"/>
                </a:lnTo>
                <a:lnTo>
                  <a:pt x="4528344" y="5929773"/>
                </a:lnTo>
                <a:cubicBezTo>
                  <a:pt x="4579984" y="5906321"/>
                  <a:pt x="4635620" y="5880411"/>
                  <a:pt x="4694552" y="5852144"/>
                </a:cubicBezTo>
                <a:lnTo>
                  <a:pt x="4711700" y="5843682"/>
                </a:lnTo>
                <a:lnTo>
                  <a:pt x="4711700" y="5882657"/>
                </a:lnTo>
                <a:lnTo>
                  <a:pt x="4619018" y="5927033"/>
                </a:lnTo>
                <a:cubicBezTo>
                  <a:pt x="4517610" y="5974196"/>
                  <a:pt x="4428042" y="6013117"/>
                  <a:pt x="4354438" y="6043063"/>
                </a:cubicBezTo>
                <a:cubicBezTo>
                  <a:pt x="3968384" y="6288408"/>
                  <a:pt x="3632117" y="6455097"/>
                  <a:pt x="3476974" y="6507053"/>
                </a:cubicBezTo>
                <a:cubicBezTo>
                  <a:pt x="3284668" y="6640549"/>
                  <a:pt x="3110040" y="6745542"/>
                  <a:pt x="2969779" y="6818062"/>
                </a:cubicBezTo>
                <a:lnTo>
                  <a:pt x="2888238" y="6858000"/>
                </a:lnTo>
                <a:lnTo>
                  <a:pt x="2794044" y="6858000"/>
                </a:lnTo>
                <a:lnTo>
                  <a:pt x="2799890" y="6855274"/>
                </a:lnTo>
                <a:cubicBezTo>
                  <a:pt x="2996039" y="6758778"/>
                  <a:pt x="3429889" y="6484592"/>
                  <a:pt x="3448830" y="6478909"/>
                </a:cubicBezTo>
                <a:cubicBezTo>
                  <a:pt x="3688402" y="6312221"/>
                  <a:pt x="3954672" y="6101513"/>
                  <a:pt x="4214448" y="5856891"/>
                </a:cubicBezTo>
                <a:cubicBezTo>
                  <a:pt x="4365984" y="5713834"/>
                  <a:pt x="4524826" y="5550256"/>
                  <a:pt x="4677851" y="5369022"/>
                </a:cubicBezTo>
                <a:close/>
                <a:moveTo>
                  <a:pt x="4711700" y="3484095"/>
                </a:moveTo>
                <a:lnTo>
                  <a:pt x="4711700" y="3816054"/>
                </a:lnTo>
                <a:lnTo>
                  <a:pt x="4704243" y="3873577"/>
                </a:lnTo>
                <a:cubicBezTo>
                  <a:pt x="4496842" y="5083742"/>
                  <a:pt x="3621834" y="6130845"/>
                  <a:pt x="2895380" y="6750399"/>
                </a:cubicBezTo>
                <a:lnTo>
                  <a:pt x="2764462" y="6858000"/>
                </a:lnTo>
                <a:lnTo>
                  <a:pt x="2706432" y="6858000"/>
                </a:lnTo>
                <a:lnTo>
                  <a:pt x="2799171" y="6785323"/>
                </a:lnTo>
                <a:cubicBezTo>
                  <a:pt x="3012455" y="6609779"/>
                  <a:pt x="3241822" y="6395295"/>
                  <a:pt x="3463984" y="6149860"/>
                </a:cubicBezTo>
                <a:cubicBezTo>
                  <a:pt x="4368781" y="5150986"/>
                  <a:pt x="4648175" y="4249899"/>
                  <a:pt x="4703886" y="3605161"/>
                </a:cubicBezTo>
                <a:close/>
                <a:moveTo>
                  <a:pt x="3143957" y="0"/>
                </a:moveTo>
                <a:lnTo>
                  <a:pt x="3216472" y="0"/>
                </a:lnTo>
                <a:lnTo>
                  <a:pt x="3302324" y="53380"/>
                </a:lnTo>
                <a:cubicBezTo>
                  <a:pt x="3346962" y="82040"/>
                  <a:pt x="3392997" y="112505"/>
                  <a:pt x="3440172" y="144706"/>
                </a:cubicBezTo>
                <a:cubicBezTo>
                  <a:pt x="3567174" y="177900"/>
                  <a:pt x="3901996" y="336652"/>
                  <a:pt x="4297432" y="584160"/>
                </a:cubicBezTo>
                <a:cubicBezTo>
                  <a:pt x="4366345" y="610859"/>
                  <a:pt x="4454831" y="648067"/>
                  <a:pt x="4557817" y="694858"/>
                </a:cubicBezTo>
                <a:lnTo>
                  <a:pt x="4711700" y="767035"/>
                </a:lnTo>
                <a:lnTo>
                  <a:pt x="4711700" y="809707"/>
                </a:lnTo>
                <a:lnTo>
                  <a:pt x="4632122" y="770846"/>
                </a:lnTo>
                <a:cubicBezTo>
                  <a:pt x="4574313" y="743488"/>
                  <a:pt x="4520227" y="718739"/>
                  <a:pt x="4470617" y="696730"/>
                </a:cubicBezTo>
                <a:lnTo>
                  <a:pt x="4711700" y="863065"/>
                </a:lnTo>
                <a:lnTo>
                  <a:pt x="4711700" y="914720"/>
                </a:lnTo>
                <a:lnTo>
                  <a:pt x="4603048" y="839922"/>
                </a:lnTo>
                <a:cubicBezTo>
                  <a:pt x="4372862" y="683516"/>
                  <a:pt x="4142288" y="535814"/>
                  <a:pt x="4142288" y="535814"/>
                </a:cubicBezTo>
                <a:cubicBezTo>
                  <a:pt x="4144454" y="535814"/>
                  <a:pt x="4148783" y="537257"/>
                  <a:pt x="4152390" y="537257"/>
                </a:cubicBezTo>
                <a:cubicBezTo>
                  <a:pt x="3900553" y="386442"/>
                  <a:pt x="3687681" y="280367"/>
                  <a:pt x="3551298" y="223360"/>
                </a:cubicBezTo>
                <a:cubicBezTo>
                  <a:pt x="3876560" y="456076"/>
                  <a:pt x="4243223" y="768146"/>
                  <a:pt x="4574496" y="1136433"/>
                </a:cubicBezTo>
                <a:lnTo>
                  <a:pt x="4711700" y="1295940"/>
                </a:lnTo>
                <a:lnTo>
                  <a:pt x="4711700" y="1350804"/>
                </a:lnTo>
                <a:lnTo>
                  <a:pt x="4677851" y="1307689"/>
                </a:lnTo>
                <a:cubicBezTo>
                  <a:pt x="4524826" y="1126488"/>
                  <a:pt x="4365984" y="963001"/>
                  <a:pt x="4214448" y="820124"/>
                </a:cubicBezTo>
                <a:cubicBezTo>
                  <a:pt x="3943128" y="564677"/>
                  <a:pt x="3664590" y="346754"/>
                  <a:pt x="3417081" y="176457"/>
                </a:cubicBezTo>
                <a:cubicBezTo>
                  <a:pt x="3411308" y="175014"/>
                  <a:pt x="3404814" y="173571"/>
                  <a:pt x="3400484" y="173571"/>
                </a:cubicBezTo>
                <a:lnTo>
                  <a:pt x="3400484" y="164911"/>
                </a:lnTo>
                <a:cubicBezTo>
                  <a:pt x="3322010" y="111333"/>
                  <a:pt x="3246919" y="62715"/>
                  <a:pt x="3176517" y="19441"/>
                </a:cubicBezTo>
                <a:close/>
                <a:moveTo>
                  <a:pt x="2910585" y="0"/>
                </a:moveTo>
                <a:lnTo>
                  <a:pt x="2962842" y="0"/>
                </a:lnTo>
                <a:lnTo>
                  <a:pt x="3038063" y="65828"/>
                </a:lnTo>
                <a:cubicBezTo>
                  <a:pt x="3738411" y="701597"/>
                  <a:pt x="4524309" y="1702882"/>
                  <a:pt x="4709840" y="2847195"/>
                </a:cubicBezTo>
                <a:lnTo>
                  <a:pt x="4711700" y="2862365"/>
                </a:lnTo>
                <a:lnTo>
                  <a:pt x="4711700" y="3205908"/>
                </a:lnTo>
                <a:lnTo>
                  <a:pt x="4703886" y="3084842"/>
                </a:lnTo>
                <a:cubicBezTo>
                  <a:pt x="4648175" y="2440105"/>
                  <a:pt x="4368781" y="1539018"/>
                  <a:pt x="3463984" y="540143"/>
                </a:cubicBezTo>
                <a:cubicBezTo>
                  <a:pt x="3299189" y="358300"/>
                  <a:pt x="3130436" y="193302"/>
                  <a:pt x="2967201" y="48497"/>
                </a:cubicBezTo>
                <a:close/>
                <a:moveTo>
                  <a:pt x="2496042" y="0"/>
                </a:moveTo>
                <a:lnTo>
                  <a:pt x="2544370" y="0"/>
                </a:lnTo>
                <a:lnTo>
                  <a:pt x="2573903" y="33389"/>
                </a:lnTo>
                <a:cubicBezTo>
                  <a:pt x="2629815" y="99246"/>
                  <a:pt x="2685378" y="167437"/>
                  <a:pt x="2740220" y="237793"/>
                </a:cubicBezTo>
                <a:cubicBezTo>
                  <a:pt x="3181118" y="803527"/>
                  <a:pt x="3920758" y="1958809"/>
                  <a:pt x="3920758" y="3351496"/>
                </a:cubicBezTo>
                <a:cubicBezTo>
                  <a:pt x="3920758" y="4744184"/>
                  <a:pt x="3181118" y="5900187"/>
                  <a:pt x="2740220" y="6465199"/>
                </a:cubicBezTo>
                <a:lnTo>
                  <a:pt x="2739498" y="6464478"/>
                </a:lnTo>
                <a:cubicBezTo>
                  <a:pt x="2674554" y="6547823"/>
                  <a:pt x="2608528" y="6628191"/>
                  <a:pt x="2542084" y="6705267"/>
                </a:cubicBezTo>
                <a:lnTo>
                  <a:pt x="2403944" y="6858000"/>
                </a:lnTo>
                <a:lnTo>
                  <a:pt x="2355645" y="6858000"/>
                </a:lnTo>
                <a:lnTo>
                  <a:pt x="2501021" y="6698569"/>
                </a:lnTo>
                <a:cubicBezTo>
                  <a:pt x="2571050" y="6617772"/>
                  <a:pt x="2641361" y="6532488"/>
                  <a:pt x="2711356" y="6442829"/>
                </a:cubicBezTo>
                <a:cubicBezTo>
                  <a:pt x="3149368" y="5881426"/>
                  <a:pt x="3883956" y="4733359"/>
                  <a:pt x="3883956" y="3351496"/>
                </a:cubicBezTo>
                <a:cubicBezTo>
                  <a:pt x="3883956" y="1969633"/>
                  <a:pt x="3149368" y="821567"/>
                  <a:pt x="2711356" y="260163"/>
                </a:cubicBezTo>
                <a:cubicBezTo>
                  <a:pt x="2652546" y="184756"/>
                  <a:pt x="2593510" y="112460"/>
                  <a:pt x="2534598" y="43333"/>
                </a:cubicBezTo>
                <a:close/>
                <a:moveTo>
                  <a:pt x="1972022" y="0"/>
                </a:moveTo>
                <a:lnTo>
                  <a:pt x="2015655" y="0"/>
                </a:lnTo>
                <a:lnTo>
                  <a:pt x="2069898" y="82322"/>
                </a:lnTo>
                <a:cubicBezTo>
                  <a:pt x="2484518" y="727171"/>
                  <a:pt x="3090198" y="1916415"/>
                  <a:pt x="3090198" y="3358712"/>
                </a:cubicBezTo>
                <a:lnTo>
                  <a:pt x="3088754" y="3358712"/>
                </a:lnTo>
                <a:cubicBezTo>
                  <a:pt x="3088754" y="4897885"/>
                  <a:pt x="2399626" y="6148417"/>
                  <a:pt x="1988314" y="6756726"/>
                </a:cubicBezTo>
                <a:lnTo>
                  <a:pt x="1915649" y="6858000"/>
                </a:lnTo>
                <a:lnTo>
                  <a:pt x="1874011" y="6858000"/>
                </a:lnTo>
                <a:lnTo>
                  <a:pt x="1958728" y="6736521"/>
                </a:lnTo>
                <a:cubicBezTo>
                  <a:pt x="2367875" y="6131099"/>
                  <a:pt x="3053395" y="4887782"/>
                  <a:pt x="3053395" y="3358712"/>
                </a:cubicBezTo>
                <a:cubicBezTo>
                  <a:pt x="3053395" y="1925209"/>
                  <a:pt x="2450887" y="742857"/>
                  <a:pt x="2039042" y="101809"/>
                </a:cubicBezTo>
                <a:close/>
                <a:moveTo>
                  <a:pt x="1372759" y="0"/>
                </a:moveTo>
                <a:lnTo>
                  <a:pt x="1411030" y="0"/>
                </a:lnTo>
                <a:lnTo>
                  <a:pt x="1457169" y="87274"/>
                </a:lnTo>
                <a:cubicBezTo>
                  <a:pt x="1910702" y="977243"/>
                  <a:pt x="2260356" y="2097626"/>
                  <a:pt x="2260356" y="3365206"/>
                </a:cubicBezTo>
                <a:cubicBezTo>
                  <a:pt x="2260356" y="4632787"/>
                  <a:pt x="1890218" y="5805093"/>
                  <a:pt x="1417780" y="6715695"/>
                </a:cubicBezTo>
                <a:lnTo>
                  <a:pt x="1341078" y="6858000"/>
                </a:lnTo>
                <a:lnTo>
                  <a:pt x="1303671" y="6858000"/>
                </a:lnTo>
                <a:lnTo>
                  <a:pt x="1380509" y="6714438"/>
                </a:lnTo>
                <a:cubicBezTo>
                  <a:pt x="1852709" y="5796813"/>
                  <a:pt x="2224276" y="4600541"/>
                  <a:pt x="2224276" y="3365206"/>
                </a:cubicBezTo>
                <a:cubicBezTo>
                  <a:pt x="2224276" y="2129873"/>
                  <a:pt x="1872717" y="985525"/>
                  <a:pt x="1419243" y="88531"/>
                </a:cubicBezTo>
                <a:close/>
                <a:moveTo>
                  <a:pt x="723024" y="0"/>
                </a:moveTo>
                <a:lnTo>
                  <a:pt x="764516" y="0"/>
                </a:lnTo>
                <a:lnTo>
                  <a:pt x="830191" y="161235"/>
                </a:lnTo>
                <a:cubicBezTo>
                  <a:pt x="1130151" y="922906"/>
                  <a:pt x="1430516" y="2007876"/>
                  <a:pt x="1430516" y="3371700"/>
                </a:cubicBezTo>
                <a:cubicBezTo>
                  <a:pt x="1430516" y="4849176"/>
                  <a:pt x="1054662" y="6057981"/>
                  <a:pt x="724063" y="6835164"/>
                </a:cubicBezTo>
                <a:lnTo>
                  <a:pt x="714043" y="6858000"/>
                </a:lnTo>
                <a:lnTo>
                  <a:pt x="672804" y="6858000"/>
                </a:lnTo>
                <a:lnTo>
                  <a:pt x="683248" y="6833990"/>
                </a:lnTo>
                <a:cubicBezTo>
                  <a:pt x="1014294" y="6048087"/>
                  <a:pt x="1394436" y="4807549"/>
                  <a:pt x="1394436" y="3371700"/>
                </a:cubicBezTo>
                <a:cubicBezTo>
                  <a:pt x="1394436" y="2046302"/>
                  <a:pt x="1090418" y="937654"/>
                  <a:pt x="789545" y="165091"/>
                </a:cubicBezTo>
                <a:close/>
                <a:moveTo>
                  <a:pt x="34470" y="0"/>
                </a:moveTo>
                <a:lnTo>
                  <a:pt x="73778" y="0"/>
                </a:lnTo>
                <a:lnTo>
                  <a:pt x="79531" y="17015"/>
                </a:lnTo>
                <a:cubicBezTo>
                  <a:pt x="344392" y="825727"/>
                  <a:pt x="600678" y="1956554"/>
                  <a:pt x="600678" y="3378918"/>
                </a:cubicBezTo>
                <a:cubicBezTo>
                  <a:pt x="600678" y="4801281"/>
                  <a:pt x="332483" y="5971645"/>
                  <a:pt x="61608" y="6791700"/>
                </a:cubicBezTo>
                <a:lnTo>
                  <a:pt x="38985" y="6858000"/>
                </a:lnTo>
                <a:lnTo>
                  <a:pt x="0" y="6858000"/>
                </a:lnTo>
                <a:lnTo>
                  <a:pt x="22908" y="6790607"/>
                </a:lnTo>
                <a:cubicBezTo>
                  <a:pt x="294497" y="5964426"/>
                  <a:pt x="564598" y="4773139"/>
                  <a:pt x="564598" y="3378918"/>
                </a:cubicBezTo>
                <a:cubicBezTo>
                  <a:pt x="564598" y="1984696"/>
                  <a:pt x="305930" y="832946"/>
                  <a:pt x="40563" y="18108"/>
                </a:cubicBezTo>
                <a:close/>
              </a:path>
            </a:pathLst>
          </a:custGeom>
          <a:gradFill flip="none" rotWithShape="1">
            <a:gsLst>
              <a:gs pos="0">
                <a:srgbClr val="EDECF6"/>
              </a:gs>
              <a:gs pos="82000">
                <a:srgbClr val="C1BFFF"/>
              </a:gs>
            </a:gsLst>
            <a:lin ang="0" scaled="1"/>
            <a:tileRect/>
          </a:gradFill>
          <a:ln w="20455" cap="flat">
            <a:noFill/>
            <a:prstDash val="solid"/>
            <a:miter/>
          </a:ln>
        </p:spPr>
        <p:txBody>
          <a:bodyPr wrap="square" rtlCol="0" anchor="ctr">
            <a:noAutofit/>
          </a:bodyPr>
          <a:lstStyle/>
          <a:p>
            <a:endParaRPr lang="en-US" noProof="0"/>
          </a:p>
        </p:txBody>
      </p:sp>
    </p:spTree>
    <p:extLst>
      <p:ext uri="{BB962C8B-B14F-4D97-AF65-F5344CB8AC3E}">
        <p14:creationId xmlns:p14="http://schemas.microsoft.com/office/powerpoint/2010/main" val="3733735961"/>
      </p:ext>
    </p:extLst>
  </p:cSld>
  <p:clrMapOvr>
    <a:overrideClrMapping bg1="lt1" tx1="dk1" bg2="lt2" tx2="dk2" accent1="accent1" accent2="accent2" accent3="accent3" accent4="accent4" accent5="accent5" accent6="accent6" hlink="hlink" folHlink="folHlink"/>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Icon with Heading and Text x6">
    <p:bg bwMode="ltGray">
      <p:bgPr>
        <a:solidFill>
          <a:srgbClr val="C1BFFF"/>
        </a:solidFill>
        <a:effectLst/>
      </p:bgPr>
    </p:bg>
    <p:spTree>
      <p:nvGrpSpPr>
        <p:cNvPr id="1" name=""/>
        <p:cNvGrpSpPr/>
        <p:nvPr/>
      </p:nvGrpSpPr>
      <p:grpSpPr>
        <a:xfrm>
          <a:off x="0" y="0"/>
          <a:ext cx="0" cy="0"/>
          <a:chOff x="0" y="0"/>
          <a:chExt cx="0" cy="0"/>
        </a:xfrm>
      </p:grpSpPr>
      <p:sp>
        <p:nvSpPr>
          <p:cNvPr id="11" name="Section">
            <a:extLst>
              <a:ext uri="{FF2B5EF4-FFF2-40B4-BE49-F238E27FC236}">
                <a16:creationId xmlns:a16="http://schemas.microsoft.com/office/drawing/2014/main" id="{A1F3A24C-7CE6-DD7B-6FF6-73F034030F95}"/>
              </a:ext>
            </a:extLst>
          </p:cNvPr>
          <p:cNvSpPr>
            <a:spLocks noGrp="1"/>
          </p:cNvSpPr>
          <p:nvPr>
            <p:ph type="body" sz="quarter" idx="36" hasCustomPrompt="1"/>
          </p:nvPr>
        </p:nvSpPr>
        <p:spPr>
          <a:xfrm>
            <a:off x="550164" y="0"/>
            <a:ext cx="3607200" cy="547200"/>
          </a:xfrm>
        </p:spPr>
        <p:txBody>
          <a:bodyPr anchor="ctr" anchorCtr="0"/>
          <a:lstStyle>
            <a:lvl1pPr marL="0" indent="0">
              <a:spcAft>
                <a:spcPts val="0"/>
              </a:spcAft>
              <a:buNone/>
              <a:defRPr lang="en-US" sz="1000" kern="1200" cap="all" baseline="0" dirty="0">
                <a:solidFill>
                  <a:srgbClr val="512EAB"/>
                </a:solidFill>
                <a:latin typeface="+mn-lt"/>
                <a:ea typeface="+mn-ea"/>
                <a:cs typeface="+mn-cs"/>
              </a:defRPr>
            </a:lvl1pPr>
          </a:lstStyle>
          <a:p>
            <a:pPr marL="0" lvl="0" indent="0" algn="l" defTabSz="914400" rtl="0" eaLnBrk="1" latinLnBrk="0" hangingPunct="1">
              <a:lnSpc>
                <a:spcPct val="100000"/>
              </a:lnSpc>
              <a:spcBef>
                <a:spcPts val="0"/>
              </a:spcBef>
              <a:spcAft>
                <a:spcPts val="0"/>
              </a:spcAft>
              <a:buFont typeface="Plus Jakarta Sans" panose="020B0604020202020204" pitchFamily="34" charset="0"/>
              <a:buNone/>
            </a:pPr>
            <a:r>
              <a:rPr lang="en-US" noProof="0"/>
              <a:t>Section title</a:t>
            </a:r>
          </a:p>
        </p:txBody>
      </p:sp>
      <p:sp>
        <p:nvSpPr>
          <p:cNvPr id="10" name="Title">
            <a:extLst>
              <a:ext uri="{FF2B5EF4-FFF2-40B4-BE49-F238E27FC236}">
                <a16:creationId xmlns:a16="http://schemas.microsoft.com/office/drawing/2014/main" id="{6D097E3A-836D-C88E-C5FF-DA199AB3273F}"/>
              </a:ext>
            </a:extLst>
          </p:cNvPr>
          <p:cNvSpPr>
            <a:spLocks noGrp="1"/>
          </p:cNvSpPr>
          <p:nvPr>
            <p:ph type="title" hasCustomPrompt="1"/>
          </p:nvPr>
        </p:nvSpPr>
        <p:spPr>
          <a:xfrm>
            <a:off x="548640" y="1371600"/>
            <a:ext cx="3749040" cy="2514600"/>
          </a:xfrm>
        </p:spPr>
        <p:txBody>
          <a:bodyPr/>
          <a:lstStyle>
            <a:lvl1pPr>
              <a:defRPr sz="3200"/>
            </a:lvl1pPr>
          </a:lstStyle>
          <a:p>
            <a:r>
              <a:rPr lang="en-US" noProof="0"/>
              <a:t>Place headline here, lorem ipsum dolor sit </a:t>
            </a:r>
            <a:r>
              <a:rPr lang="en-US" noProof="0" err="1"/>
              <a:t>amet</a:t>
            </a:r>
            <a:r>
              <a:rPr lang="en-US" noProof="0"/>
              <a:t> </a:t>
            </a:r>
            <a:r>
              <a:rPr lang="en-US" noProof="0" err="1"/>
              <a:t>adipiscing</a:t>
            </a:r>
            <a:r>
              <a:rPr lang="en-US" noProof="0"/>
              <a:t> </a:t>
            </a:r>
            <a:r>
              <a:rPr lang="en-US" noProof="0" err="1"/>
              <a:t>elit</a:t>
            </a:r>
            <a:endParaRPr lang="en-US" noProof="0"/>
          </a:p>
        </p:txBody>
      </p:sp>
      <p:sp>
        <p:nvSpPr>
          <p:cNvPr id="40" name="Icon 1">
            <a:extLst>
              <a:ext uri="{FF2B5EF4-FFF2-40B4-BE49-F238E27FC236}">
                <a16:creationId xmlns:a16="http://schemas.microsoft.com/office/drawing/2014/main" id="{9F484E05-7142-AC41-D2B5-4ECDC2341023}"/>
              </a:ext>
              <a:ext uri="{C183D7F6-B498-43B3-948B-1728B52AA6E4}">
                <adec:decorative xmlns:adec="http://schemas.microsoft.com/office/drawing/2017/decorative" val="1"/>
              </a:ext>
            </a:extLst>
          </p:cNvPr>
          <p:cNvSpPr>
            <a:spLocks noGrp="1"/>
          </p:cNvSpPr>
          <p:nvPr>
            <p:ph type="pic" sz="quarter" idx="46" hasCustomPrompt="1"/>
          </p:nvPr>
        </p:nvSpPr>
        <p:spPr>
          <a:xfrm>
            <a:off x="5230368" y="1271016"/>
            <a:ext cx="630936" cy="630936"/>
          </a:xfrm>
        </p:spPr>
        <p:txBody>
          <a:bodyPr anchor="ctr"/>
          <a:lstStyle>
            <a:lvl1pPr marL="0" indent="0" algn="ctr">
              <a:buNone/>
              <a:defRPr sz="1000"/>
            </a:lvl1pPr>
          </a:lstStyle>
          <a:p>
            <a:r>
              <a:rPr lang="en-US" noProof="0"/>
              <a:t>Icon</a:t>
            </a:r>
          </a:p>
        </p:txBody>
      </p:sp>
      <p:sp>
        <p:nvSpPr>
          <p:cNvPr id="25" name="Subhead 1">
            <a:extLst>
              <a:ext uri="{FF2B5EF4-FFF2-40B4-BE49-F238E27FC236}">
                <a16:creationId xmlns:a16="http://schemas.microsoft.com/office/drawing/2014/main" id="{3897C4E4-5F43-1D77-5A9E-87E5CCBDBB0F}"/>
              </a:ext>
            </a:extLst>
          </p:cNvPr>
          <p:cNvSpPr>
            <a:spLocks noGrp="1"/>
          </p:cNvSpPr>
          <p:nvPr>
            <p:ph type="body" sz="quarter" idx="40" hasCustomPrompt="1"/>
          </p:nvPr>
        </p:nvSpPr>
        <p:spPr bwMode="blackGray">
          <a:xfrm>
            <a:off x="6062472" y="1371600"/>
            <a:ext cx="1975104" cy="329184"/>
          </a:xfrm>
        </p:spPr>
        <p:txBody>
          <a:bodyPr anchor="ctr"/>
          <a:lstStyle>
            <a:lvl1pPr marL="0" indent="0" algn="l" defTabSz="914400" rtl="0" eaLnBrk="1" latinLnBrk="0" hangingPunct="1">
              <a:lnSpc>
                <a:spcPct val="100000"/>
              </a:lnSpc>
              <a:spcBef>
                <a:spcPts val="0"/>
              </a:spcBef>
              <a:spcAft>
                <a:spcPts val="0"/>
              </a:spcAft>
              <a:buFont typeface="Plus Jakarta Sans" panose="020B0604020202020204" pitchFamily="34" charset="0"/>
              <a:buNone/>
              <a:defRPr lang="en-US" sz="1600" kern="1200" noProof="0" dirty="0">
                <a:solidFill>
                  <a:schemeClr val="tx2"/>
                </a:solidFill>
                <a:latin typeface="Plus Jakarta Sans SemiBold" pitchFamily="2" charset="77"/>
                <a:ea typeface="+mn-ea"/>
                <a:cs typeface="Plus Jakarta Sans SemiBold" pitchFamily="2" charset="77"/>
              </a:defRPr>
            </a:lvl1pPr>
            <a:lvl2pPr>
              <a:defRPr sz="1200">
                <a:latin typeface="Plus Jakarta Sans Medium" pitchFamily="2" charset="0"/>
                <a:cs typeface="Plus Jakarta Sans Medium" pitchFamily="2" charset="0"/>
              </a:defRPr>
            </a:lvl2pPr>
            <a:lvl3pPr>
              <a:defRPr sz="1200">
                <a:latin typeface="Plus Jakarta Sans Medium" pitchFamily="2" charset="0"/>
                <a:cs typeface="Plus Jakarta Sans Medium" pitchFamily="2" charset="0"/>
              </a:defRPr>
            </a:lvl3pPr>
            <a:lvl4pPr>
              <a:defRPr sz="1200">
                <a:latin typeface="Plus Jakarta Sans Medium" pitchFamily="2" charset="0"/>
                <a:cs typeface="Plus Jakarta Sans Medium" pitchFamily="2" charset="0"/>
              </a:defRPr>
            </a:lvl4pPr>
            <a:lvl5pPr>
              <a:defRPr sz="1200">
                <a:latin typeface="Plus Jakarta Sans Medium" pitchFamily="2" charset="0"/>
                <a:cs typeface="Plus Jakarta Sans Medium" pitchFamily="2" charset="0"/>
              </a:defRPr>
            </a:lvl5pPr>
          </a:lstStyle>
          <a:p>
            <a:pPr marL="0" marR="0" lvl="0" indent="0" algn="l"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r>
              <a:rPr lang="en-US" noProof="0"/>
              <a:t>Subhead</a:t>
            </a:r>
          </a:p>
        </p:txBody>
      </p:sp>
      <p:sp>
        <p:nvSpPr>
          <p:cNvPr id="48" name="Text 1">
            <a:extLst>
              <a:ext uri="{FF2B5EF4-FFF2-40B4-BE49-F238E27FC236}">
                <a16:creationId xmlns:a16="http://schemas.microsoft.com/office/drawing/2014/main" id="{5AF5B255-2A0E-BC81-98C7-A6D66793DC45}"/>
              </a:ext>
            </a:extLst>
          </p:cNvPr>
          <p:cNvSpPr>
            <a:spLocks noGrp="1"/>
          </p:cNvSpPr>
          <p:nvPr>
            <p:ph type="body" sz="half" idx="2" hasCustomPrompt="1"/>
          </p:nvPr>
        </p:nvSpPr>
        <p:spPr>
          <a:xfrm>
            <a:off x="6062472" y="1746504"/>
            <a:ext cx="1975104" cy="768096"/>
          </a:xfrm>
        </p:spPr>
        <p:txBody>
          <a:bodyPr/>
          <a:lstStyle>
            <a:lvl1pPr marL="0" indent="0">
              <a:buNone/>
              <a:defRPr kumimoji="0" lang="en-GB" sz="1200" b="0" i="0" u="none" strike="noStrike" kern="1200" cap="none" spc="0" normalizeH="0" baseline="0" dirty="0">
                <a:ln>
                  <a:noFill/>
                </a:ln>
                <a:solidFill>
                  <a:schemeClr val="tx2"/>
                </a:solidFill>
                <a:effectLst/>
                <a:uLnTx/>
                <a:uFillTx/>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marR="0" lvl="0" indent="0" algn="l"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r>
              <a:rPr lang="en-US" noProof="0"/>
              <a:t>Place text here </a:t>
            </a:r>
          </a:p>
        </p:txBody>
      </p:sp>
      <p:cxnSp>
        <p:nvCxnSpPr>
          <p:cNvPr id="4" name="Straight Connector 1">
            <a:extLst>
              <a:ext uri="{FF2B5EF4-FFF2-40B4-BE49-F238E27FC236}">
                <a16:creationId xmlns:a16="http://schemas.microsoft.com/office/drawing/2014/main" id="{210C69BC-4739-987B-691F-D67A6C0BA9E6}"/>
              </a:ext>
              <a:ext uri="{C183D7F6-B498-43B3-948B-1728B52AA6E4}">
                <adec:decorative xmlns:adec="http://schemas.microsoft.com/office/drawing/2017/decorative" val="1"/>
              </a:ext>
            </a:extLst>
          </p:cNvPr>
          <p:cNvCxnSpPr>
            <a:cxnSpLocks/>
          </p:cNvCxnSpPr>
          <p:nvPr userDrawn="1"/>
        </p:nvCxnSpPr>
        <p:spPr bwMode="black">
          <a:xfrm>
            <a:off x="5229225" y="2515856"/>
            <a:ext cx="2798763" cy="0"/>
          </a:xfrm>
          <a:prstGeom prst="line">
            <a:avLst/>
          </a:prstGeom>
          <a:ln w="12700">
            <a:solidFill>
              <a:srgbClr val="512EAB"/>
            </a:solidFill>
          </a:ln>
        </p:spPr>
        <p:style>
          <a:lnRef idx="2">
            <a:schemeClr val="accent1"/>
          </a:lnRef>
          <a:fillRef idx="0">
            <a:schemeClr val="accent1"/>
          </a:fillRef>
          <a:effectRef idx="1">
            <a:schemeClr val="accent1"/>
          </a:effectRef>
          <a:fontRef idx="minor">
            <a:schemeClr val="tx1"/>
          </a:fontRef>
        </p:style>
      </p:cxnSp>
      <p:sp>
        <p:nvSpPr>
          <p:cNvPr id="41" name="Icon 2">
            <a:extLst>
              <a:ext uri="{FF2B5EF4-FFF2-40B4-BE49-F238E27FC236}">
                <a16:creationId xmlns:a16="http://schemas.microsoft.com/office/drawing/2014/main" id="{E1CA0FE1-C409-9620-3D88-FB801A459370}"/>
              </a:ext>
              <a:ext uri="{C183D7F6-B498-43B3-948B-1728B52AA6E4}">
                <adec:decorative xmlns:adec="http://schemas.microsoft.com/office/drawing/2017/decorative" val="1"/>
              </a:ext>
            </a:extLst>
          </p:cNvPr>
          <p:cNvSpPr>
            <a:spLocks noGrp="1"/>
          </p:cNvSpPr>
          <p:nvPr>
            <p:ph type="pic" sz="quarter" idx="47" hasCustomPrompt="1"/>
          </p:nvPr>
        </p:nvSpPr>
        <p:spPr>
          <a:xfrm>
            <a:off x="5230368" y="2944368"/>
            <a:ext cx="630936" cy="630936"/>
          </a:xfrm>
        </p:spPr>
        <p:txBody>
          <a:bodyPr anchor="ctr"/>
          <a:lstStyle>
            <a:lvl1pPr marL="0" indent="0" algn="ctr">
              <a:buNone/>
              <a:defRPr sz="1000"/>
            </a:lvl1pPr>
          </a:lstStyle>
          <a:p>
            <a:r>
              <a:rPr lang="en-US" noProof="0"/>
              <a:t>Icon</a:t>
            </a:r>
          </a:p>
        </p:txBody>
      </p:sp>
      <p:sp>
        <p:nvSpPr>
          <p:cNvPr id="55" name="Subhead 2">
            <a:extLst>
              <a:ext uri="{FF2B5EF4-FFF2-40B4-BE49-F238E27FC236}">
                <a16:creationId xmlns:a16="http://schemas.microsoft.com/office/drawing/2014/main" id="{6D60E8D0-CE42-B7C1-B626-9949287F2CE2}"/>
              </a:ext>
            </a:extLst>
          </p:cNvPr>
          <p:cNvSpPr>
            <a:spLocks noGrp="1"/>
          </p:cNvSpPr>
          <p:nvPr>
            <p:ph type="body" sz="quarter" idx="58" hasCustomPrompt="1"/>
          </p:nvPr>
        </p:nvSpPr>
        <p:spPr bwMode="blackGray">
          <a:xfrm>
            <a:off x="6061392" y="2998900"/>
            <a:ext cx="1975104" cy="329184"/>
          </a:xfrm>
        </p:spPr>
        <p:txBody>
          <a:bodyPr anchor="ctr"/>
          <a:lstStyle>
            <a:lvl1pPr marL="0" indent="0" algn="l" defTabSz="914400" rtl="0" eaLnBrk="1" latinLnBrk="0" hangingPunct="1">
              <a:lnSpc>
                <a:spcPct val="100000"/>
              </a:lnSpc>
              <a:spcBef>
                <a:spcPts val="0"/>
              </a:spcBef>
              <a:spcAft>
                <a:spcPts val="0"/>
              </a:spcAft>
              <a:buFont typeface="Plus Jakarta Sans" panose="020B0604020202020204" pitchFamily="34" charset="0"/>
              <a:buNone/>
              <a:defRPr lang="en-US" sz="1600" kern="1200" noProof="0" dirty="0">
                <a:solidFill>
                  <a:schemeClr val="tx2"/>
                </a:solidFill>
                <a:latin typeface="Plus Jakarta Sans SemiBold" pitchFamily="2" charset="77"/>
                <a:ea typeface="+mn-ea"/>
                <a:cs typeface="Plus Jakarta Sans SemiBold" pitchFamily="2" charset="77"/>
              </a:defRPr>
            </a:lvl1pPr>
            <a:lvl2pPr>
              <a:defRPr sz="1200">
                <a:latin typeface="Plus Jakarta Sans Medium" pitchFamily="2" charset="0"/>
                <a:cs typeface="Plus Jakarta Sans Medium" pitchFamily="2" charset="0"/>
              </a:defRPr>
            </a:lvl2pPr>
            <a:lvl3pPr>
              <a:defRPr sz="1200">
                <a:latin typeface="Plus Jakarta Sans Medium" pitchFamily="2" charset="0"/>
                <a:cs typeface="Plus Jakarta Sans Medium" pitchFamily="2" charset="0"/>
              </a:defRPr>
            </a:lvl3pPr>
            <a:lvl4pPr>
              <a:defRPr sz="1200">
                <a:latin typeface="Plus Jakarta Sans Medium" pitchFamily="2" charset="0"/>
                <a:cs typeface="Plus Jakarta Sans Medium" pitchFamily="2" charset="0"/>
              </a:defRPr>
            </a:lvl4pPr>
            <a:lvl5pPr>
              <a:defRPr sz="1200">
                <a:latin typeface="Plus Jakarta Sans Medium" pitchFamily="2" charset="0"/>
                <a:cs typeface="Plus Jakarta Sans Medium" pitchFamily="2" charset="0"/>
              </a:defRPr>
            </a:lvl5pPr>
          </a:lstStyle>
          <a:p>
            <a:pPr marL="0" marR="0" lvl="0" indent="0" algn="l"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r>
              <a:rPr lang="en-US" noProof="0"/>
              <a:t>Subhead</a:t>
            </a:r>
          </a:p>
        </p:txBody>
      </p:sp>
      <p:sp>
        <p:nvSpPr>
          <p:cNvPr id="49" name="Text 2">
            <a:extLst>
              <a:ext uri="{FF2B5EF4-FFF2-40B4-BE49-F238E27FC236}">
                <a16:creationId xmlns:a16="http://schemas.microsoft.com/office/drawing/2014/main" id="{3EB4E0EA-6151-15F5-DDA8-9B5CCE3C631F}"/>
              </a:ext>
            </a:extLst>
          </p:cNvPr>
          <p:cNvSpPr>
            <a:spLocks noGrp="1"/>
          </p:cNvSpPr>
          <p:nvPr>
            <p:ph type="body" sz="half" idx="52" hasCustomPrompt="1"/>
          </p:nvPr>
        </p:nvSpPr>
        <p:spPr>
          <a:xfrm>
            <a:off x="6062472" y="3374136"/>
            <a:ext cx="1975104" cy="768096"/>
          </a:xfrm>
        </p:spPr>
        <p:txBody>
          <a:bodyPr/>
          <a:lstStyle>
            <a:lvl1pPr marL="0" indent="0">
              <a:buNone/>
              <a:defRPr kumimoji="0" lang="en-GB" sz="1200" b="0" i="0" u="none" strike="noStrike" kern="1200" cap="none" spc="0" normalizeH="0" baseline="0" dirty="0">
                <a:ln>
                  <a:noFill/>
                </a:ln>
                <a:solidFill>
                  <a:schemeClr val="tx2"/>
                </a:solidFill>
                <a:effectLst/>
                <a:uLnTx/>
                <a:uFillTx/>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marR="0" lvl="0" indent="0" algn="l"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r>
              <a:rPr lang="en-US" noProof="0"/>
              <a:t>Place text here </a:t>
            </a:r>
          </a:p>
        </p:txBody>
      </p:sp>
      <p:cxnSp>
        <p:nvCxnSpPr>
          <p:cNvPr id="14" name="Straight Connector 2">
            <a:extLst>
              <a:ext uri="{FF2B5EF4-FFF2-40B4-BE49-F238E27FC236}">
                <a16:creationId xmlns:a16="http://schemas.microsoft.com/office/drawing/2014/main" id="{FB656B7F-0524-95F1-BEE9-BB421401B133}"/>
              </a:ext>
              <a:ext uri="{C183D7F6-B498-43B3-948B-1728B52AA6E4}">
                <adec:decorative xmlns:adec="http://schemas.microsoft.com/office/drawing/2017/decorative" val="1"/>
              </a:ext>
            </a:extLst>
          </p:cNvPr>
          <p:cNvCxnSpPr>
            <a:cxnSpLocks/>
          </p:cNvCxnSpPr>
          <p:nvPr userDrawn="1"/>
        </p:nvCxnSpPr>
        <p:spPr bwMode="black">
          <a:xfrm>
            <a:off x="5229225" y="4139240"/>
            <a:ext cx="2798763" cy="0"/>
          </a:xfrm>
          <a:prstGeom prst="line">
            <a:avLst/>
          </a:prstGeom>
          <a:ln w="12700">
            <a:solidFill>
              <a:srgbClr val="512EAB"/>
            </a:solidFill>
          </a:ln>
        </p:spPr>
        <p:style>
          <a:lnRef idx="2">
            <a:schemeClr val="accent1"/>
          </a:lnRef>
          <a:fillRef idx="0">
            <a:schemeClr val="accent1"/>
          </a:fillRef>
          <a:effectRef idx="1">
            <a:schemeClr val="accent1"/>
          </a:effectRef>
          <a:fontRef idx="minor">
            <a:schemeClr val="tx1"/>
          </a:fontRef>
        </p:style>
      </p:cxnSp>
      <p:sp>
        <p:nvSpPr>
          <p:cNvPr id="42" name="Icon 3">
            <a:extLst>
              <a:ext uri="{FF2B5EF4-FFF2-40B4-BE49-F238E27FC236}">
                <a16:creationId xmlns:a16="http://schemas.microsoft.com/office/drawing/2014/main" id="{EE8FF0AB-0EB5-166B-3DA1-C0B1EBC555D2}"/>
              </a:ext>
              <a:ext uri="{C183D7F6-B498-43B3-948B-1728B52AA6E4}">
                <adec:decorative xmlns:adec="http://schemas.microsoft.com/office/drawing/2017/decorative" val="1"/>
              </a:ext>
            </a:extLst>
          </p:cNvPr>
          <p:cNvSpPr>
            <a:spLocks noGrp="1"/>
          </p:cNvSpPr>
          <p:nvPr>
            <p:ph type="pic" sz="quarter" idx="48" hasCustomPrompt="1"/>
          </p:nvPr>
        </p:nvSpPr>
        <p:spPr>
          <a:xfrm>
            <a:off x="5230368" y="4535424"/>
            <a:ext cx="630936" cy="630936"/>
          </a:xfrm>
        </p:spPr>
        <p:txBody>
          <a:bodyPr anchor="ctr"/>
          <a:lstStyle>
            <a:lvl1pPr marL="0" indent="0" algn="ctr">
              <a:buNone/>
              <a:defRPr sz="1000"/>
            </a:lvl1pPr>
          </a:lstStyle>
          <a:p>
            <a:r>
              <a:rPr lang="en-US" noProof="0"/>
              <a:t>Icon</a:t>
            </a:r>
          </a:p>
        </p:txBody>
      </p:sp>
      <p:sp>
        <p:nvSpPr>
          <p:cNvPr id="54" name="Subhead 3">
            <a:extLst>
              <a:ext uri="{FF2B5EF4-FFF2-40B4-BE49-F238E27FC236}">
                <a16:creationId xmlns:a16="http://schemas.microsoft.com/office/drawing/2014/main" id="{A0BF1E16-588E-C627-BF9B-7EA35638C4E4}"/>
              </a:ext>
            </a:extLst>
          </p:cNvPr>
          <p:cNvSpPr>
            <a:spLocks noGrp="1"/>
          </p:cNvSpPr>
          <p:nvPr>
            <p:ph type="body" sz="quarter" idx="57" hasCustomPrompt="1"/>
          </p:nvPr>
        </p:nvSpPr>
        <p:spPr bwMode="blackGray">
          <a:xfrm>
            <a:off x="6062472" y="4619956"/>
            <a:ext cx="1975104" cy="329184"/>
          </a:xfrm>
        </p:spPr>
        <p:txBody>
          <a:bodyPr anchor="ctr"/>
          <a:lstStyle>
            <a:lvl1pPr marL="0" indent="0" algn="l" defTabSz="914400" rtl="0" eaLnBrk="1" latinLnBrk="0" hangingPunct="1">
              <a:lnSpc>
                <a:spcPct val="100000"/>
              </a:lnSpc>
              <a:spcBef>
                <a:spcPts val="0"/>
              </a:spcBef>
              <a:spcAft>
                <a:spcPts val="0"/>
              </a:spcAft>
              <a:buFont typeface="Plus Jakarta Sans" panose="020B0604020202020204" pitchFamily="34" charset="0"/>
              <a:buNone/>
              <a:defRPr lang="en-US" sz="1600" kern="1200" noProof="0" dirty="0">
                <a:solidFill>
                  <a:schemeClr val="tx2"/>
                </a:solidFill>
                <a:latin typeface="Plus Jakarta Sans SemiBold" pitchFamily="2" charset="77"/>
                <a:ea typeface="+mn-ea"/>
                <a:cs typeface="Plus Jakarta Sans SemiBold" pitchFamily="2" charset="77"/>
              </a:defRPr>
            </a:lvl1pPr>
            <a:lvl2pPr>
              <a:defRPr sz="1200">
                <a:latin typeface="Plus Jakarta Sans Medium" pitchFamily="2" charset="0"/>
                <a:cs typeface="Plus Jakarta Sans Medium" pitchFamily="2" charset="0"/>
              </a:defRPr>
            </a:lvl2pPr>
            <a:lvl3pPr>
              <a:defRPr sz="1200">
                <a:latin typeface="Plus Jakarta Sans Medium" pitchFamily="2" charset="0"/>
                <a:cs typeface="Plus Jakarta Sans Medium" pitchFamily="2" charset="0"/>
              </a:defRPr>
            </a:lvl3pPr>
            <a:lvl4pPr>
              <a:defRPr sz="1200">
                <a:latin typeface="Plus Jakarta Sans Medium" pitchFamily="2" charset="0"/>
                <a:cs typeface="Plus Jakarta Sans Medium" pitchFamily="2" charset="0"/>
              </a:defRPr>
            </a:lvl4pPr>
            <a:lvl5pPr>
              <a:defRPr sz="1200">
                <a:latin typeface="Plus Jakarta Sans Medium" pitchFamily="2" charset="0"/>
                <a:cs typeface="Plus Jakarta Sans Medium" pitchFamily="2" charset="0"/>
              </a:defRPr>
            </a:lvl5pPr>
          </a:lstStyle>
          <a:p>
            <a:pPr marL="0" marR="0" lvl="0" indent="0" algn="l"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r>
              <a:rPr lang="en-US" noProof="0"/>
              <a:t>Subhead</a:t>
            </a:r>
          </a:p>
        </p:txBody>
      </p:sp>
      <p:sp>
        <p:nvSpPr>
          <p:cNvPr id="50" name="Text 3">
            <a:extLst>
              <a:ext uri="{FF2B5EF4-FFF2-40B4-BE49-F238E27FC236}">
                <a16:creationId xmlns:a16="http://schemas.microsoft.com/office/drawing/2014/main" id="{50A53214-5C34-8950-BF96-D03911AE4C0B}"/>
              </a:ext>
            </a:extLst>
          </p:cNvPr>
          <p:cNvSpPr>
            <a:spLocks noGrp="1"/>
          </p:cNvSpPr>
          <p:nvPr>
            <p:ph type="body" sz="half" idx="53" hasCustomPrompt="1"/>
          </p:nvPr>
        </p:nvSpPr>
        <p:spPr>
          <a:xfrm>
            <a:off x="6062472" y="4992624"/>
            <a:ext cx="1975104" cy="768096"/>
          </a:xfrm>
        </p:spPr>
        <p:txBody>
          <a:bodyPr/>
          <a:lstStyle>
            <a:lvl1pPr marL="0" indent="0">
              <a:buNone/>
              <a:defRPr kumimoji="0" lang="en-GB" sz="1200" b="0" i="0" u="none" strike="noStrike" kern="1200" cap="none" spc="0" normalizeH="0" baseline="0" dirty="0">
                <a:ln>
                  <a:noFill/>
                </a:ln>
                <a:solidFill>
                  <a:schemeClr val="tx2"/>
                </a:solidFill>
                <a:effectLst/>
                <a:uLnTx/>
                <a:uFillTx/>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marR="0" lvl="0" indent="0" algn="l"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r>
              <a:rPr lang="en-US" noProof="0"/>
              <a:t>Place text here </a:t>
            </a:r>
          </a:p>
        </p:txBody>
      </p:sp>
      <p:cxnSp>
        <p:nvCxnSpPr>
          <p:cNvPr id="17" name="Straight Connector 3">
            <a:extLst>
              <a:ext uri="{FF2B5EF4-FFF2-40B4-BE49-F238E27FC236}">
                <a16:creationId xmlns:a16="http://schemas.microsoft.com/office/drawing/2014/main" id="{F7132438-85FC-1137-7B7B-9B9EA4C580C3}"/>
              </a:ext>
              <a:ext uri="{C183D7F6-B498-43B3-948B-1728B52AA6E4}">
                <adec:decorative xmlns:adec="http://schemas.microsoft.com/office/drawing/2017/decorative" val="1"/>
              </a:ext>
            </a:extLst>
          </p:cNvPr>
          <p:cNvCxnSpPr>
            <a:cxnSpLocks/>
          </p:cNvCxnSpPr>
          <p:nvPr userDrawn="1"/>
        </p:nvCxnSpPr>
        <p:spPr bwMode="black">
          <a:xfrm>
            <a:off x="5229225" y="5762624"/>
            <a:ext cx="2798763" cy="0"/>
          </a:xfrm>
          <a:prstGeom prst="line">
            <a:avLst/>
          </a:prstGeom>
          <a:ln w="12700">
            <a:solidFill>
              <a:srgbClr val="512EAB"/>
            </a:solidFill>
          </a:ln>
        </p:spPr>
        <p:style>
          <a:lnRef idx="2">
            <a:schemeClr val="accent1"/>
          </a:lnRef>
          <a:fillRef idx="0">
            <a:schemeClr val="accent1"/>
          </a:fillRef>
          <a:effectRef idx="1">
            <a:schemeClr val="accent1"/>
          </a:effectRef>
          <a:fontRef idx="minor">
            <a:schemeClr val="tx1"/>
          </a:fontRef>
        </p:style>
      </p:cxnSp>
      <p:sp>
        <p:nvSpPr>
          <p:cNvPr id="43" name="Icon 4">
            <a:extLst>
              <a:ext uri="{FF2B5EF4-FFF2-40B4-BE49-F238E27FC236}">
                <a16:creationId xmlns:a16="http://schemas.microsoft.com/office/drawing/2014/main" id="{70002A86-4C26-F38F-2EFD-8241FC29892D}"/>
              </a:ext>
              <a:ext uri="{C183D7F6-B498-43B3-948B-1728B52AA6E4}">
                <adec:decorative xmlns:adec="http://schemas.microsoft.com/office/drawing/2017/decorative" val="1"/>
              </a:ext>
            </a:extLst>
          </p:cNvPr>
          <p:cNvSpPr>
            <a:spLocks noGrp="1"/>
          </p:cNvSpPr>
          <p:nvPr>
            <p:ph type="pic" sz="quarter" idx="49" hasCustomPrompt="1"/>
          </p:nvPr>
        </p:nvSpPr>
        <p:spPr>
          <a:xfrm>
            <a:off x="8842248" y="1271016"/>
            <a:ext cx="630936" cy="630936"/>
          </a:xfrm>
        </p:spPr>
        <p:txBody>
          <a:bodyPr anchor="ctr"/>
          <a:lstStyle>
            <a:lvl1pPr marL="0" indent="0" algn="ctr">
              <a:buNone/>
              <a:defRPr sz="1000"/>
            </a:lvl1pPr>
          </a:lstStyle>
          <a:p>
            <a:r>
              <a:rPr lang="en-US" noProof="0"/>
              <a:t>Icon</a:t>
            </a:r>
          </a:p>
        </p:txBody>
      </p:sp>
      <p:sp>
        <p:nvSpPr>
          <p:cNvPr id="56" name="Subhead 4">
            <a:extLst>
              <a:ext uri="{FF2B5EF4-FFF2-40B4-BE49-F238E27FC236}">
                <a16:creationId xmlns:a16="http://schemas.microsoft.com/office/drawing/2014/main" id="{0007BDAC-C173-D9EF-84E9-001A5DA358E3}"/>
              </a:ext>
            </a:extLst>
          </p:cNvPr>
          <p:cNvSpPr>
            <a:spLocks noGrp="1"/>
          </p:cNvSpPr>
          <p:nvPr>
            <p:ph type="body" sz="quarter" idx="59" hasCustomPrompt="1"/>
          </p:nvPr>
        </p:nvSpPr>
        <p:spPr bwMode="blackGray">
          <a:xfrm>
            <a:off x="9668256" y="1365773"/>
            <a:ext cx="1975104" cy="329184"/>
          </a:xfrm>
        </p:spPr>
        <p:txBody>
          <a:bodyPr anchor="ctr"/>
          <a:lstStyle>
            <a:lvl1pPr marL="0" indent="0" algn="l" defTabSz="914400" rtl="0" eaLnBrk="1" latinLnBrk="0" hangingPunct="1">
              <a:lnSpc>
                <a:spcPct val="100000"/>
              </a:lnSpc>
              <a:spcBef>
                <a:spcPts val="0"/>
              </a:spcBef>
              <a:spcAft>
                <a:spcPts val="0"/>
              </a:spcAft>
              <a:buFont typeface="Plus Jakarta Sans" panose="020B0604020202020204" pitchFamily="34" charset="0"/>
              <a:buNone/>
              <a:defRPr lang="en-US" sz="1600" kern="1200" noProof="0" dirty="0">
                <a:solidFill>
                  <a:schemeClr val="tx2"/>
                </a:solidFill>
                <a:latin typeface="Plus Jakarta Sans SemiBold" pitchFamily="2" charset="77"/>
                <a:ea typeface="+mn-ea"/>
                <a:cs typeface="Plus Jakarta Sans SemiBold" pitchFamily="2" charset="77"/>
              </a:defRPr>
            </a:lvl1pPr>
            <a:lvl2pPr>
              <a:defRPr sz="1200">
                <a:latin typeface="Plus Jakarta Sans Medium" pitchFamily="2" charset="0"/>
                <a:cs typeface="Plus Jakarta Sans Medium" pitchFamily="2" charset="0"/>
              </a:defRPr>
            </a:lvl2pPr>
            <a:lvl3pPr>
              <a:defRPr sz="1200">
                <a:latin typeface="Plus Jakarta Sans Medium" pitchFamily="2" charset="0"/>
                <a:cs typeface="Plus Jakarta Sans Medium" pitchFamily="2" charset="0"/>
              </a:defRPr>
            </a:lvl3pPr>
            <a:lvl4pPr>
              <a:defRPr sz="1200">
                <a:latin typeface="Plus Jakarta Sans Medium" pitchFamily="2" charset="0"/>
                <a:cs typeface="Plus Jakarta Sans Medium" pitchFamily="2" charset="0"/>
              </a:defRPr>
            </a:lvl4pPr>
            <a:lvl5pPr>
              <a:defRPr sz="1200">
                <a:latin typeface="Plus Jakarta Sans Medium" pitchFamily="2" charset="0"/>
                <a:cs typeface="Plus Jakarta Sans Medium" pitchFamily="2" charset="0"/>
              </a:defRPr>
            </a:lvl5pPr>
          </a:lstStyle>
          <a:p>
            <a:pPr marL="0" marR="0" lvl="0" indent="0" algn="l"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r>
              <a:rPr lang="en-US" noProof="0"/>
              <a:t>Subhead</a:t>
            </a:r>
          </a:p>
        </p:txBody>
      </p:sp>
      <p:sp>
        <p:nvSpPr>
          <p:cNvPr id="51" name="Text 4">
            <a:extLst>
              <a:ext uri="{FF2B5EF4-FFF2-40B4-BE49-F238E27FC236}">
                <a16:creationId xmlns:a16="http://schemas.microsoft.com/office/drawing/2014/main" id="{2C25A28F-2A9D-647B-104A-1CCC650A6B30}"/>
              </a:ext>
            </a:extLst>
          </p:cNvPr>
          <p:cNvSpPr>
            <a:spLocks noGrp="1"/>
          </p:cNvSpPr>
          <p:nvPr>
            <p:ph type="body" sz="half" idx="54" hasCustomPrompt="1"/>
          </p:nvPr>
        </p:nvSpPr>
        <p:spPr>
          <a:xfrm>
            <a:off x="9668256" y="1746504"/>
            <a:ext cx="1975104" cy="768096"/>
          </a:xfrm>
        </p:spPr>
        <p:txBody>
          <a:bodyPr/>
          <a:lstStyle>
            <a:lvl1pPr marL="0" indent="0">
              <a:buNone/>
              <a:defRPr kumimoji="0" lang="en-GB" sz="1200" b="0" i="0" u="none" strike="noStrike" kern="1200" cap="none" spc="0" normalizeH="0" baseline="0" dirty="0">
                <a:ln>
                  <a:noFill/>
                </a:ln>
                <a:solidFill>
                  <a:schemeClr val="tx2"/>
                </a:solidFill>
                <a:effectLst/>
                <a:uLnTx/>
                <a:uFillTx/>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marR="0" lvl="0" indent="0" algn="l"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r>
              <a:rPr lang="en-US" noProof="0"/>
              <a:t>Place text here </a:t>
            </a:r>
          </a:p>
        </p:txBody>
      </p:sp>
      <p:cxnSp>
        <p:nvCxnSpPr>
          <p:cNvPr id="23" name="Straight Connector 4">
            <a:extLst>
              <a:ext uri="{FF2B5EF4-FFF2-40B4-BE49-F238E27FC236}">
                <a16:creationId xmlns:a16="http://schemas.microsoft.com/office/drawing/2014/main" id="{C721AAE0-F92F-D6A3-A2CE-4CEA270A12F1}"/>
              </a:ext>
              <a:ext uri="{C183D7F6-B498-43B3-948B-1728B52AA6E4}">
                <adec:decorative xmlns:adec="http://schemas.microsoft.com/office/drawing/2017/decorative" val="1"/>
              </a:ext>
            </a:extLst>
          </p:cNvPr>
          <p:cNvCxnSpPr>
            <a:cxnSpLocks/>
          </p:cNvCxnSpPr>
          <p:nvPr userDrawn="1"/>
        </p:nvCxnSpPr>
        <p:spPr bwMode="black">
          <a:xfrm>
            <a:off x="8844597" y="2515856"/>
            <a:ext cx="2798763" cy="0"/>
          </a:xfrm>
          <a:prstGeom prst="line">
            <a:avLst/>
          </a:prstGeom>
          <a:ln w="12700">
            <a:solidFill>
              <a:srgbClr val="512EAB"/>
            </a:solidFill>
          </a:ln>
        </p:spPr>
        <p:style>
          <a:lnRef idx="2">
            <a:schemeClr val="accent1"/>
          </a:lnRef>
          <a:fillRef idx="0">
            <a:schemeClr val="accent1"/>
          </a:fillRef>
          <a:effectRef idx="1">
            <a:schemeClr val="accent1"/>
          </a:effectRef>
          <a:fontRef idx="minor">
            <a:schemeClr val="tx1"/>
          </a:fontRef>
        </p:style>
      </p:cxnSp>
      <p:sp>
        <p:nvSpPr>
          <p:cNvPr id="45" name="Icon 5">
            <a:extLst>
              <a:ext uri="{FF2B5EF4-FFF2-40B4-BE49-F238E27FC236}">
                <a16:creationId xmlns:a16="http://schemas.microsoft.com/office/drawing/2014/main" id="{BE125D01-F642-6019-C815-EA6A59F677A2}"/>
              </a:ext>
              <a:ext uri="{C183D7F6-B498-43B3-948B-1728B52AA6E4}">
                <adec:decorative xmlns:adec="http://schemas.microsoft.com/office/drawing/2017/decorative" val="1"/>
              </a:ext>
            </a:extLst>
          </p:cNvPr>
          <p:cNvSpPr>
            <a:spLocks noGrp="1"/>
          </p:cNvSpPr>
          <p:nvPr>
            <p:ph type="pic" sz="quarter" idx="50" hasCustomPrompt="1"/>
          </p:nvPr>
        </p:nvSpPr>
        <p:spPr>
          <a:xfrm>
            <a:off x="8842248" y="2944368"/>
            <a:ext cx="630936" cy="630936"/>
          </a:xfrm>
        </p:spPr>
        <p:txBody>
          <a:bodyPr anchor="ctr"/>
          <a:lstStyle>
            <a:lvl1pPr marL="0" indent="0" algn="ctr">
              <a:buNone/>
              <a:defRPr sz="1000"/>
            </a:lvl1pPr>
          </a:lstStyle>
          <a:p>
            <a:r>
              <a:rPr lang="en-US" noProof="0"/>
              <a:t>Icon</a:t>
            </a:r>
          </a:p>
        </p:txBody>
      </p:sp>
      <p:sp>
        <p:nvSpPr>
          <p:cNvPr id="57" name="Subhead 5">
            <a:extLst>
              <a:ext uri="{FF2B5EF4-FFF2-40B4-BE49-F238E27FC236}">
                <a16:creationId xmlns:a16="http://schemas.microsoft.com/office/drawing/2014/main" id="{7425A5E9-4B64-BE58-0A5B-D2523FBD2396}"/>
              </a:ext>
            </a:extLst>
          </p:cNvPr>
          <p:cNvSpPr>
            <a:spLocks noGrp="1"/>
          </p:cNvSpPr>
          <p:nvPr>
            <p:ph type="body" sz="quarter" idx="60" hasCustomPrompt="1"/>
          </p:nvPr>
        </p:nvSpPr>
        <p:spPr bwMode="blackGray">
          <a:xfrm>
            <a:off x="9668256" y="2997107"/>
            <a:ext cx="1975104" cy="329184"/>
          </a:xfrm>
        </p:spPr>
        <p:txBody>
          <a:bodyPr anchor="ctr"/>
          <a:lstStyle>
            <a:lvl1pPr marL="0" indent="0" algn="l" defTabSz="914400" rtl="0" eaLnBrk="1" latinLnBrk="0" hangingPunct="1">
              <a:lnSpc>
                <a:spcPct val="100000"/>
              </a:lnSpc>
              <a:spcBef>
                <a:spcPts val="0"/>
              </a:spcBef>
              <a:spcAft>
                <a:spcPts val="0"/>
              </a:spcAft>
              <a:buFont typeface="Plus Jakarta Sans" panose="020B0604020202020204" pitchFamily="34" charset="0"/>
              <a:buNone/>
              <a:defRPr lang="en-US" sz="1600" kern="1200" noProof="0" dirty="0">
                <a:solidFill>
                  <a:schemeClr val="tx2"/>
                </a:solidFill>
                <a:latin typeface="Plus Jakarta Sans SemiBold" pitchFamily="2" charset="77"/>
                <a:ea typeface="+mn-ea"/>
                <a:cs typeface="Plus Jakarta Sans SemiBold" pitchFamily="2" charset="77"/>
              </a:defRPr>
            </a:lvl1pPr>
            <a:lvl2pPr>
              <a:defRPr sz="1200">
                <a:latin typeface="Plus Jakarta Sans Medium" pitchFamily="2" charset="0"/>
                <a:cs typeface="Plus Jakarta Sans Medium" pitchFamily="2" charset="0"/>
              </a:defRPr>
            </a:lvl2pPr>
            <a:lvl3pPr>
              <a:defRPr sz="1200">
                <a:latin typeface="Plus Jakarta Sans Medium" pitchFamily="2" charset="0"/>
                <a:cs typeface="Plus Jakarta Sans Medium" pitchFamily="2" charset="0"/>
              </a:defRPr>
            </a:lvl3pPr>
            <a:lvl4pPr>
              <a:defRPr sz="1200">
                <a:latin typeface="Plus Jakarta Sans Medium" pitchFamily="2" charset="0"/>
                <a:cs typeface="Plus Jakarta Sans Medium" pitchFamily="2" charset="0"/>
              </a:defRPr>
            </a:lvl4pPr>
            <a:lvl5pPr>
              <a:defRPr sz="1200">
                <a:latin typeface="Plus Jakarta Sans Medium" pitchFamily="2" charset="0"/>
                <a:cs typeface="Plus Jakarta Sans Medium" pitchFamily="2" charset="0"/>
              </a:defRPr>
            </a:lvl5pPr>
          </a:lstStyle>
          <a:p>
            <a:pPr marL="0" marR="0" lvl="0" indent="0" algn="l"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r>
              <a:rPr lang="en-US" noProof="0"/>
              <a:t>Subhead</a:t>
            </a:r>
          </a:p>
        </p:txBody>
      </p:sp>
      <p:sp>
        <p:nvSpPr>
          <p:cNvPr id="52" name="Text 5">
            <a:extLst>
              <a:ext uri="{FF2B5EF4-FFF2-40B4-BE49-F238E27FC236}">
                <a16:creationId xmlns:a16="http://schemas.microsoft.com/office/drawing/2014/main" id="{2A9572EB-DAFA-71E0-F06C-3C5018097CEC}"/>
              </a:ext>
            </a:extLst>
          </p:cNvPr>
          <p:cNvSpPr>
            <a:spLocks noGrp="1"/>
          </p:cNvSpPr>
          <p:nvPr>
            <p:ph type="body" sz="half" idx="55" hasCustomPrompt="1"/>
          </p:nvPr>
        </p:nvSpPr>
        <p:spPr>
          <a:xfrm>
            <a:off x="9668256" y="3374136"/>
            <a:ext cx="1975104" cy="768096"/>
          </a:xfrm>
        </p:spPr>
        <p:txBody>
          <a:bodyPr/>
          <a:lstStyle>
            <a:lvl1pPr marL="0" indent="0">
              <a:buNone/>
              <a:defRPr kumimoji="0" lang="en-GB" sz="1200" b="0" i="0" u="none" strike="noStrike" kern="1200" cap="none" spc="0" normalizeH="0" baseline="0" dirty="0">
                <a:ln>
                  <a:noFill/>
                </a:ln>
                <a:solidFill>
                  <a:schemeClr val="tx2"/>
                </a:solidFill>
                <a:effectLst/>
                <a:uLnTx/>
                <a:uFillTx/>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marR="0" lvl="0" indent="0" algn="l"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r>
              <a:rPr lang="en-US" noProof="0"/>
              <a:t>Place text here </a:t>
            </a:r>
          </a:p>
        </p:txBody>
      </p:sp>
      <p:cxnSp>
        <p:nvCxnSpPr>
          <p:cNvPr id="30" name="Straight Connector 5">
            <a:extLst>
              <a:ext uri="{FF2B5EF4-FFF2-40B4-BE49-F238E27FC236}">
                <a16:creationId xmlns:a16="http://schemas.microsoft.com/office/drawing/2014/main" id="{38025CEC-6A64-44F9-BC3B-1AC558272A47}"/>
              </a:ext>
              <a:ext uri="{C183D7F6-B498-43B3-948B-1728B52AA6E4}">
                <adec:decorative xmlns:adec="http://schemas.microsoft.com/office/drawing/2017/decorative" val="1"/>
              </a:ext>
            </a:extLst>
          </p:cNvPr>
          <p:cNvCxnSpPr>
            <a:cxnSpLocks/>
          </p:cNvCxnSpPr>
          <p:nvPr userDrawn="1"/>
        </p:nvCxnSpPr>
        <p:spPr bwMode="black">
          <a:xfrm>
            <a:off x="8844597" y="4139240"/>
            <a:ext cx="2798763" cy="0"/>
          </a:xfrm>
          <a:prstGeom prst="line">
            <a:avLst/>
          </a:prstGeom>
          <a:ln w="12700">
            <a:solidFill>
              <a:srgbClr val="512EAB"/>
            </a:solidFill>
          </a:ln>
        </p:spPr>
        <p:style>
          <a:lnRef idx="2">
            <a:schemeClr val="accent1"/>
          </a:lnRef>
          <a:fillRef idx="0">
            <a:schemeClr val="accent1"/>
          </a:fillRef>
          <a:effectRef idx="1">
            <a:schemeClr val="accent1"/>
          </a:effectRef>
          <a:fontRef idx="minor">
            <a:schemeClr val="tx1"/>
          </a:fontRef>
        </p:style>
      </p:cxnSp>
      <p:sp>
        <p:nvSpPr>
          <p:cNvPr id="47" name="Icon 6">
            <a:extLst>
              <a:ext uri="{FF2B5EF4-FFF2-40B4-BE49-F238E27FC236}">
                <a16:creationId xmlns:a16="http://schemas.microsoft.com/office/drawing/2014/main" id="{1B6A14F2-55DB-52D8-8B7E-E1BF230F4080}"/>
              </a:ext>
              <a:ext uri="{C183D7F6-B498-43B3-948B-1728B52AA6E4}">
                <adec:decorative xmlns:adec="http://schemas.microsoft.com/office/drawing/2017/decorative" val="1"/>
              </a:ext>
            </a:extLst>
          </p:cNvPr>
          <p:cNvSpPr>
            <a:spLocks noGrp="1"/>
          </p:cNvSpPr>
          <p:nvPr>
            <p:ph type="pic" sz="quarter" idx="51" hasCustomPrompt="1"/>
          </p:nvPr>
        </p:nvSpPr>
        <p:spPr>
          <a:xfrm>
            <a:off x="8842248" y="4535424"/>
            <a:ext cx="630936" cy="630936"/>
          </a:xfrm>
        </p:spPr>
        <p:txBody>
          <a:bodyPr anchor="ctr"/>
          <a:lstStyle>
            <a:lvl1pPr marL="0" indent="0" algn="ctr">
              <a:buNone/>
              <a:defRPr sz="1000"/>
            </a:lvl1pPr>
          </a:lstStyle>
          <a:p>
            <a:r>
              <a:rPr lang="en-US" noProof="0"/>
              <a:t>Icon</a:t>
            </a:r>
          </a:p>
        </p:txBody>
      </p:sp>
      <p:sp>
        <p:nvSpPr>
          <p:cNvPr id="58" name="Subhead 6">
            <a:extLst>
              <a:ext uri="{FF2B5EF4-FFF2-40B4-BE49-F238E27FC236}">
                <a16:creationId xmlns:a16="http://schemas.microsoft.com/office/drawing/2014/main" id="{5D0A8C92-4195-7BC5-B4EA-B07FAB0422EE}"/>
              </a:ext>
            </a:extLst>
          </p:cNvPr>
          <p:cNvSpPr>
            <a:spLocks noGrp="1"/>
          </p:cNvSpPr>
          <p:nvPr>
            <p:ph type="body" sz="quarter" idx="61" hasCustomPrompt="1"/>
          </p:nvPr>
        </p:nvSpPr>
        <p:spPr bwMode="blackGray">
          <a:xfrm>
            <a:off x="9668256" y="4619956"/>
            <a:ext cx="1975104" cy="329184"/>
          </a:xfrm>
        </p:spPr>
        <p:txBody>
          <a:bodyPr anchor="ctr"/>
          <a:lstStyle>
            <a:lvl1pPr marL="0" indent="0" algn="l" defTabSz="914400" rtl="0" eaLnBrk="1" latinLnBrk="0" hangingPunct="1">
              <a:lnSpc>
                <a:spcPct val="100000"/>
              </a:lnSpc>
              <a:spcBef>
                <a:spcPts val="0"/>
              </a:spcBef>
              <a:spcAft>
                <a:spcPts val="0"/>
              </a:spcAft>
              <a:buFont typeface="Plus Jakarta Sans" panose="020B0604020202020204" pitchFamily="34" charset="0"/>
              <a:buNone/>
              <a:defRPr lang="en-US" sz="1600" kern="1200" noProof="0" dirty="0">
                <a:solidFill>
                  <a:schemeClr val="tx2"/>
                </a:solidFill>
                <a:latin typeface="Plus Jakarta Sans SemiBold" pitchFamily="2" charset="77"/>
                <a:ea typeface="+mn-ea"/>
                <a:cs typeface="Plus Jakarta Sans SemiBold" pitchFamily="2" charset="77"/>
              </a:defRPr>
            </a:lvl1pPr>
            <a:lvl2pPr>
              <a:defRPr sz="1200">
                <a:latin typeface="Plus Jakarta Sans Medium" pitchFamily="2" charset="0"/>
                <a:cs typeface="Plus Jakarta Sans Medium" pitchFamily="2" charset="0"/>
              </a:defRPr>
            </a:lvl2pPr>
            <a:lvl3pPr>
              <a:defRPr sz="1200">
                <a:latin typeface="Plus Jakarta Sans Medium" pitchFamily="2" charset="0"/>
                <a:cs typeface="Plus Jakarta Sans Medium" pitchFamily="2" charset="0"/>
              </a:defRPr>
            </a:lvl3pPr>
            <a:lvl4pPr>
              <a:defRPr sz="1200">
                <a:latin typeface="Plus Jakarta Sans Medium" pitchFamily="2" charset="0"/>
                <a:cs typeface="Plus Jakarta Sans Medium" pitchFamily="2" charset="0"/>
              </a:defRPr>
            </a:lvl4pPr>
            <a:lvl5pPr>
              <a:defRPr sz="1200">
                <a:latin typeface="Plus Jakarta Sans Medium" pitchFamily="2" charset="0"/>
                <a:cs typeface="Plus Jakarta Sans Medium" pitchFamily="2" charset="0"/>
              </a:defRPr>
            </a:lvl5pPr>
          </a:lstStyle>
          <a:p>
            <a:pPr marL="0" marR="0" lvl="0" indent="0" algn="l"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r>
              <a:rPr lang="en-US" noProof="0"/>
              <a:t>Subhead</a:t>
            </a:r>
          </a:p>
        </p:txBody>
      </p:sp>
      <p:sp>
        <p:nvSpPr>
          <p:cNvPr id="53" name="Text 6">
            <a:extLst>
              <a:ext uri="{FF2B5EF4-FFF2-40B4-BE49-F238E27FC236}">
                <a16:creationId xmlns:a16="http://schemas.microsoft.com/office/drawing/2014/main" id="{D36743E4-26DA-1476-4080-1F07C67FD59E}"/>
              </a:ext>
            </a:extLst>
          </p:cNvPr>
          <p:cNvSpPr>
            <a:spLocks noGrp="1"/>
          </p:cNvSpPr>
          <p:nvPr>
            <p:ph type="body" sz="half" idx="56" hasCustomPrompt="1"/>
          </p:nvPr>
        </p:nvSpPr>
        <p:spPr>
          <a:xfrm>
            <a:off x="9668256" y="4991492"/>
            <a:ext cx="1975104" cy="768096"/>
          </a:xfrm>
        </p:spPr>
        <p:txBody>
          <a:bodyPr/>
          <a:lstStyle>
            <a:lvl1pPr marL="0" indent="0">
              <a:buNone/>
              <a:defRPr kumimoji="0" lang="en-GB" sz="1200" b="0" i="0" u="none" strike="noStrike" kern="1200" cap="none" spc="0" normalizeH="0" baseline="0" dirty="0">
                <a:ln>
                  <a:noFill/>
                </a:ln>
                <a:solidFill>
                  <a:schemeClr val="tx2"/>
                </a:solidFill>
                <a:effectLst/>
                <a:uLnTx/>
                <a:uFillTx/>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marR="0" lvl="0" indent="0" algn="l"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r>
              <a:rPr lang="en-US" noProof="0"/>
              <a:t>Place text here </a:t>
            </a:r>
          </a:p>
        </p:txBody>
      </p:sp>
      <p:cxnSp>
        <p:nvCxnSpPr>
          <p:cNvPr id="34" name="Straight Connector 6">
            <a:extLst>
              <a:ext uri="{FF2B5EF4-FFF2-40B4-BE49-F238E27FC236}">
                <a16:creationId xmlns:a16="http://schemas.microsoft.com/office/drawing/2014/main" id="{3646890E-84A5-03EE-A7F0-73B4EDFEB732}"/>
              </a:ext>
              <a:ext uri="{C183D7F6-B498-43B3-948B-1728B52AA6E4}">
                <adec:decorative xmlns:adec="http://schemas.microsoft.com/office/drawing/2017/decorative" val="1"/>
              </a:ext>
            </a:extLst>
          </p:cNvPr>
          <p:cNvCxnSpPr>
            <a:cxnSpLocks/>
          </p:cNvCxnSpPr>
          <p:nvPr userDrawn="1"/>
        </p:nvCxnSpPr>
        <p:spPr bwMode="black">
          <a:xfrm>
            <a:off x="8844597" y="5762624"/>
            <a:ext cx="2798763" cy="0"/>
          </a:xfrm>
          <a:prstGeom prst="line">
            <a:avLst/>
          </a:prstGeom>
          <a:ln w="12700">
            <a:solidFill>
              <a:srgbClr val="512EAB"/>
            </a:solidFill>
          </a:ln>
        </p:spPr>
        <p:style>
          <a:lnRef idx="2">
            <a:schemeClr val="accent1"/>
          </a:lnRef>
          <a:fillRef idx="0">
            <a:schemeClr val="accent1"/>
          </a:fillRef>
          <a:effectRef idx="1">
            <a:schemeClr val="accent1"/>
          </a:effectRef>
          <a:fontRef idx="minor">
            <a:schemeClr val="tx1"/>
          </a:fontRef>
        </p:style>
      </p:cxnSp>
      <p:sp>
        <p:nvSpPr>
          <p:cNvPr id="8" name="Footer">
            <a:extLst>
              <a:ext uri="{FF2B5EF4-FFF2-40B4-BE49-F238E27FC236}">
                <a16:creationId xmlns:a16="http://schemas.microsoft.com/office/drawing/2014/main" id="{EA2A0F51-810C-59F0-7B81-0F50BB0EBD99}"/>
              </a:ext>
            </a:extLst>
          </p:cNvPr>
          <p:cNvSpPr>
            <a:spLocks noGrp="1" noRot="1" noMove="1" noResize="1" noEditPoints="1" noAdjustHandles="1" noChangeArrowheads="1" noChangeShapeType="1"/>
          </p:cNvSpPr>
          <p:nvPr>
            <p:ph type="ftr" sz="quarter" idx="11"/>
          </p:nvPr>
        </p:nvSpPr>
        <p:spPr/>
        <p:txBody>
          <a:bodyPr/>
          <a:lstStyle>
            <a:lvl1pPr>
              <a:defRPr>
                <a:solidFill>
                  <a:srgbClr val="512EAB"/>
                </a:solidFill>
              </a:defRPr>
            </a:lvl1pPr>
          </a:lstStyle>
          <a:p>
            <a:r>
              <a:rPr lang="en-US"/>
              <a:t>Copyright 2025 Pearson. All rights reserved.</a:t>
            </a:r>
          </a:p>
        </p:txBody>
      </p:sp>
      <p:sp>
        <p:nvSpPr>
          <p:cNvPr id="9" name="Slide Number">
            <a:extLst>
              <a:ext uri="{FF2B5EF4-FFF2-40B4-BE49-F238E27FC236}">
                <a16:creationId xmlns:a16="http://schemas.microsoft.com/office/drawing/2014/main" id="{8C39C324-6BB7-0039-5EE5-1288F15F0D1A}"/>
              </a:ext>
            </a:extLst>
          </p:cNvPr>
          <p:cNvSpPr>
            <a:spLocks noGrp="1" noRot="1" noMove="1" noResize="1" noEditPoints="1" noAdjustHandles="1" noChangeArrowheads="1" noChangeShapeType="1"/>
          </p:cNvSpPr>
          <p:nvPr>
            <p:ph type="sldNum" sz="quarter" idx="12"/>
          </p:nvPr>
        </p:nvSpPr>
        <p:spPr>
          <a:xfrm>
            <a:off x="9908540" y="6439710"/>
            <a:ext cx="1734820" cy="418290"/>
          </a:xfrm>
        </p:spPr>
        <p:txBody>
          <a:bodyPr/>
          <a:lstStyle>
            <a:lvl1pPr>
              <a:defRPr>
                <a:solidFill>
                  <a:srgbClr val="512EAB"/>
                </a:solidFill>
              </a:defRPr>
            </a:lvl1pPr>
          </a:lstStyle>
          <a:p>
            <a:fld id="{27BB625B-AB5A-C845-B50B-ED205C3DDF7A}" type="slidenum">
              <a:rPr lang="en-US" smtClean="0"/>
              <a:pPr/>
              <a:t>‹N›</a:t>
            </a:fld>
            <a:endParaRPr lang="en-US"/>
          </a:p>
        </p:txBody>
      </p:sp>
    </p:spTree>
    <p:extLst>
      <p:ext uri="{BB962C8B-B14F-4D97-AF65-F5344CB8AC3E}">
        <p14:creationId xmlns:p14="http://schemas.microsoft.com/office/powerpoint/2010/main" val="816140456"/>
      </p:ext>
    </p:extLst>
  </p:cSld>
  <p:clrMapOvr>
    <a:overrideClrMapping bg1="lt1" tx1="dk1" bg2="lt2" tx2="dk2" accent1="accent1" accent2="accent2" accent3="accent3" accent4="accent4" accent5="accent5" accent6="accent6" hlink="hlink" folHlink="folHlink"/>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Icon with Text and Data x2 A">
    <p:bg bwMode="ltGray">
      <p:bgRef idx="1001">
        <a:schemeClr val="bg1"/>
      </p:bgRef>
    </p:bg>
    <p:spTree>
      <p:nvGrpSpPr>
        <p:cNvPr id="1" name=""/>
        <p:cNvGrpSpPr/>
        <p:nvPr/>
      </p:nvGrpSpPr>
      <p:grpSpPr>
        <a:xfrm>
          <a:off x="0" y="0"/>
          <a:ext cx="0" cy="0"/>
          <a:chOff x="0" y="0"/>
          <a:chExt cx="0" cy="0"/>
        </a:xfrm>
      </p:grpSpPr>
      <p:sp>
        <p:nvSpPr>
          <p:cNvPr id="2" name="Section">
            <a:extLst>
              <a:ext uri="{FF2B5EF4-FFF2-40B4-BE49-F238E27FC236}">
                <a16:creationId xmlns:a16="http://schemas.microsoft.com/office/drawing/2014/main" id="{4CCDD28A-023B-F35D-B686-793D5175B47D}"/>
              </a:ext>
            </a:extLst>
          </p:cNvPr>
          <p:cNvSpPr>
            <a:spLocks noGrp="1"/>
          </p:cNvSpPr>
          <p:nvPr>
            <p:ph type="body" sz="quarter" idx="27" hasCustomPrompt="1"/>
          </p:nvPr>
        </p:nvSpPr>
        <p:spPr>
          <a:xfrm>
            <a:off x="550164" y="0"/>
            <a:ext cx="3607200" cy="547200"/>
          </a:xfrm>
        </p:spPr>
        <p:txBody>
          <a:bodyPr anchor="ctr" anchorCtr="0"/>
          <a:lstStyle>
            <a:lvl1pPr marL="0" indent="0">
              <a:spcAft>
                <a:spcPts val="0"/>
              </a:spcAft>
              <a:buNone/>
              <a:defRPr lang="en-US" sz="1000" kern="1200" cap="all" baseline="0" dirty="0">
                <a:solidFill>
                  <a:srgbClr val="512EAB"/>
                </a:solidFill>
                <a:latin typeface="+mn-lt"/>
                <a:ea typeface="+mn-ea"/>
                <a:cs typeface="+mn-cs"/>
              </a:defRPr>
            </a:lvl1pPr>
          </a:lstStyle>
          <a:p>
            <a:pPr marL="0" lvl="0" indent="0" algn="l" defTabSz="914400" rtl="0" eaLnBrk="1" latinLnBrk="0" hangingPunct="1">
              <a:lnSpc>
                <a:spcPct val="100000"/>
              </a:lnSpc>
              <a:spcBef>
                <a:spcPts val="0"/>
              </a:spcBef>
              <a:spcAft>
                <a:spcPts val="0"/>
              </a:spcAft>
              <a:buFont typeface="Plus Jakarta Sans" panose="020B0604020202020204" pitchFamily="34" charset="0"/>
              <a:buNone/>
            </a:pPr>
            <a:r>
              <a:rPr lang="en-US" noProof="0"/>
              <a:t>Section title</a:t>
            </a:r>
          </a:p>
        </p:txBody>
      </p:sp>
      <p:sp>
        <p:nvSpPr>
          <p:cNvPr id="8" name="Title">
            <a:extLst>
              <a:ext uri="{FF2B5EF4-FFF2-40B4-BE49-F238E27FC236}">
                <a16:creationId xmlns:a16="http://schemas.microsoft.com/office/drawing/2014/main" id="{BD66E5D9-89E4-452D-81E9-305BE3BC55CC}"/>
              </a:ext>
            </a:extLst>
          </p:cNvPr>
          <p:cNvSpPr>
            <a:spLocks noGrp="1"/>
          </p:cNvSpPr>
          <p:nvPr>
            <p:ph type="title" hasCustomPrompt="1"/>
          </p:nvPr>
        </p:nvSpPr>
        <p:spPr>
          <a:xfrm>
            <a:off x="550164" y="1058862"/>
            <a:ext cx="5615686" cy="1697037"/>
          </a:xfrm>
        </p:spPr>
        <p:txBody>
          <a:bodyPr/>
          <a:lstStyle>
            <a:lvl1pPr>
              <a:defRPr sz="4000"/>
            </a:lvl1pPr>
          </a:lstStyle>
          <a:p>
            <a:r>
              <a:rPr lang="en-US" noProof="0"/>
              <a:t>Place headline here, lorem ipsum dolor sit </a:t>
            </a:r>
            <a:r>
              <a:rPr lang="en-US" noProof="0" err="1"/>
              <a:t>amet</a:t>
            </a:r>
            <a:r>
              <a:rPr lang="en-US" noProof="0"/>
              <a:t> </a:t>
            </a:r>
            <a:r>
              <a:rPr lang="en-US" noProof="0" err="1"/>
              <a:t>adipiscing</a:t>
            </a:r>
            <a:r>
              <a:rPr lang="en-US" noProof="0"/>
              <a:t> </a:t>
            </a:r>
            <a:r>
              <a:rPr lang="en-US" noProof="0" err="1"/>
              <a:t>elit</a:t>
            </a:r>
            <a:endParaRPr lang="en-US" noProof="0"/>
          </a:p>
        </p:txBody>
      </p:sp>
      <p:sp>
        <p:nvSpPr>
          <p:cNvPr id="9" name="Rounded Rectangle 1">
            <a:extLst>
              <a:ext uri="{FF2B5EF4-FFF2-40B4-BE49-F238E27FC236}">
                <a16:creationId xmlns:a16="http://schemas.microsoft.com/office/drawing/2014/main" id="{D8086842-FA1E-79F4-2549-081CBADC25D1}"/>
              </a:ext>
              <a:ext uri="{C183D7F6-B498-43B3-948B-1728B52AA6E4}">
                <adec:decorative xmlns:adec="http://schemas.microsoft.com/office/drawing/2017/decorative" val="1"/>
              </a:ext>
            </a:extLst>
          </p:cNvPr>
          <p:cNvSpPr/>
          <p:nvPr userDrawn="1"/>
        </p:nvSpPr>
        <p:spPr bwMode="ltGray">
          <a:xfrm>
            <a:off x="548640" y="3429000"/>
            <a:ext cx="2667635" cy="2333626"/>
          </a:xfrm>
          <a:prstGeom prst="roundRect">
            <a:avLst>
              <a:gd name="adj" fmla="val 8037"/>
            </a:avLst>
          </a:prstGeom>
          <a:solidFill>
            <a:srgbClr val="C1BFFF"/>
          </a:soli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lus Jakarta Sans Medium" panose="020B0604030504040204"/>
              <a:ea typeface="+mn-ea"/>
              <a:cs typeface="+mn-cs"/>
            </a:endParaRPr>
          </a:p>
        </p:txBody>
      </p:sp>
      <p:sp>
        <p:nvSpPr>
          <p:cNvPr id="5" name="Icon 1">
            <a:extLst>
              <a:ext uri="{FF2B5EF4-FFF2-40B4-BE49-F238E27FC236}">
                <a16:creationId xmlns:a16="http://schemas.microsoft.com/office/drawing/2014/main" id="{99453C8C-2CC1-6F32-0EEF-0BD69EB95ADF}"/>
              </a:ext>
              <a:ext uri="{C183D7F6-B498-43B3-948B-1728B52AA6E4}">
                <adec:decorative xmlns:adec="http://schemas.microsoft.com/office/drawing/2017/decorative" val="1"/>
              </a:ext>
            </a:extLst>
          </p:cNvPr>
          <p:cNvSpPr>
            <a:spLocks noGrp="1"/>
          </p:cNvSpPr>
          <p:nvPr>
            <p:ph type="pic" sz="quarter" idx="46" hasCustomPrompt="1"/>
          </p:nvPr>
        </p:nvSpPr>
        <p:spPr>
          <a:xfrm>
            <a:off x="861513" y="3660204"/>
            <a:ext cx="360644" cy="358830"/>
          </a:xfrm>
        </p:spPr>
        <p:txBody>
          <a:bodyPr anchor="ctr"/>
          <a:lstStyle>
            <a:lvl1pPr marL="0" indent="0" algn="ctr">
              <a:buNone/>
              <a:defRPr sz="1000"/>
            </a:lvl1pPr>
          </a:lstStyle>
          <a:p>
            <a:r>
              <a:rPr lang="en-US" noProof="0"/>
              <a:t>Icon</a:t>
            </a:r>
          </a:p>
        </p:txBody>
      </p:sp>
      <p:sp>
        <p:nvSpPr>
          <p:cNvPr id="4" name="Text 1">
            <a:extLst>
              <a:ext uri="{FF2B5EF4-FFF2-40B4-BE49-F238E27FC236}">
                <a16:creationId xmlns:a16="http://schemas.microsoft.com/office/drawing/2014/main" id="{9E7D6D48-F720-9A3E-055F-AF9BDA41E722}"/>
              </a:ext>
            </a:extLst>
          </p:cNvPr>
          <p:cNvSpPr>
            <a:spLocks noGrp="1"/>
          </p:cNvSpPr>
          <p:nvPr>
            <p:ph type="body" sz="half" idx="2" hasCustomPrompt="1"/>
          </p:nvPr>
        </p:nvSpPr>
        <p:spPr>
          <a:xfrm>
            <a:off x="861513" y="4151086"/>
            <a:ext cx="2099401" cy="798285"/>
          </a:xfrm>
        </p:spPr>
        <p:txBody>
          <a:bodyPr/>
          <a:lstStyle>
            <a:lvl1pPr marL="0" indent="0">
              <a:buNone/>
              <a:defRPr kumimoji="0" lang="en-GB" sz="1400" b="0" i="0" u="none" strike="noStrike" kern="1200" cap="none" spc="0" normalizeH="0" baseline="0" dirty="0">
                <a:ln>
                  <a:noFill/>
                </a:ln>
                <a:solidFill>
                  <a:srgbClr val="0D004D"/>
                </a:solidFill>
                <a:effectLst/>
                <a:uLnTx/>
                <a:uFillTx/>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marR="0" lvl="0" indent="0" algn="l"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r>
              <a:rPr lang="en-US" noProof="0"/>
              <a:t>Place text here </a:t>
            </a:r>
          </a:p>
        </p:txBody>
      </p:sp>
      <p:cxnSp>
        <p:nvCxnSpPr>
          <p:cNvPr id="14" name="Straight Connector 1">
            <a:extLst>
              <a:ext uri="{FF2B5EF4-FFF2-40B4-BE49-F238E27FC236}">
                <a16:creationId xmlns:a16="http://schemas.microsoft.com/office/drawing/2014/main" id="{DEE76BFF-71B0-FA5F-A6DB-23B541DEA007}"/>
              </a:ext>
              <a:ext uri="{C183D7F6-B498-43B3-948B-1728B52AA6E4}">
                <adec:decorative xmlns:adec="http://schemas.microsoft.com/office/drawing/2017/decorative" val="1"/>
              </a:ext>
            </a:extLst>
          </p:cNvPr>
          <p:cNvCxnSpPr>
            <a:cxnSpLocks/>
          </p:cNvCxnSpPr>
          <p:nvPr userDrawn="1"/>
        </p:nvCxnSpPr>
        <p:spPr bwMode="black">
          <a:xfrm>
            <a:off x="861513" y="4945223"/>
            <a:ext cx="2041889"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16" name="Emphasis 1">
            <a:extLst>
              <a:ext uri="{FF2B5EF4-FFF2-40B4-BE49-F238E27FC236}">
                <a16:creationId xmlns:a16="http://schemas.microsoft.com/office/drawing/2014/main" id="{FEAACE1B-BEAD-3920-329D-328DD0C311A1}"/>
              </a:ext>
            </a:extLst>
          </p:cNvPr>
          <p:cNvSpPr>
            <a:spLocks noGrp="1"/>
          </p:cNvSpPr>
          <p:nvPr>
            <p:ph type="body" sz="half" idx="29" hasCustomPrompt="1"/>
          </p:nvPr>
        </p:nvSpPr>
        <p:spPr>
          <a:xfrm>
            <a:off x="861513" y="5020763"/>
            <a:ext cx="2099401" cy="598988"/>
          </a:xfrm>
        </p:spPr>
        <p:txBody>
          <a:bodyPr/>
          <a:lstStyle>
            <a:lvl1pPr marL="0" indent="0">
              <a:buNone/>
              <a:defRPr kumimoji="0" lang="en-GB" sz="4000" b="0" i="0" u="none" strike="noStrike" kern="1200" cap="none" spc="0" normalizeH="0" baseline="0" dirty="0">
                <a:ln>
                  <a:noFill/>
                </a:ln>
                <a:solidFill>
                  <a:srgbClr val="512EAB"/>
                </a:solidFill>
                <a:effectLst/>
                <a:uLnTx/>
                <a:uFillTx/>
                <a:latin typeface="Plus Jakarta Sans SemiBold" panose="020B0609020204030204"/>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marR="0" lvl="0" indent="0" algn="l" defTabSz="914400" rtl="0" eaLnBrk="1" fontAlgn="auto" latinLnBrk="0" hangingPunct="1">
              <a:lnSpc>
                <a:spcPct val="100000"/>
              </a:lnSpc>
              <a:spcBef>
                <a:spcPts val="0"/>
              </a:spcBef>
              <a:spcAft>
                <a:spcPts val="0"/>
              </a:spcAft>
              <a:buClrTx/>
              <a:buSzTx/>
              <a:buFont typeface="Plus Jakarta Sans" panose="020B0604020202020204" pitchFamily="34" charset="0"/>
              <a:buNone/>
              <a:tabLst/>
              <a:defRPr/>
            </a:pPr>
            <a:r>
              <a:rPr lang="en-US" noProof="0"/>
              <a:t>XX%</a:t>
            </a:r>
          </a:p>
        </p:txBody>
      </p:sp>
      <p:sp>
        <p:nvSpPr>
          <p:cNvPr id="10" name="Rounded Rectangle 2">
            <a:extLst>
              <a:ext uri="{FF2B5EF4-FFF2-40B4-BE49-F238E27FC236}">
                <a16:creationId xmlns:a16="http://schemas.microsoft.com/office/drawing/2014/main" id="{4B3871BA-7671-DB3E-43F7-9884E19BA8B2}"/>
              </a:ext>
              <a:ext uri="{C183D7F6-B498-43B3-948B-1728B52AA6E4}">
                <adec:decorative xmlns:adec="http://schemas.microsoft.com/office/drawing/2017/decorative" val="1"/>
              </a:ext>
            </a:extLst>
          </p:cNvPr>
          <p:cNvSpPr/>
          <p:nvPr userDrawn="1"/>
        </p:nvSpPr>
        <p:spPr bwMode="ltGray">
          <a:xfrm>
            <a:off x="3356928" y="3429000"/>
            <a:ext cx="2667635" cy="2333626"/>
          </a:xfrm>
          <a:prstGeom prst="roundRect">
            <a:avLst>
              <a:gd name="adj" fmla="val 8037"/>
            </a:avLst>
          </a:prstGeom>
          <a:solidFill>
            <a:srgbClr val="EDECF6"/>
          </a:soli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lus Jakarta Sans Medium" panose="020B0604030504040204"/>
              <a:ea typeface="+mn-ea"/>
              <a:cs typeface="+mn-cs"/>
            </a:endParaRPr>
          </a:p>
        </p:txBody>
      </p:sp>
      <p:sp>
        <p:nvSpPr>
          <p:cNvPr id="12" name="Icon 2">
            <a:extLst>
              <a:ext uri="{FF2B5EF4-FFF2-40B4-BE49-F238E27FC236}">
                <a16:creationId xmlns:a16="http://schemas.microsoft.com/office/drawing/2014/main" id="{7D5D11B1-D31B-90D8-F009-1DF3353083BB}"/>
              </a:ext>
              <a:ext uri="{C183D7F6-B498-43B3-948B-1728B52AA6E4}">
                <adec:decorative xmlns:adec="http://schemas.microsoft.com/office/drawing/2017/decorative" val="1"/>
              </a:ext>
            </a:extLst>
          </p:cNvPr>
          <p:cNvSpPr>
            <a:spLocks noGrp="1"/>
          </p:cNvSpPr>
          <p:nvPr>
            <p:ph type="pic" sz="quarter" idx="47" hasCustomPrompt="1"/>
          </p:nvPr>
        </p:nvSpPr>
        <p:spPr>
          <a:xfrm>
            <a:off x="3669801" y="3660204"/>
            <a:ext cx="360644" cy="358830"/>
          </a:xfrm>
        </p:spPr>
        <p:txBody>
          <a:bodyPr anchor="ctr"/>
          <a:lstStyle>
            <a:lvl1pPr marL="0" indent="0" algn="ctr">
              <a:buNone/>
              <a:defRPr sz="1000"/>
            </a:lvl1pPr>
          </a:lstStyle>
          <a:p>
            <a:r>
              <a:rPr lang="en-US" noProof="0"/>
              <a:t>Icon</a:t>
            </a:r>
          </a:p>
        </p:txBody>
      </p:sp>
      <p:sp>
        <p:nvSpPr>
          <p:cNvPr id="11" name="Text 2">
            <a:extLst>
              <a:ext uri="{FF2B5EF4-FFF2-40B4-BE49-F238E27FC236}">
                <a16:creationId xmlns:a16="http://schemas.microsoft.com/office/drawing/2014/main" id="{C7E6DEAE-07EC-BA82-0D28-AB61E76AA023}"/>
              </a:ext>
            </a:extLst>
          </p:cNvPr>
          <p:cNvSpPr>
            <a:spLocks noGrp="1"/>
          </p:cNvSpPr>
          <p:nvPr>
            <p:ph type="body" sz="half" idx="28" hasCustomPrompt="1"/>
          </p:nvPr>
        </p:nvSpPr>
        <p:spPr>
          <a:xfrm>
            <a:off x="3669801" y="4151086"/>
            <a:ext cx="2073229" cy="798285"/>
          </a:xfrm>
        </p:spPr>
        <p:txBody>
          <a:bodyPr/>
          <a:lstStyle>
            <a:lvl1pPr marL="0" indent="0">
              <a:buNone/>
              <a:defRPr kumimoji="0" lang="en-GB" sz="1400" b="0" i="0" u="none" strike="noStrike" kern="1200" cap="none" spc="0" normalizeH="0" baseline="0" dirty="0">
                <a:ln>
                  <a:noFill/>
                </a:ln>
                <a:solidFill>
                  <a:srgbClr val="0D004D"/>
                </a:solidFill>
                <a:effectLst/>
                <a:uLnTx/>
                <a:uFillTx/>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marR="0" lvl="0" indent="0" algn="l"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r>
              <a:rPr lang="en-US" noProof="0"/>
              <a:t>Place text here </a:t>
            </a:r>
          </a:p>
        </p:txBody>
      </p:sp>
      <p:cxnSp>
        <p:nvCxnSpPr>
          <p:cNvPr id="15" name="Straight Connector 2">
            <a:extLst>
              <a:ext uri="{FF2B5EF4-FFF2-40B4-BE49-F238E27FC236}">
                <a16:creationId xmlns:a16="http://schemas.microsoft.com/office/drawing/2014/main" id="{B92D2906-311B-A86E-3017-E83A4001259C}"/>
              </a:ext>
              <a:ext uri="{C183D7F6-B498-43B3-948B-1728B52AA6E4}">
                <adec:decorative xmlns:adec="http://schemas.microsoft.com/office/drawing/2017/decorative" val="1"/>
              </a:ext>
            </a:extLst>
          </p:cNvPr>
          <p:cNvCxnSpPr>
            <a:cxnSpLocks/>
          </p:cNvCxnSpPr>
          <p:nvPr userDrawn="1"/>
        </p:nvCxnSpPr>
        <p:spPr bwMode="black">
          <a:xfrm>
            <a:off x="3669801" y="4945223"/>
            <a:ext cx="2041889"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17" name="Emphasis 2">
            <a:extLst>
              <a:ext uri="{FF2B5EF4-FFF2-40B4-BE49-F238E27FC236}">
                <a16:creationId xmlns:a16="http://schemas.microsoft.com/office/drawing/2014/main" id="{F39E798C-B808-9EAC-D2A0-1E02EB6AB1BF}"/>
              </a:ext>
              <a:ext uri="{C183D7F6-B498-43B3-948B-1728B52AA6E4}">
                <adec:decorative xmlns:adec="http://schemas.microsoft.com/office/drawing/2017/decorative" val="0"/>
              </a:ext>
            </a:extLst>
          </p:cNvPr>
          <p:cNvSpPr>
            <a:spLocks noGrp="1"/>
          </p:cNvSpPr>
          <p:nvPr>
            <p:ph type="body" sz="half" idx="30" hasCustomPrompt="1"/>
          </p:nvPr>
        </p:nvSpPr>
        <p:spPr>
          <a:xfrm>
            <a:off x="3669801" y="5020763"/>
            <a:ext cx="2073229" cy="598988"/>
          </a:xfrm>
        </p:spPr>
        <p:txBody>
          <a:bodyPr/>
          <a:lstStyle>
            <a:lvl1pPr marL="0" indent="0">
              <a:buNone/>
              <a:defRPr kumimoji="0" lang="en-GB" sz="4000" b="0" i="0" u="none" strike="noStrike" kern="1200" cap="none" spc="0" normalizeH="0" baseline="0" dirty="0">
                <a:ln>
                  <a:noFill/>
                </a:ln>
                <a:solidFill>
                  <a:srgbClr val="512EAB"/>
                </a:solidFill>
                <a:effectLst/>
                <a:uLnTx/>
                <a:uFillTx/>
                <a:latin typeface="Plus Jakarta Sans SemiBold" panose="020B0609020204030204"/>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marR="0" lvl="0" indent="0" algn="l" defTabSz="914400" rtl="0" eaLnBrk="1" fontAlgn="auto" latinLnBrk="0" hangingPunct="1">
              <a:lnSpc>
                <a:spcPct val="100000"/>
              </a:lnSpc>
              <a:spcBef>
                <a:spcPts val="0"/>
              </a:spcBef>
              <a:spcAft>
                <a:spcPts val="0"/>
              </a:spcAft>
              <a:buClrTx/>
              <a:buSzTx/>
              <a:buFont typeface="Plus Jakarta Sans" panose="020B0604020202020204" pitchFamily="34" charset="0"/>
              <a:buNone/>
              <a:tabLst/>
              <a:defRPr/>
            </a:pPr>
            <a:r>
              <a:rPr lang="en-US" noProof="0"/>
              <a:t>XX%</a:t>
            </a:r>
          </a:p>
        </p:txBody>
      </p:sp>
      <p:sp>
        <p:nvSpPr>
          <p:cNvPr id="3" name="Picture">
            <a:extLst>
              <a:ext uri="{FF2B5EF4-FFF2-40B4-BE49-F238E27FC236}">
                <a16:creationId xmlns:a16="http://schemas.microsoft.com/office/drawing/2014/main" id="{CFE04DBC-D39A-6D3D-392C-E7AA745D0C75}"/>
              </a:ext>
              <a:ext uri="{C183D7F6-B498-43B3-948B-1728B52AA6E4}">
                <adec:decorative xmlns:adec="http://schemas.microsoft.com/office/drawing/2017/decorative" val="1"/>
              </a:ext>
            </a:extLst>
          </p:cNvPr>
          <p:cNvSpPr>
            <a:spLocks noGrp="1"/>
          </p:cNvSpPr>
          <p:nvPr>
            <p:ph type="pic" idx="1" hasCustomPrompt="1"/>
          </p:nvPr>
        </p:nvSpPr>
        <p:spPr bwMode="gray">
          <a:xfrm>
            <a:off x="8034638" y="0"/>
            <a:ext cx="4157362" cy="6857999"/>
          </a:xfrm>
          <a:solidFill>
            <a:srgbClr val="EDECF6"/>
          </a:solidFill>
        </p:spPr>
        <p:txBody>
          <a:bodyPr tIns="91440" bIns="0" anchor="t" anchorCtr="0"/>
          <a:lstStyle>
            <a:lvl1pPr marL="0" indent="0" algn="ctr">
              <a:spcAft>
                <a:spcPts val="0"/>
              </a:spcAft>
              <a:buNone/>
              <a:defRPr sz="1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Add picture here, then ‘Send to Back’</a:t>
            </a:r>
          </a:p>
        </p:txBody>
      </p:sp>
      <p:sp>
        <p:nvSpPr>
          <p:cNvPr id="6" name="Footer">
            <a:extLst>
              <a:ext uri="{FF2B5EF4-FFF2-40B4-BE49-F238E27FC236}">
                <a16:creationId xmlns:a16="http://schemas.microsoft.com/office/drawing/2014/main" id="{51BEA71A-BE37-D5AA-64ED-EDB31A39AE40}"/>
              </a:ext>
            </a:extLst>
          </p:cNvPr>
          <p:cNvSpPr>
            <a:spLocks noGrp="1"/>
          </p:cNvSpPr>
          <p:nvPr>
            <p:ph type="ftr" sz="quarter" idx="11"/>
          </p:nvPr>
        </p:nvSpPr>
        <p:spPr/>
        <p:txBody>
          <a:bodyPr/>
          <a:lstStyle/>
          <a:p>
            <a:r>
              <a:rPr lang="en-US" noProof="0"/>
              <a:t>Copyright 2025 Pearson. All rights reserved.</a:t>
            </a:r>
          </a:p>
        </p:txBody>
      </p:sp>
      <p:sp>
        <p:nvSpPr>
          <p:cNvPr id="7" name="Slide Number">
            <a:extLst>
              <a:ext uri="{FF2B5EF4-FFF2-40B4-BE49-F238E27FC236}">
                <a16:creationId xmlns:a16="http://schemas.microsoft.com/office/drawing/2014/main" id="{4CBBBA1B-5AA2-CB43-B59E-6C0DD9571941}"/>
              </a:ext>
            </a:extLst>
          </p:cNvPr>
          <p:cNvSpPr>
            <a:spLocks noGrp="1"/>
          </p:cNvSpPr>
          <p:nvPr>
            <p:ph type="sldNum" sz="quarter" idx="12"/>
          </p:nvPr>
        </p:nvSpPr>
        <p:spPr/>
        <p:txBody>
          <a:bodyPr/>
          <a:lstStyle/>
          <a:p>
            <a:fld id="{27BB625B-AB5A-C845-B50B-ED205C3DDF7A}" type="slidenum">
              <a:rPr lang="en-US" noProof="0" smtClean="0"/>
              <a:t>‹N›</a:t>
            </a:fld>
            <a:endParaRPr lang="en-US" noProof="0"/>
          </a:p>
        </p:txBody>
      </p:sp>
    </p:spTree>
    <p:extLst>
      <p:ext uri="{BB962C8B-B14F-4D97-AF65-F5344CB8AC3E}">
        <p14:creationId xmlns:p14="http://schemas.microsoft.com/office/powerpoint/2010/main" val="365662497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Icon with Text and Data x2 B">
    <p:bg bwMode="gray">
      <p:bgPr>
        <a:solidFill>
          <a:srgbClr val="EDECF6"/>
        </a:solidFill>
        <a:effectLst/>
      </p:bgPr>
    </p:bg>
    <p:spTree>
      <p:nvGrpSpPr>
        <p:cNvPr id="1" name=""/>
        <p:cNvGrpSpPr/>
        <p:nvPr/>
      </p:nvGrpSpPr>
      <p:grpSpPr>
        <a:xfrm>
          <a:off x="0" y="0"/>
          <a:ext cx="0" cy="0"/>
          <a:chOff x="0" y="0"/>
          <a:chExt cx="0" cy="0"/>
        </a:xfrm>
      </p:grpSpPr>
      <p:sp>
        <p:nvSpPr>
          <p:cNvPr id="2" name="Section">
            <a:extLst>
              <a:ext uri="{FF2B5EF4-FFF2-40B4-BE49-F238E27FC236}">
                <a16:creationId xmlns:a16="http://schemas.microsoft.com/office/drawing/2014/main" id="{4CCDD28A-023B-F35D-B686-793D5175B47D}"/>
              </a:ext>
            </a:extLst>
          </p:cNvPr>
          <p:cNvSpPr>
            <a:spLocks noGrp="1"/>
          </p:cNvSpPr>
          <p:nvPr>
            <p:ph type="body" sz="quarter" idx="27" hasCustomPrompt="1"/>
          </p:nvPr>
        </p:nvSpPr>
        <p:spPr>
          <a:xfrm>
            <a:off x="550164" y="0"/>
            <a:ext cx="3607200" cy="547200"/>
          </a:xfrm>
        </p:spPr>
        <p:txBody>
          <a:bodyPr anchor="ctr" anchorCtr="0"/>
          <a:lstStyle>
            <a:lvl1pPr marL="0" indent="0">
              <a:spcAft>
                <a:spcPts val="0"/>
              </a:spcAft>
              <a:buNone/>
              <a:defRPr lang="en-US" sz="1000" kern="1200" cap="all" baseline="0" dirty="0">
                <a:solidFill>
                  <a:srgbClr val="512EAB"/>
                </a:solidFill>
                <a:latin typeface="+mn-lt"/>
                <a:ea typeface="+mn-ea"/>
                <a:cs typeface="+mn-cs"/>
              </a:defRPr>
            </a:lvl1pPr>
          </a:lstStyle>
          <a:p>
            <a:pPr marL="0" lvl="0" indent="0" algn="l" defTabSz="914400" rtl="0" eaLnBrk="1" latinLnBrk="0" hangingPunct="1">
              <a:lnSpc>
                <a:spcPct val="100000"/>
              </a:lnSpc>
              <a:spcBef>
                <a:spcPts val="0"/>
              </a:spcBef>
              <a:spcAft>
                <a:spcPts val="0"/>
              </a:spcAft>
              <a:buFont typeface="Plus Jakarta Sans" panose="020B0604020202020204" pitchFamily="34" charset="0"/>
              <a:buNone/>
            </a:pPr>
            <a:r>
              <a:rPr lang="en-US" noProof="0"/>
              <a:t>Section title</a:t>
            </a:r>
          </a:p>
        </p:txBody>
      </p:sp>
      <p:sp>
        <p:nvSpPr>
          <p:cNvPr id="8" name="Title">
            <a:extLst>
              <a:ext uri="{FF2B5EF4-FFF2-40B4-BE49-F238E27FC236}">
                <a16:creationId xmlns:a16="http://schemas.microsoft.com/office/drawing/2014/main" id="{BD66E5D9-89E4-452D-81E9-305BE3BC55CC}"/>
              </a:ext>
            </a:extLst>
          </p:cNvPr>
          <p:cNvSpPr>
            <a:spLocks noGrp="1"/>
          </p:cNvSpPr>
          <p:nvPr>
            <p:ph type="title" hasCustomPrompt="1"/>
          </p:nvPr>
        </p:nvSpPr>
        <p:spPr>
          <a:xfrm>
            <a:off x="1482725" y="1731964"/>
            <a:ext cx="4260306" cy="1345066"/>
          </a:xfrm>
        </p:spPr>
        <p:txBody>
          <a:bodyPr/>
          <a:lstStyle>
            <a:lvl1pPr>
              <a:defRPr sz="3200"/>
            </a:lvl1pPr>
          </a:lstStyle>
          <a:p>
            <a:r>
              <a:rPr lang="en-US" noProof="0"/>
              <a:t>Place headline here, lorem ipsum dolor sit </a:t>
            </a:r>
            <a:r>
              <a:rPr lang="en-US" noProof="0" err="1"/>
              <a:t>amet</a:t>
            </a:r>
            <a:r>
              <a:rPr lang="en-US" noProof="0"/>
              <a:t> </a:t>
            </a:r>
            <a:r>
              <a:rPr lang="en-US" noProof="0" err="1"/>
              <a:t>adipiscing</a:t>
            </a:r>
            <a:r>
              <a:rPr lang="en-US" noProof="0"/>
              <a:t> </a:t>
            </a:r>
            <a:r>
              <a:rPr lang="en-US" noProof="0" err="1"/>
              <a:t>elit</a:t>
            </a:r>
            <a:endParaRPr lang="en-US" noProof="0"/>
          </a:p>
        </p:txBody>
      </p:sp>
      <p:sp>
        <p:nvSpPr>
          <p:cNvPr id="9" name="Icon 1">
            <a:extLst>
              <a:ext uri="{FF2B5EF4-FFF2-40B4-BE49-F238E27FC236}">
                <a16:creationId xmlns:a16="http://schemas.microsoft.com/office/drawing/2014/main" id="{994A4869-87A3-7BFE-8AAF-9B6832E7CB65}"/>
              </a:ext>
              <a:ext uri="{C183D7F6-B498-43B3-948B-1728B52AA6E4}">
                <adec:decorative xmlns:adec="http://schemas.microsoft.com/office/drawing/2017/decorative" val="1"/>
              </a:ext>
            </a:extLst>
          </p:cNvPr>
          <p:cNvSpPr>
            <a:spLocks noGrp="1"/>
          </p:cNvSpPr>
          <p:nvPr>
            <p:ph type="pic" sz="quarter" idx="46" hasCustomPrompt="1"/>
          </p:nvPr>
        </p:nvSpPr>
        <p:spPr>
          <a:xfrm>
            <a:off x="1488077" y="3684395"/>
            <a:ext cx="530352" cy="527684"/>
          </a:xfrm>
        </p:spPr>
        <p:txBody>
          <a:bodyPr anchor="ctr"/>
          <a:lstStyle>
            <a:lvl1pPr marL="0" indent="0" algn="ctr">
              <a:buNone/>
              <a:defRPr sz="1000"/>
            </a:lvl1pPr>
          </a:lstStyle>
          <a:p>
            <a:r>
              <a:rPr lang="en-US" noProof="0"/>
              <a:t>Icon</a:t>
            </a:r>
          </a:p>
        </p:txBody>
      </p:sp>
      <p:sp>
        <p:nvSpPr>
          <p:cNvPr id="16" name="Subhead 1">
            <a:extLst>
              <a:ext uri="{FF2B5EF4-FFF2-40B4-BE49-F238E27FC236}">
                <a16:creationId xmlns:a16="http://schemas.microsoft.com/office/drawing/2014/main" id="{FEAACE1B-BEAD-3920-329D-328DD0C311A1}"/>
              </a:ext>
            </a:extLst>
          </p:cNvPr>
          <p:cNvSpPr>
            <a:spLocks noGrp="1"/>
          </p:cNvSpPr>
          <p:nvPr>
            <p:ph type="body" sz="half" idx="29" hasCustomPrompt="1"/>
          </p:nvPr>
        </p:nvSpPr>
        <p:spPr>
          <a:xfrm>
            <a:off x="1488077" y="4349617"/>
            <a:ext cx="2099401" cy="598988"/>
          </a:xfrm>
        </p:spPr>
        <p:txBody>
          <a:bodyPr/>
          <a:lstStyle>
            <a:lvl1pPr marL="0" indent="0">
              <a:buNone/>
              <a:defRPr kumimoji="0" lang="en-GB" sz="4000" b="0" i="0" u="none" strike="noStrike" kern="1200" cap="none" spc="0" normalizeH="0" baseline="0" dirty="0">
                <a:ln>
                  <a:noFill/>
                </a:ln>
                <a:solidFill>
                  <a:srgbClr val="512EAB"/>
                </a:solidFill>
                <a:effectLst/>
                <a:uLnTx/>
                <a:uFillTx/>
                <a:latin typeface="Plus Jakarta Sans SemiBold" panose="020B0609020204030204"/>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marR="0" lvl="0" indent="0" algn="l" defTabSz="914400" rtl="0" eaLnBrk="1" fontAlgn="auto" latinLnBrk="0" hangingPunct="1">
              <a:lnSpc>
                <a:spcPct val="100000"/>
              </a:lnSpc>
              <a:spcBef>
                <a:spcPts val="0"/>
              </a:spcBef>
              <a:spcAft>
                <a:spcPts val="0"/>
              </a:spcAft>
              <a:buClrTx/>
              <a:buSzTx/>
              <a:buFont typeface="Plus Jakarta Sans" panose="020B0604020202020204" pitchFamily="34" charset="0"/>
              <a:buNone/>
              <a:tabLst/>
              <a:defRPr/>
            </a:pPr>
            <a:r>
              <a:rPr lang="en-US" noProof="0"/>
              <a:t>XX%</a:t>
            </a:r>
          </a:p>
        </p:txBody>
      </p:sp>
      <p:sp>
        <p:nvSpPr>
          <p:cNvPr id="4" name="Text 1">
            <a:extLst>
              <a:ext uri="{FF2B5EF4-FFF2-40B4-BE49-F238E27FC236}">
                <a16:creationId xmlns:a16="http://schemas.microsoft.com/office/drawing/2014/main" id="{9E7D6D48-F720-9A3E-055F-AF9BDA41E722}"/>
              </a:ext>
            </a:extLst>
          </p:cNvPr>
          <p:cNvSpPr>
            <a:spLocks noGrp="1"/>
          </p:cNvSpPr>
          <p:nvPr>
            <p:ph type="body" sz="half" idx="2" hasCustomPrompt="1"/>
          </p:nvPr>
        </p:nvSpPr>
        <p:spPr>
          <a:xfrm>
            <a:off x="1488077" y="4993756"/>
            <a:ext cx="2099401" cy="598989"/>
          </a:xfrm>
        </p:spPr>
        <p:txBody>
          <a:bodyPr/>
          <a:lstStyle>
            <a:lvl1pPr marL="0" indent="0" algn="l" defTabSz="914400" rtl="0" eaLnBrk="1" latinLnBrk="0" hangingPunct="1">
              <a:lnSpc>
                <a:spcPct val="100000"/>
              </a:lnSpc>
              <a:spcBef>
                <a:spcPts val="0"/>
              </a:spcBef>
              <a:spcAft>
                <a:spcPts val="600"/>
              </a:spcAft>
              <a:buFont typeface="Plus Jakarta Sans" panose="020B0604020202020204" pitchFamily="34" charset="0"/>
              <a:buNone/>
              <a:defRPr lang="en-GB" sz="1200" kern="1200" dirty="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marR="0" lvl="0" indent="0" algn="l"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r>
              <a:rPr lang="en-US" noProof="0"/>
              <a:t>Place text here </a:t>
            </a:r>
          </a:p>
        </p:txBody>
      </p:sp>
      <p:sp>
        <p:nvSpPr>
          <p:cNvPr id="10" name="Icon 2">
            <a:extLst>
              <a:ext uri="{FF2B5EF4-FFF2-40B4-BE49-F238E27FC236}">
                <a16:creationId xmlns:a16="http://schemas.microsoft.com/office/drawing/2014/main" id="{BED0C63F-D92F-A8AC-3577-7ECD10DF50F8}"/>
              </a:ext>
              <a:ext uri="{C183D7F6-B498-43B3-948B-1728B52AA6E4}">
                <adec:decorative xmlns:adec="http://schemas.microsoft.com/office/drawing/2017/decorative" val="1"/>
              </a:ext>
            </a:extLst>
          </p:cNvPr>
          <p:cNvSpPr>
            <a:spLocks noGrp="1"/>
          </p:cNvSpPr>
          <p:nvPr>
            <p:ph type="pic" sz="quarter" idx="47" hasCustomPrompt="1"/>
          </p:nvPr>
        </p:nvSpPr>
        <p:spPr>
          <a:xfrm>
            <a:off x="3771401" y="3684395"/>
            <a:ext cx="530352" cy="527684"/>
          </a:xfrm>
        </p:spPr>
        <p:txBody>
          <a:bodyPr anchor="ctr"/>
          <a:lstStyle>
            <a:lvl1pPr marL="0" indent="0" algn="ctr">
              <a:buNone/>
              <a:defRPr sz="1000"/>
            </a:lvl1pPr>
          </a:lstStyle>
          <a:p>
            <a:r>
              <a:rPr lang="en-US" noProof="0"/>
              <a:t>Icon</a:t>
            </a:r>
          </a:p>
        </p:txBody>
      </p:sp>
      <p:sp>
        <p:nvSpPr>
          <p:cNvPr id="17" name="Subhead 2">
            <a:extLst>
              <a:ext uri="{FF2B5EF4-FFF2-40B4-BE49-F238E27FC236}">
                <a16:creationId xmlns:a16="http://schemas.microsoft.com/office/drawing/2014/main" id="{F39E798C-B808-9EAC-D2A0-1E02EB6AB1BF}"/>
              </a:ext>
            </a:extLst>
          </p:cNvPr>
          <p:cNvSpPr>
            <a:spLocks noGrp="1"/>
          </p:cNvSpPr>
          <p:nvPr>
            <p:ph type="body" sz="half" idx="30" hasCustomPrompt="1"/>
          </p:nvPr>
        </p:nvSpPr>
        <p:spPr>
          <a:xfrm>
            <a:off x="3771401" y="4349617"/>
            <a:ext cx="2073229" cy="598988"/>
          </a:xfrm>
        </p:spPr>
        <p:txBody>
          <a:bodyPr/>
          <a:lstStyle>
            <a:lvl1pPr marL="0" indent="0">
              <a:buNone/>
              <a:defRPr kumimoji="0" lang="en-GB" sz="4000" b="0" i="0" u="none" strike="noStrike" kern="1200" cap="none" spc="0" normalizeH="0" baseline="0" dirty="0">
                <a:ln>
                  <a:noFill/>
                </a:ln>
                <a:solidFill>
                  <a:srgbClr val="512EAB"/>
                </a:solidFill>
                <a:effectLst/>
                <a:uLnTx/>
                <a:uFillTx/>
                <a:latin typeface="Plus Jakarta Sans SemiBold" panose="020B0609020204030204"/>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marR="0" lvl="0" indent="0" algn="l" defTabSz="914400" rtl="0" eaLnBrk="1" fontAlgn="auto" latinLnBrk="0" hangingPunct="1">
              <a:lnSpc>
                <a:spcPct val="100000"/>
              </a:lnSpc>
              <a:spcBef>
                <a:spcPts val="0"/>
              </a:spcBef>
              <a:spcAft>
                <a:spcPts val="0"/>
              </a:spcAft>
              <a:buClrTx/>
              <a:buSzTx/>
              <a:buFont typeface="Plus Jakarta Sans" panose="020B0604020202020204" pitchFamily="34" charset="0"/>
              <a:buNone/>
              <a:tabLst/>
              <a:defRPr/>
            </a:pPr>
            <a:r>
              <a:rPr lang="en-US" noProof="0"/>
              <a:t>XX%</a:t>
            </a:r>
          </a:p>
        </p:txBody>
      </p:sp>
      <p:sp>
        <p:nvSpPr>
          <p:cNvPr id="11" name="Text 2">
            <a:extLst>
              <a:ext uri="{FF2B5EF4-FFF2-40B4-BE49-F238E27FC236}">
                <a16:creationId xmlns:a16="http://schemas.microsoft.com/office/drawing/2014/main" id="{C7E6DEAE-07EC-BA82-0D28-AB61E76AA023}"/>
              </a:ext>
            </a:extLst>
          </p:cNvPr>
          <p:cNvSpPr>
            <a:spLocks noGrp="1"/>
          </p:cNvSpPr>
          <p:nvPr>
            <p:ph type="body" sz="half" idx="28" hasCustomPrompt="1"/>
          </p:nvPr>
        </p:nvSpPr>
        <p:spPr>
          <a:xfrm>
            <a:off x="3771401" y="4993756"/>
            <a:ext cx="2073229" cy="598989"/>
          </a:xfrm>
        </p:spPr>
        <p:txBody>
          <a:bodyPr/>
          <a:lstStyle>
            <a:lvl1pPr marL="0" indent="0" algn="l" defTabSz="914400" rtl="0" eaLnBrk="1" latinLnBrk="0" hangingPunct="1">
              <a:lnSpc>
                <a:spcPct val="100000"/>
              </a:lnSpc>
              <a:spcBef>
                <a:spcPts val="0"/>
              </a:spcBef>
              <a:spcAft>
                <a:spcPts val="600"/>
              </a:spcAft>
              <a:buFont typeface="Plus Jakarta Sans" panose="020B0604020202020204" pitchFamily="34" charset="0"/>
              <a:buNone/>
              <a:defRPr lang="en-GB" sz="1200" kern="1200" dirty="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marR="0" lvl="0" indent="0" algn="l"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r>
              <a:rPr lang="en-US" noProof="0"/>
              <a:t>Place text here </a:t>
            </a:r>
          </a:p>
        </p:txBody>
      </p:sp>
      <p:cxnSp>
        <p:nvCxnSpPr>
          <p:cNvPr id="5" name="Straight Connector">
            <a:extLst>
              <a:ext uri="{FF2B5EF4-FFF2-40B4-BE49-F238E27FC236}">
                <a16:creationId xmlns:a16="http://schemas.microsoft.com/office/drawing/2014/main" id="{BD220C2B-AB8E-9F7A-0E6F-38DC50148B2D}"/>
              </a:ext>
              <a:ext uri="{C183D7F6-B498-43B3-948B-1728B52AA6E4}">
                <adec:decorative xmlns:adec="http://schemas.microsoft.com/office/drawing/2017/decorative" val="1"/>
              </a:ext>
            </a:extLst>
          </p:cNvPr>
          <p:cNvCxnSpPr>
            <a:cxnSpLocks/>
          </p:cNvCxnSpPr>
          <p:nvPr userDrawn="1"/>
        </p:nvCxnSpPr>
        <p:spPr bwMode="black">
          <a:xfrm>
            <a:off x="1485265" y="5769910"/>
            <a:ext cx="4151742" cy="0"/>
          </a:xfrm>
          <a:prstGeom prst="line">
            <a:avLst/>
          </a:prstGeom>
          <a:ln w="12700">
            <a:solidFill>
              <a:srgbClr val="512EAB"/>
            </a:solidFill>
          </a:ln>
        </p:spPr>
        <p:style>
          <a:lnRef idx="2">
            <a:schemeClr val="accent1"/>
          </a:lnRef>
          <a:fillRef idx="0">
            <a:schemeClr val="accent1"/>
          </a:fillRef>
          <a:effectRef idx="1">
            <a:schemeClr val="accent1"/>
          </a:effectRef>
          <a:fontRef idx="minor">
            <a:schemeClr val="tx1"/>
          </a:fontRef>
        </p:style>
      </p:cxnSp>
      <p:sp>
        <p:nvSpPr>
          <p:cNvPr id="3" name="Picture">
            <a:extLst>
              <a:ext uri="{FF2B5EF4-FFF2-40B4-BE49-F238E27FC236}">
                <a16:creationId xmlns:a16="http://schemas.microsoft.com/office/drawing/2014/main" id="{CFE04DBC-D39A-6D3D-392C-E7AA745D0C75}"/>
              </a:ext>
              <a:ext uri="{C183D7F6-B498-43B3-948B-1728B52AA6E4}">
                <adec:decorative xmlns:adec="http://schemas.microsoft.com/office/drawing/2017/decorative" val="1"/>
              </a:ext>
            </a:extLst>
          </p:cNvPr>
          <p:cNvSpPr>
            <a:spLocks noGrp="1"/>
          </p:cNvSpPr>
          <p:nvPr>
            <p:ph type="pic" idx="1" hasCustomPrompt="1"/>
          </p:nvPr>
        </p:nvSpPr>
        <p:spPr bwMode="gray">
          <a:xfrm>
            <a:off x="6165850" y="1096963"/>
            <a:ext cx="4540250" cy="4665662"/>
          </a:xfrm>
          <a:prstGeom prst="roundRect">
            <a:avLst>
              <a:gd name="adj" fmla="val 4080"/>
            </a:avLst>
          </a:prstGeom>
          <a:solidFill>
            <a:srgbClr val="C1BFFF"/>
          </a:solidFill>
        </p:spPr>
        <p:txBody>
          <a:bodyPr tIns="91440" bIns="0" anchor="t" anchorCtr="0"/>
          <a:lstStyle>
            <a:lvl1pPr marL="0" indent="0" algn="ctr">
              <a:spcAft>
                <a:spcPts val="0"/>
              </a:spcAft>
              <a:buNone/>
              <a:defRPr sz="1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Add picture here</a:t>
            </a:r>
          </a:p>
        </p:txBody>
      </p:sp>
      <p:sp>
        <p:nvSpPr>
          <p:cNvPr id="6" name="Footer">
            <a:extLst>
              <a:ext uri="{FF2B5EF4-FFF2-40B4-BE49-F238E27FC236}">
                <a16:creationId xmlns:a16="http://schemas.microsoft.com/office/drawing/2014/main" id="{51BEA71A-BE37-D5AA-64ED-EDB31A39AE40}"/>
              </a:ext>
            </a:extLst>
          </p:cNvPr>
          <p:cNvSpPr>
            <a:spLocks noGrp="1" noRot="1" noMove="1" noResize="1" noEditPoints="1" noAdjustHandles="1" noChangeArrowheads="1" noChangeShapeType="1"/>
          </p:cNvSpPr>
          <p:nvPr>
            <p:ph type="ftr" sz="quarter" idx="11"/>
          </p:nvPr>
        </p:nvSpPr>
        <p:spPr/>
        <p:txBody>
          <a:bodyPr/>
          <a:lstStyle/>
          <a:p>
            <a:r>
              <a:rPr lang="en-US" noProof="0"/>
              <a:t>Copyright 2025 Pearson. All rights reserved.</a:t>
            </a:r>
          </a:p>
        </p:txBody>
      </p:sp>
      <p:sp>
        <p:nvSpPr>
          <p:cNvPr id="7" name="Slide Number">
            <a:extLst>
              <a:ext uri="{FF2B5EF4-FFF2-40B4-BE49-F238E27FC236}">
                <a16:creationId xmlns:a16="http://schemas.microsoft.com/office/drawing/2014/main" id="{4CBBBA1B-5AA2-CB43-B59E-6C0DD9571941}"/>
              </a:ext>
            </a:extLst>
          </p:cNvPr>
          <p:cNvSpPr>
            <a:spLocks noGrp="1" noRot="1" noMove="1" noResize="1" noEditPoints="1" noAdjustHandles="1" noChangeArrowheads="1" noChangeShapeType="1"/>
          </p:cNvSpPr>
          <p:nvPr>
            <p:ph type="sldNum" sz="quarter" idx="12"/>
          </p:nvPr>
        </p:nvSpPr>
        <p:spPr/>
        <p:txBody>
          <a:bodyPr/>
          <a:lstStyle/>
          <a:p>
            <a:fld id="{27BB625B-AB5A-C845-B50B-ED205C3DDF7A}" type="slidenum">
              <a:rPr lang="en-US" noProof="0" smtClean="0"/>
              <a:t>‹N›</a:t>
            </a:fld>
            <a:endParaRPr lang="en-US" noProof="0"/>
          </a:p>
        </p:txBody>
      </p:sp>
    </p:spTree>
    <p:extLst>
      <p:ext uri="{BB962C8B-B14F-4D97-AF65-F5344CB8AC3E}">
        <p14:creationId xmlns:p14="http://schemas.microsoft.com/office/powerpoint/2010/main" val="99232155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eam Profile x4 Dark">
    <p:bg bwMode="gray">
      <p:bgRef idx="1001">
        <a:schemeClr val="bg2"/>
      </p:bgRef>
    </p:bg>
    <p:spTree>
      <p:nvGrpSpPr>
        <p:cNvPr id="1" name=""/>
        <p:cNvGrpSpPr/>
        <p:nvPr/>
      </p:nvGrpSpPr>
      <p:grpSpPr>
        <a:xfrm>
          <a:off x="0" y="0"/>
          <a:ext cx="0" cy="0"/>
          <a:chOff x="0" y="0"/>
          <a:chExt cx="0" cy="0"/>
        </a:xfrm>
      </p:grpSpPr>
      <p:sp>
        <p:nvSpPr>
          <p:cNvPr id="3" name="Line Waves">
            <a:extLst>
              <a:ext uri="{FF2B5EF4-FFF2-40B4-BE49-F238E27FC236}">
                <a16:creationId xmlns:a16="http://schemas.microsoft.com/office/drawing/2014/main" id="{21EE0CFA-B51D-C635-D6A4-AB3B22C38E0A}"/>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bwMode="gray">
          <a:xfrm>
            <a:off x="0" y="1765261"/>
            <a:ext cx="2324100" cy="4270115"/>
          </a:xfrm>
          <a:custGeom>
            <a:avLst/>
            <a:gdLst>
              <a:gd name="connsiteX0" fmla="*/ 0 w 2324100"/>
              <a:gd name="connsiteY0" fmla="*/ 692727 h 4270115"/>
              <a:gd name="connsiteX1" fmla="*/ 23841 w 2324100"/>
              <a:gd name="connsiteY1" fmla="*/ 731059 h 4270115"/>
              <a:gd name="connsiteX2" fmla="*/ 443757 w 2324100"/>
              <a:gd name="connsiteY2" fmla="*/ 2145682 h 4270115"/>
              <a:gd name="connsiteX3" fmla="*/ 443213 w 2324100"/>
              <a:gd name="connsiteY3" fmla="*/ 2145682 h 4270115"/>
              <a:gd name="connsiteX4" fmla="*/ 31412 w 2324100"/>
              <a:gd name="connsiteY4" fmla="*/ 3546472 h 4270115"/>
              <a:gd name="connsiteX5" fmla="*/ 0 w 2324100"/>
              <a:gd name="connsiteY5" fmla="*/ 3597467 h 4270115"/>
              <a:gd name="connsiteX6" fmla="*/ 0 w 2324100"/>
              <a:gd name="connsiteY6" fmla="*/ 3551763 h 4270115"/>
              <a:gd name="connsiteX7" fmla="*/ 37371 w 2324100"/>
              <a:gd name="connsiteY7" fmla="*/ 3488643 h 4270115"/>
              <a:gd name="connsiteX8" fmla="*/ 417059 w 2324100"/>
              <a:gd name="connsiteY8" fmla="*/ 2145137 h 4270115"/>
              <a:gd name="connsiteX9" fmla="*/ 37371 w 2324100"/>
              <a:gd name="connsiteY9" fmla="*/ 801632 h 4270115"/>
              <a:gd name="connsiteX10" fmla="*/ 0 w 2324100"/>
              <a:gd name="connsiteY10" fmla="*/ 738512 h 4270115"/>
              <a:gd name="connsiteX11" fmla="*/ 0 w 2324100"/>
              <a:gd name="connsiteY11" fmla="*/ 164941 h 4270115"/>
              <a:gd name="connsiteX12" fmla="*/ 53886 w 2324100"/>
              <a:gd name="connsiteY12" fmla="*/ 214190 h 4270115"/>
              <a:gd name="connsiteX13" fmla="*/ 1070357 w 2324100"/>
              <a:gd name="connsiteY13" fmla="*/ 2140779 h 4270115"/>
              <a:gd name="connsiteX14" fmla="*/ 178528 w 2324100"/>
              <a:gd name="connsiteY14" fmla="*/ 3948521 h 4270115"/>
              <a:gd name="connsiteX15" fmla="*/ 0 w 2324100"/>
              <a:gd name="connsiteY15" fmla="*/ 4116957 h 4270115"/>
              <a:gd name="connsiteX16" fmla="*/ 0 w 2324100"/>
              <a:gd name="connsiteY16" fmla="*/ 4077047 h 4270115"/>
              <a:gd name="connsiteX17" fmla="*/ 38919 w 2324100"/>
              <a:gd name="connsiteY17" fmla="*/ 4041827 h 4270115"/>
              <a:gd name="connsiteX18" fmla="*/ 1042569 w 2324100"/>
              <a:gd name="connsiteY18" fmla="*/ 2140234 h 4270115"/>
              <a:gd name="connsiteX19" fmla="*/ 38919 w 2324100"/>
              <a:gd name="connsiteY19" fmla="*/ 238641 h 4270115"/>
              <a:gd name="connsiteX20" fmla="*/ 0 w 2324100"/>
              <a:gd name="connsiteY20" fmla="*/ 203505 h 4270115"/>
              <a:gd name="connsiteX21" fmla="*/ 232349 w 2324100"/>
              <a:gd name="connsiteY21" fmla="*/ 145468 h 4270115"/>
              <a:gd name="connsiteX22" fmla="*/ 624110 w 2324100"/>
              <a:gd name="connsiteY22" fmla="*/ 429345 h 4270115"/>
              <a:gd name="connsiteX23" fmla="*/ 1696956 w 2324100"/>
              <a:gd name="connsiteY23" fmla="*/ 2135330 h 4270115"/>
              <a:gd name="connsiteX24" fmla="*/ 624110 w 2324100"/>
              <a:gd name="connsiteY24" fmla="*/ 3841315 h 4270115"/>
              <a:gd name="connsiteX25" fmla="*/ 275938 w 2324100"/>
              <a:gd name="connsiteY25" fmla="*/ 4096313 h 4270115"/>
              <a:gd name="connsiteX26" fmla="*/ 275938 w 2324100"/>
              <a:gd name="connsiteY26" fmla="*/ 4096859 h 4270115"/>
              <a:gd name="connsiteX27" fmla="*/ 2296312 w 2324100"/>
              <a:gd name="connsiteY27" fmla="*/ 2130971 h 4270115"/>
              <a:gd name="connsiteX28" fmla="*/ 232349 w 2324100"/>
              <a:gd name="connsiteY28" fmla="*/ 145468 h 4270115"/>
              <a:gd name="connsiteX29" fmla="*/ 0 w 2324100"/>
              <a:gd name="connsiteY29" fmla="*/ 0 h 4270115"/>
              <a:gd name="connsiteX30" fmla="*/ 101580 w 2324100"/>
              <a:gd name="connsiteY30" fmla="*/ 60469 h 4270115"/>
              <a:gd name="connsiteX31" fmla="*/ 1190228 w 2324100"/>
              <a:gd name="connsiteY31" fmla="*/ 638575 h 4270115"/>
              <a:gd name="connsiteX32" fmla="*/ 1190773 w 2324100"/>
              <a:gd name="connsiteY32" fmla="*/ 638575 h 4270115"/>
              <a:gd name="connsiteX33" fmla="*/ 2324100 w 2324100"/>
              <a:gd name="connsiteY33" fmla="*/ 2129882 h 4270115"/>
              <a:gd name="connsiteX34" fmla="*/ 1190773 w 2324100"/>
              <a:gd name="connsiteY34" fmla="*/ 3621188 h 4270115"/>
              <a:gd name="connsiteX35" fmla="*/ 144624 w 2324100"/>
              <a:gd name="connsiteY35" fmla="*/ 4182403 h 4270115"/>
              <a:gd name="connsiteX36" fmla="*/ 0 w 2324100"/>
              <a:gd name="connsiteY36" fmla="*/ 4270115 h 4270115"/>
              <a:gd name="connsiteX37" fmla="*/ 0 w 2324100"/>
              <a:gd name="connsiteY37" fmla="*/ 4228907 h 4270115"/>
              <a:gd name="connsiteX38" fmla="*/ 44450 w 2324100"/>
              <a:gd name="connsiteY38" fmla="*/ 4203853 h 4270115"/>
              <a:gd name="connsiteX39" fmla="*/ 133727 w 2324100"/>
              <a:gd name="connsiteY39" fmla="*/ 4157883 h 4270115"/>
              <a:gd name="connsiteX40" fmla="*/ 607218 w 2324100"/>
              <a:gd name="connsiteY40" fmla="*/ 3820065 h 4270115"/>
              <a:gd name="connsiteX41" fmla="*/ 1669713 w 2324100"/>
              <a:gd name="connsiteY41" fmla="*/ 2135330 h 4270115"/>
              <a:gd name="connsiteX42" fmla="*/ 607218 w 2324100"/>
              <a:gd name="connsiteY42" fmla="*/ 450595 h 4270115"/>
              <a:gd name="connsiteX43" fmla="*/ 3930 w 2324100"/>
              <a:gd name="connsiteY43" fmla="*/ 36507 h 4270115"/>
              <a:gd name="connsiteX44" fmla="*/ 0 w 2324100"/>
              <a:gd name="connsiteY44" fmla="*/ 33977 h 427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2324100" h="4270115">
                <a:moveTo>
                  <a:pt x="0" y="692727"/>
                </a:moveTo>
                <a:lnTo>
                  <a:pt x="23841" y="731059"/>
                </a:lnTo>
                <a:cubicBezTo>
                  <a:pt x="271572" y="1154274"/>
                  <a:pt x="443757" y="1636264"/>
                  <a:pt x="443757" y="2145682"/>
                </a:cubicBezTo>
                <a:lnTo>
                  <a:pt x="443213" y="2145682"/>
                </a:lnTo>
                <a:cubicBezTo>
                  <a:pt x="443213" y="2649618"/>
                  <a:pt x="274782" y="3126647"/>
                  <a:pt x="31412" y="3546472"/>
                </a:cubicBezTo>
                <a:lnTo>
                  <a:pt x="0" y="3597467"/>
                </a:lnTo>
                <a:lnTo>
                  <a:pt x="0" y="3551763"/>
                </a:lnTo>
                <a:lnTo>
                  <a:pt x="37371" y="3488643"/>
                </a:lnTo>
                <a:cubicBezTo>
                  <a:pt x="339541" y="2949468"/>
                  <a:pt x="417059" y="2482275"/>
                  <a:pt x="417059" y="2145137"/>
                </a:cubicBezTo>
                <a:cubicBezTo>
                  <a:pt x="417059" y="1808000"/>
                  <a:pt x="339541" y="1340807"/>
                  <a:pt x="37371" y="801632"/>
                </a:cubicBezTo>
                <a:lnTo>
                  <a:pt x="0" y="738512"/>
                </a:lnTo>
                <a:close/>
                <a:moveTo>
                  <a:pt x="0" y="164941"/>
                </a:moveTo>
                <a:lnTo>
                  <a:pt x="53886" y="214190"/>
                </a:lnTo>
                <a:cubicBezTo>
                  <a:pt x="576910" y="709885"/>
                  <a:pt x="1070357" y="1398668"/>
                  <a:pt x="1070357" y="2140779"/>
                </a:cubicBezTo>
                <a:cubicBezTo>
                  <a:pt x="1070357" y="2836509"/>
                  <a:pt x="652556" y="3469204"/>
                  <a:pt x="178528" y="3948521"/>
                </a:cubicBezTo>
                <a:lnTo>
                  <a:pt x="0" y="4116957"/>
                </a:lnTo>
                <a:lnTo>
                  <a:pt x="0" y="4077047"/>
                </a:lnTo>
                <a:lnTo>
                  <a:pt x="38919" y="4041827"/>
                </a:lnTo>
                <a:cubicBezTo>
                  <a:pt x="496609" y="3609746"/>
                  <a:pt x="1042569" y="2929748"/>
                  <a:pt x="1042569" y="2140234"/>
                </a:cubicBezTo>
                <a:cubicBezTo>
                  <a:pt x="1042569" y="1350719"/>
                  <a:pt x="496609" y="670177"/>
                  <a:pt x="38919" y="238641"/>
                </a:cubicBezTo>
                <a:lnTo>
                  <a:pt x="0" y="203505"/>
                </a:lnTo>
                <a:close/>
                <a:moveTo>
                  <a:pt x="232349" y="145468"/>
                </a:moveTo>
                <a:cubicBezTo>
                  <a:pt x="360392" y="229923"/>
                  <a:pt x="493885" y="325275"/>
                  <a:pt x="624110" y="429345"/>
                </a:cubicBezTo>
                <a:cubicBezTo>
                  <a:pt x="1113401" y="819472"/>
                  <a:pt x="1696956" y="1432449"/>
                  <a:pt x="1696956" y="2135330"/>
                </a:cubicBezTo>
                <a:cubicBezTo>
                  <a:pt x="1696956" y="2838211"/>
                  <a:pt x="1113401" y="3451189"/>
                  <a:pt x="624110" y="3841315"/>
                </a:cubicBezTo>
                <a:cubicBezTo>
                  <a:pt x="508051" y="3933943"/>
                  <a:pt x="390361" y="4018943"/>
                  <a:pt x="275938" y="4096313"/>
                </a:cubicBezTo>
                <a:lnTo>
                  <a:pt x="275938" y="4096859"/>
                </a:lnTo>
                <a:cubicBezTo>
                  <a:pt x="899813" y="3813527"/>
                  <a:pt x="2296312" y="3055068"/>
                  <a:pt x="2296312" y="2130971"/>
                </a:cubicBezTo>
                <a:cubicBezTo>
                  <a:pt x="2296312" y="1206873"/>
                  <a:pt x="831704" y="411365"/>
                  <a:pt x="232349" y="145468"/>
                </a:cubicBezTo>
                <a:close/>
                <a:moveTo>
                  <a:pt x="0" y="0"/>
                </a:moveTo>
                <a:lnTo>
                  <a:pt x="101580" y="60469"/>
                </a:lnTo>
                <a:cubicBezTo>
                  <a:pt x="309719" y="141109"/>
                  <a:pt x="754333" y="348705"/>
                  <a:pt x="1190228" y="638575"/>
                </a:cubicBezTo>
                <a:lnTo>
                  <a:pt x="1190773" y="638575"/>
                </a:lnTo>
                <a:cubicBezTo>
                  <a:pt x="1707854" y="982387"/>
                  <a:pt x="2324100" y="1520173"/>
                  <a:pt x="2324100" y="2129882"/>
                </a:cubicBezTo>
                <a:cubicBezTo>
                  <a:pt x="2324100" y="2739590"/>
                  <a:pt x="1707854" y="3277375"/>
                  <a:pt x="1190773" y="3621188"/>
                </a:cubicBezTo>
                <a:cubicBezTo>
                  <a:pt x="782121" y="3893077"/>
                  <a:pt x="366931" y="4091955"/>
                  <a:pt x="144624" y="4182403"/>
                </a:cubicBezTo>
                <a:lnTo>
                  <a:pt x="0" y="4270115"/>
                </a:lnTo>
                <a:lnTo>
                  <a:pt x="0" y="4228907"/>
                </a:lnTo>
                <a:lnTo>
                  <a:pt x="44450" y="4203853"/>
                </a:lnTo>
                <a:cubicBezTo>
                  <a:pt x="84069" y="4181893"/>
                  <a:pt x="115729" y="4165273"/>
                  <a:pt x="133727" y="4157883"/>
                </a:cubicBezTo>
                <a:cubicBezTo>
                  <a:pt x="283566" y="4062532"/>
                  <a:pt x="444848" y="3949744"/>
                  <a:pt x="607218" y="3820065"/>
                </a:cubicBezTo>
                <a:cubicBezTo>
                  <a:pt x="1092152" y="3433752"/>
                  <a:pt x="1669713" y="2827313"/>
                  <a:pt x="1669713" y="2135330"/>
                </a:cubicBezTo>
                <a:cubicBezTo>
                  <a:pt x="1669713" y="1443347"/>
                  <a:pt x="1092152" y="836907"/>
                  <a:pt x="607218" y="450595"/>
                </a:cubicBezTo>
                <a:cubicBezTo>
                  <a:pt x="452270" y="327114"/>
                  <a:pt x="91661" y="93085"/>
                  <a:pt x="3930" y="36507"/>
                </a:cubicBezTo>
                <a:lnTo>
                  <a:pt x="0" y="33977"/>
                </a:lnTo>
                <a:close/>
              </a:path>
            </a:pathLst>
          </a:custGeom>
          <a:gradFill flip="none" rotWithShape="1">
            <a:gsLst>
              <a:gs pos="0">
                <a:srgbClr val="0D004D"/>
              </a:gs>
              <a:gs pos="100000">
                <a:srgbClr val="512EAB"/>
              </a:gs>
            </a:gsLst>
            <a:lin ang="0" scaled="1"/>
            <a:tileRect/>
          </a:gradFill>
          <a:ln w="20455" cap="flat">
            <a:noFill/>
            <a:prstDash val="solid"/>
            <a:miter/>
          </a:ln>
        </p:spPr>
        <p:txBody>
          <a:bodyPr wrap="square" rtlCol="0" anchor="ctr">
            <a:noAutofit/>
          </a:bodyPr>
          <a:lstStyle/>
          <a:p>
            <a:endParaRPr lang="en-US" noProof="0"/>
          </a:p>
        </p:txBody>
      </p:sp>
      <p:sp>
        <p:nvSpPr>
          <p:cNvPr id="7" name="Section">
            <a:extLst>
              <a:ext uri="{FF2B5EF4-FFF2-40B4-BE49-F238E27FC236}">
                <a16:creationId xmlns:a16="http://schemas.microsoft.com/office/drawing/2014/main" id="{51008C76-10DB-547B-4449-87B5BDB90F4F}"/>
              </a:ext>
            </a:extLst>
          </p:cNvPr>
          <p:cNvSpPr>
            <a:spLocks noGrp="1"/>
          </p:cNvSpPr>
          <p:nvPr>
            <p:ph type="body" sz="quarter" idx="27" hasCustomPrompt="1"/>
          </p:nvPr>
        </p:nvSpPr>
        <p:spPr bwMode="white">
          <a:xfrm>
            <a:off x="550164" y="0"/>
            <a:ext cx="3607200" cy="547200"/>
          </a:xfrm>
        </p:spPr>
        <p:txBody>
          <a:bodyPr anchor="ctr" anchorCtr="0"/>
          <a:lstStyle>
            <a:lvl1pPr marL="0" indent="0">
              <a:spcAft>
                <a:spcPts val="0"/>
              </a:spcAft>
              <a:buNone/>
              <a:defRPr lang="en-US" sz="1000" kern="1200" cap="all" baseline="0" dirty="0">
                <a:solidFill>
                  <a:srgbClr val="C1BFFF"/>
                </a:solidFill>
                <a:latin typeface="+mn-lt"/>
                <a:ea typeface="+mn-ea"/>
                <a:cs typeface="+mn-cs"/>
              </a:defRPr>
            </a:lvl1pPr>
          </a:lstStyle>
          <a:p>
            <a:pPr marL="0" lvl="0" indent="0" algn="l" defTabSz="914400" rtl="0" eaLnBrk="1" latinLnBrk="0" hangingPunct="1">
              <a:lnSpc>
                <a:spcPct val="100000"/>
              </a:lnSpc>
              <a:spcBef>
                <a:spcPts val="0"/>
              </a:spcBef>
              <a:spcAft>
                <a:spcPts val="0"/>
              </a:spcAft>
              <a:buFont typeface="Plus Jakarta Sans" panose="020B0604020202020204" pitchFamily="34" charset="0"/>
              <a:buNone/>
            </a:pPr>
            <a:r>
              <a:rPr lang="en-US" noProof="0"/>
              <a:t>Section title</a:t>
            </a:r>
          </a:p>
        </p:txBody>
      </p:sp>
      <p:sp>
        <p:nvSpPr>
          <p:cNvPr id="2" name="Title">
            <a:extLst>
              <a:ext uri="{FF2B5EF4-FFF2-40B4-BE49-F238E27FC236}">
                <a16:creationId xmlns:a16="http://schemas.microsoft.com/office/drawing/2014/main" id="{B77DC554-B106-D84B-B0E2-4BB654FA8963}"/>
              </a:ext>
            </a:extLst>
          </p:cNvPr>
          <p:cNvSpPr>
            <a:spLocks noGrp="1"/>
          </p:cNvSpPr>
          <p:nvPr>
            <p:ph type="title" hasCustomPrompt="1"/>
          </p:nvPr>
        </p:nvSpPr>
        <p:spPr bwMode="white">
          <a:xfrm>
            <a:off x="550164" y="1063618"/>
            <a:ext cx="1866011" cy="1603381"/>
          </a:xfrm>
        </p:spPr>
        <p:txBody>
          <a:bodyPr/>
          <a:lstStyle/>
          <a:p>
            <a:r>
              <a:rPr lang="en-US" noProof="0"/>
              <a:t>Place headline here</a:t>
            </a:r>
          </a:p>
        </p:txBody>
      </p:sp>
      <p:sp>
        <p:nvSpPr>
          <p:cNvPr id="29" name="Picture 1">
            <a:extLst>
              <a:ext uri="{FF2B5EF4-FFF2-40B4-BE49-F238E27FC236}">
                <a16:creationId xmlns:a16="http://schemas.microsoft.com/office/drawing/2014/main" id="{D8581F6C-6922-071F-CA80-4A7DEBE5C40D}"/>
              </a:ext>
              <a:ext uri="{C183D7F6-B498-43B3-948B-1728B52AA6E4}">
                <adec:decorative xmlns:adec="http://schemas.microsoft.com/office/drawing/2017/decorative" val="1"/>
              </a:ext>
            </a:extLst>
          </p:cNvPr>
          <p:cNvSpPr>
            <a:spLocks noGrp="1"/>
          </p:cNvSpPr>
          <p:nvPr>
            <p:ph type="pic" sz="quarter" idx="28" hasCustomPrompt="1"/>
          </p:nvPr>
        </p:nvSpPr>
        <p:spPr bwMode="invGray">
          <a:xfrm>
            <a:off x="2804934" y="1106244"/>
            <a:ext cx="2095200" cy="2876400"/>
          </a:xfrm>
          <a:prstGeom prst="roundRect">
            <a:avLst>
              <a:gd name="adj" fmla="val 8029"/>
            </a:avLst>
          </a:prstGeom>
          <a:solidFill>
            <a:srgbClr val="C1BFFF"/>
          </a:solidFill>
        </p:spPr>
        <p:txBody>
          <a:bodyPr tIns="91440" anchor="t" anchorCtr="0"/>
          <a:lstStyle>
            <a:lvl1pPr marL="0" indent="0" algn="ctr">
              <a:spcAft>
                <a:spcPts val="0"/>
              </a:spcAft>
              <a:buNone/>
              <a:defRPr sz="1400">
                <a:solidFill>
                  <a:schemeClr val="bg2"/>
                </a:solidFill>
              </a:defRPr>
            </a:lvl1pPr>
          </a:lstStyle>
          <a:p>
            <a:r>
              <a:rPr lang="en-US" noProof="0"/>
              <a:t>Profile picture</a:t>
            </a:r>
          </a:p>
        </p:txBody>
      </p:sp>
      <p:sp>
        <p:nvSpPr>
          <p:cNvPr id="34" name="Subhead 1">
            <a:extLst>
              <a:ext uri="{FF2B5EF4-FFF2-40B4-BE49-F238E27FC236}">
                <a16:creationId xmlns:a16="http://schemas.microsoft.com/office/drawing/2014/main" id="{BCC06B0D-5D4C-DCF5-57E9-7618AF2949ED}"/>
              </a:ext>
            </a:extLst>
          </p:cNvPr>
          <p:cNvSpPr>
            <a:spLocks noGrp="1"/>
          </p:cNvSpPr>
          <p:nvPr>
            <p:ph type="body" idx="1" hasCustomPrompt="1"/>
          </p:nvPr>
        </p:nvSpPr>
        <p:spPr bwMode="white">
          <a:xfrm>
            <a:off x="2792395" y="4175434"/>
            <a:ext cx="2095200" cy="493200"/>
          </a:xfrm>
        </p:spPr>
        <p:txBody>
          <a:bodyPr wrap="none" anchor="t" anchorCtr="0"/>
          <a:lstStyle>
            <a:lvl1pPr marL="0" indent="0">
              <a:spcAft>
                <a:spcPts val="0"/>
              </a:spcAft>
              <a:buNone/>
              <a:defRPr sz="16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err="1"/>
              <a:t>Firstname</a:t>
            </a:r>
            <a:r>
              <a:rPr lang="en-US" noProof="0"/>
              <a:t> </a:t>
            </a:r>
            <a:br>
              <a:rPr lang="en-US" noProof="0"/>
            </a:br>
            <a:r>
              <a:rPr lang="en-US" noProof="0" err="1"/>
              <a:t>Lastname</a:t>
            </a:r>
            <a:endParaRPr lang="en-US" noProof="0"/>
          </a:p>
        </p:txBody>
      </p:sp>
      <p:sp>
        <p:nvSpPr>
          <p:cNvPr id="35" name="Overview 1">
            <a:extLst>
              <a:ext uri="{FF2B5EF4-FFF2-40B4-BE49-F238E27FC236}">
                <a16:creationId xmlns:a16="http://schemas.microsoft.com/office/drawing/2014/main" id="{C7FD8158-E7E5-5628-6617-9E0287C2ACB6}"/>
              </a:ext>
            </a:extLst>
          </p:cNvPr>
          <p:cNvSpPr>
            <a:spLocks noGrp="1"/>
          </p:cNvSpPr>
          <p:nvPr>
            <p:ph type="body" sz="quarter" idx="14" hasCustomPrompt="1"/>
          </p:nvPr>
        </p:nvSpPr>
        <p:spPr bwMode="white">
          <a:xfrm>
            <a:off x="2792395" y="4732768"/>
            <a:ext cx="2095200" cy="493200"/>
          </a:xfrm>
        </p:spPr>
        <p:txBody>
          <a:bodyPr>
            <a:noAutofit/>
          </a:bodyPr>
          <a:lstStyle>
            <a:lvl1pPr marL="0" indent="0">
              <a:spcBef>
                <a:spcPts val="0"/>
              </a:spcBef>
              <a:spcAft>
                <a:spcPts val="0"/>
              </a:spcAft>
              <a:buNone/>
              <a:defRPr sz="1200"/>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lvl="0"/>
            <a:r>
              <a:rPr lang="en-US" noProof="0"/>
              <a:t>Role, Department </a:t>
            </a:r>
            <a:br>
              <a:rPr lang="en-US" noProof="0"/>
            </a:br>
            <a:r>
              <a:rPr lang="en-US" noProof="0"/>
              <a:t>Location</a:t>
            </a:r>
          </a:p>
        </p:txBody>
      </p:sp>
      <p:sp>
        <p:nvSpPr>
          <p:cNvPr id="36" name="Text 1">
            <a:extLst>
              <a:ext uri="{FF2B5EF4-FFF2-40B4-BE49-F238E27FC236}">
                <a16:creationId xmlns:a16="http://schemas.microsoft.com/office/drawing/2014/main" id="{8029DF93-39A4-DCC9-B520-0C8C8DA19EF8}"/>
              </a:ext>
            </a:extLst>
          </p:cNvPr>
          <p:cNvSpPr>
            <a:spLocks noGrp="1"/>
          </p:cNvSpPr>
          <p:nvPr>
            <p:ph type="body" sz="quarter" idx="33" hasCustomPrompt="1"/>
          </p:nvPr>
        </p:nvSpPr>
        <p:spPr bwMode="white">
          <a:xfrm>
            <a:off x="2792395" y="5214576"/>
            <a:ext cx="2095200" cy="820800"/>
          </a:xfrm>
        </p:spPr>
        <p:txBody>
          <a:bodyPr>
            <a:noAutofit/>
          </a:bodyPr>
          <a:lstStyle>
            <a:lvl1pPr marL="0" indent="0">
              <a:spcBef>
                <a:spcPts val="0"/>
              </a:spcBef>
              <a:spcAft>
                <a:spcPts val="0"/>
              </a:spcAft>
              <a:buNone/>
              <a:defRPr sz="1200"/>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lvl="0"/>
            <a:r>
              <a:rPr lang="en-US" noProof="0"/>
              <a:t>Place short bio here, </a:t>
            </a:r>
            <a:br>
              <a:rPr lang="en-US" noProof="0"/>
            </a:br>
            <a:r>
              <a:rPr lang="en-US" noProof="0"/>
              <a:t>lorem ipsum dolor sit </a:t>
            </a:r>
            <a:r>
              <a:rPr lang="en-US" noProof="0" err="1"/>
              <a:t>amet</a:t>
            </a:r>
            <a:r>
              <a:rPr lang="en-US" noProof="0"/>
              <a:t> </a:t>
            </a:r>
            <a:r>
              <a:rPr lang="en-US" noProof="0" err="1"/>
              <a:t>adipiscing</a:t>
            </a:r>
            <a:r>
              <a:rPr lang="en-US" noProof="0"/>
              <a:t> </a:t>
            </a:r>
            <a:r>
              <a:rPr lang="en-US" noProof="0" err="1"/>
              <a:t>elit</a:t>
            </a:r>
            <a:r>
              <a:rPr lang="en-US" noProof="0"/>
              <a:t>.</a:t>
            </a:r>
          </a:p>
        </p:txBody>
      </p:sp>
      <p:sp>
        <p:nvSpPr>
          <p:cNvPr id="30" name="Picture 2">
            <a:extLst>
              <a:ext uri="{FF2B5EF4-FFF2-40B4-BE49-F238E27FC236}">
                <a16:creationId xmlns:a16="http://schemas.microsoft.com/office/drawing/2014/main" id="{7F1232CD-8F02-2A62-26C1-B866F446AC0A}"/>
              </a:ext>
              <a:ext uri="{C183D7F6-B498-43B3-948B-1728B52AA6E4}">
                <adec:decorative xmlns:adec="http://schemas.microsoft.com/office/drawing/2017/decorative" val="1"/>
              </a:ext>
            </a:extLst>
          </p:cNvPr>
          <p:cNvSpPr>
            <a:spLocks noGrp="1"/>
          </p:cNvSpPr>
          <p:nvPr>
            <p:ph type="pic" sz="quarter" idx="29" hasCustomPrompt="1"/>
          </p:nvPr>
        </p:nvSpPr>
        <p:spPr bwMode="invGray">
          <a:xfrm>
            <a:off x="5054052" y="1106244"/>
            <a:ext cx="2095200" cy="2876400"/>
          </a:xfrm>
          <a:prstGeom prst="roundRect">
            <a:avLst>
              <a:gd name="adj" fmla="val 8029"/>
            </a:avLst>
          </a:prstGeom>
          <a:solidFill>
            <a:srgbClr val="C1BFFF"/>
          </a:solidFill>
        </p:spPr>
        <p:txBody>
          <a:bodyPr tIns="91440" anchor="t" anchorCtr="0"/>
          <a:lstStyle>
            <a:lvl1pPr marL="0" indent="0" algn="ctr">
              <a:spcAft>
                <a:spcPts val="0"/>
              </a:spcAft>
              <a:buNone/>
              <a:defRPr sz="1400">
                <a:solidFill>
                  <a:schemeClr val="bg2"/>
                </a:solidFill>
              </a:defRPr>
            </a:lvl1pPr>
          </a:lstStyle>
          <a:p>
            <a:r>
              <a:rPr lang="en-US" noProof="0"/>
              <a:t>Profile picture</a:t>
            </a:r>
          </a:p>
        </p:txBody>
      </p:sp>
      <p:sp>
        <p:nvSpPr>
          <p:cNvPr id="37" name="Subhead 2">
            <a:extLst>
              <a:ext uri="{FF2B5EF4-FFF2-40B4-BE49-F238E27FC236}">
                <a16:creationId xmlns:a16="http://schemas.microsoft.com/office/drawing/2014/main" id="{AA29FE22-EC43-8F1F-0422-5140B5E16765}"/>
              </a:ext>
            </a:extLst>
          </p:cNvPr>
          <p:cNvSpPr>
            <a:spLocks noGrp="1"/>
          </p:cNvSpPr>
          <p:nvPr>
            <p:ph type="body" idx="34" hasCustomPrompt="1"/>
          </p:nvPr>
        </p:nvSpPr>
        <p:spPr bwMode="white">
          <a:xfrm>
            <a:off x="5041513" y="4175434"/>
            <a:ext cx="2095200" cy="493200"/>
          </a:xfrm>
        </p:spPr>
        <p:txBody>
          <a:bodyPr wrap="none" anchor="t" anchorCtr="0"/>
          <a:lstStyle>
            <a:lvl1pPr marL="0" indent="0">
              <a:spcAft>
                <a:spcPts val="0"/>
              </a:spcAft>
              <a:buNone/>
              <a:defRPr sz="16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err="1"/>
              <a:t>Firstname</a:t>
            </a:r>
            <a:r>
              <a:rPr lang="en-US" noProof="0"/>
              <a:t> </a:t>
            </a:r>
            <a:br>
              <a:rPr lang="en-US" noProof="0"/>
            </a:br>
            <a:r>
              <a:rPr lang="en-US" noProof="0" err="1"/>
              <a:t>Lastname</a:t>
            </a:r>
            <a:endParaRPr lang="en-US" noProof="0"/>
          </a:p>
        </p:txBody>
      </p:sp>
      <p:sp>
        <p:nvSpPr>
          <p:cNvPr id="38" name="Overview 2">
            <a:extLst>
              <a:ext uri="{FF2B5EF4-FFF2-40B4-BE49-F238E27FC236}">
                <a16:creationId xmlns:a16="http://schemas.microsoft.com/office/drawing/2014/main" id="{8762CF4D-2976-7A60-0108-65E18C77EF27}"/>
              </a:ext>
            </a:extLst>
          </p:cNvPr>
          <p:cNvSpPr>
            <a:spLocks noGrp="1"/>
          </p:cNvSpPr>
          <p:nvPr>
            <p:ph type="body" sz="quarter" idx="35" hasCustomPrompt="1"/>
          </p:nvPr>
        </p:nvSpPr>
        <p:spPr bwMode="white">
          <a:xfrm>
            <a:off x="5041513" y="4732768"/>
            <a:ext cx="2095200" cy="493200"/>
          </a:xfrm>
        </p:spPr>
        <p:txBody>
          <a:bodyPr>
            <a:noAutofit/>
          </a:bodyPr>
          <a:lstStyle>
            <a:lvl1pPr marL="0" indent="0">
              <a:spcBef>
                <a:spcPts val="0"/>
              </a:spcBef>
              <a:spcAft>
                <a:spcPts val="0"/>
              </a:spcAft>
              <a:buNone/>
              <a:defRPr sz="1200"/>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lvl="0"/>
            <a:r>
              <a:rPr lang="en-US" noProof="0"/>
              <a:t>Role, Department </a:t>
            </a:r>
            <a:br>
              <a:rPr lang="en-US" noProof="0"/>
            </a:br>
            <a:r>
              <a:rPr lang="en-US" noProof="0"/>
              <a:t>Location</a:t>
            </a:r>
          </a:p>
        </p:txBody>
      </p:sp>
      <p:sp>
        <p:nvSpPr>
          <p:cNvPr id="39" name="Text 2">
            <a:extLst>
              <a:ext uri="{FF2B5EF4-FFF2-40B4-BE49-F238E27FC236}">
                <a16:creationId xmlns:a16="http://schemas.microsoft.com/office/drawing/2014/main" id="{A4322B94-2975-3571-26B9-CCE8A541E555}"/>
              </a:ext>
            </a:extLst>
          </p:cNvPr>
          <p:cNvSpPr>
            <a:spLocks noGrp="1"/>
          </p:cNvSpPr>
          <p:nvPr>
            <p:ph type="body" sz="quarter" idx="36" hasCustomPrompt="1"/>
          </p:nvPr>
        </p:nvSpPr>
        <p:spPr bwMode="white">
          <a:xfrm>
            <a:off x="5041513" y="5214576"/>
            <a:ext cx="2095200" cy="820800"/>
          </a:xfrm>
        </p:spPr>
        <p:txBody>
          <a:bodyPr>
            <a:noAutofit/>
          </a:bodyPr>
          <a:lstStyle>
            <a:lvl1pPr marL="0" indent="0">
              <a:spcBef>
                <a:spcPts val="0"/>
              </a:spcBef>
              <a:spcAft>
                <a:spcPts val="0"/>
              </a:spcAft>
              <a:buNone/>
              <a:defRPr sz="1200"/>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lvl="0"/>
            <a:r>
              <a:rPr lang="en-US" noProof="0"/>
              <a:t>Place short bio here, </a:t>
            </a:r>
            <a:br>
              <a:rPr lang="en-US" noProof="0"/>
            </a:br>
            <a:r>
              <a:rPr lang="en-US" noProof="0"/>
              <a:t>lorem ipsum dolor sit </a:t>
            </a:r>
            <a:r>
              <a:rPr lang="en-US" noProof="0" err="1"/>
              <a:t>amet</a:t>
            </a:r>
            <a:r>
              <a:rPr lang="en-US" noProof="0"/>
              <a:t> </a:t>
            </a:r>
            <a:r>
              <a:rPr lang="en-US" noProof="0" err="1"/>
              <a:t>adipiscing</a:t>
            </a:r>
            <a:r>
              <a:rPr lang="en-US" noProof="0"/>
              <a:t> </a:t>
            </a:r>
            <a:r>
              <a:rPr lang="en-US" noProof="0" err="1"/>
              <a:t>elit</a:t>
            </a:r>
            <a:r>
              <a:rPr lang="en-US" noProof="0"/>
              <a:t>.</a:t>
            </a:r>
          </a:p>
        </p:txBody>
      </p:sp>
      <p:sp>
        <p:nvSpPr>
          <p:cNvPr id="31" name="Picture 3">
            <a:extLst>
              <a:ext uri="{FF2B5EF4-FFF2-40B4-BE49-F238E27FC236}">
                <a16:creationId xmlns:a16="http://schemas.microsoft.com/office/drawing/2014/main" id="{1A0D2F8A-AF54-62BF-0C4C-4D15A09C40D4}"/>
              </a:ext>
              <a:ext uri="{C183D7F6-B498-43B3-948B-1728B52AA6E4}">
                <adec:decorative xmlns:adec="http://schemas.microsoft.com/office/drawing/2017/decorative" val="1"/>
              </a:ext>
            </a:extLst>
          </p:cNvPr>
          <p:cNvSpPr>
            <a:spLocks noGrp="1"/>
          </p:cNvSpPr>
          <p:nvPr>
            <p:ph type="pic" sz="quarter" idx="30" hasCustomPrompt="1"/>
          </p:nvPr>
        </p:nvSpPr>
        <p:spPr bwMode="invGray">
          <a:xfrm>
            <a:off x="7303170" y="1106244"/>
            <a:ext cx="2095200" cy="2876400"/>
          </a:xfrm>
          <a:prstGeom prst="roundRect">
            <a:avLst>
              <a:gd name="adj" fmla="val 7575"/>
            </a:avLst>
          </a:prstGeom>
          <a:solidFill>
            <a:srgbClr val="C1BFFF"/>
          </a:solidFill>
        </p:spPr>
        <p:txBody>
          <a:bodyPr tIns="91440" anchor="t" anchorCtr="0"/>
          <a:lstStyle>
            <a:lvl1pPr marL="0" indent="0" algn="ctr">
              <a:spcAft>
                <a:spcPts val="0"/>
              </a:spcAft>
              <a:buNone/>
              <a:defRPr sz="1400">
                <a:solidFill>
                  <a:schemeClr val="bg2"/>
                </a:solidFill>
              </a:defRPr>
            </a:lvl1pPr>
          </a:lstStyle>
          <a:p>
            <a:r>
              <a:rPr lang="en-US" noProof="0"/>
              <a:t>Profile picture</a:t>
            </a:r>
          </a:p>
        </p:txBody>
      </p:sp>
      <p:sp>
        <p:nvSpPr>
          <p:cNvPr id="40" name="Subhead 3">
            <a:extLst>
              <a:ext uri="{FF2B5EF4-FFF2-40B4-BE49-F238E27FC236}">
                <a16:creationId xmlns:a16="http://schemas.microsoft.com/office/drawing/2014/main" id="{19CCED15-E16C-52B8-D959-6CDFBAB2BC36}"/>
              </a:ext>
            </a:extLst>
          </p:cNvPr>
          <p:cNvSpPr>
            <a:spLocks noGrp="1"/>
          </p:cNvSpPr>
          <p:nvPr>
            <p:ph type="body" idx="37" hasCustomPrompt="1"/>
          </p:nvPr>
        </p:nvSpPr>
        <p:spPr bwMode="white">
          <a:xfrm>
            <a:off x="7290631" y="4175434"/>
            <a:ext cx="2095200" cy="493200"/>
          </a:xfrm>
        </p:spPr>
        <p:txBody>
          <a:bodyPr wrap="none" anchor="t" anchorCtr="0"/>
          <a:lstStyle>
            <a:lvl1pPr marL="0" indent="0">
              <a:spcAft>
                <a:spcPts val="0"/>
              </a:spcAft>
              <a:buNone/>
              <a:defRPr sz="16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err="1"/>
              <a:t>Firstname</a:t>
            </a:r>
            <a:r>
              <a:rPr lang="en-US" noProof="0"/>
              <a:t> </a:t>
            </a:r>
            <a:br>
              <a:rPr lang="en-US" noProof="0"/>
            </a:br>
            <a:r>
              <a:rPr lang="en-US" noProof="0" err="1"/>
              <a:t>Lastname</a:t>
            </a:r>
            <a:endParaRPr lang="en-US" noProof="0"/>
          </a:p>
        </p:txBody>
      </p:sp>
      <p:sp>
        <p:nvSpPr>
          <p:cNvPr id="41" name="Overview 3">
            <a:extLst>
              <a:ext uri="{FF2B5EF4-FFF2-40B4-BE49-F238E27FC236}">
                <a16:creationId xmlns:a16="http://schemas.microsoft.com/office/drawing/2014/main" id="{3679B495-B9DF-A4FB-6A13-A2C3377AB7F2}"/>
              </a:ext>
            </a:extLst>
          </p:cNvPr>
          <p:cNvSpPr>
            <a:spLocks noGrp="1"/>
          </p:cNvSpPr>
          <p:nvPr>
            <p:ph type="body" sz="quarter" idx="38" hasCustomPrompt="1"/>
          </p:nvPr>
        </p:nvSpPr>
        <p:spPr bwMode="white">
          <a:xfrm>
            <a:off x="7290631" y="4732768"/>
            <a:ext cx="2095200" cy="493200"/>
          </a:xfrm>
        </p:spPr>
        <p:txBody>
          <a:bodyPr>
            <a:noAutofit/>
          </a:bodyPr>
          <a:lstStyle>
            <a:lvl1pPr marL="0" indent="0">
              <a:spcBef>
                <a:spcPts val="0"/>
              </a:spcBef>
              <a:spcAft>
                <a:spcPts val="0"/>
              </a:spcAft>
              <a:buNone/>
              <a:defRPr sz="1200"/>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lvl="0"/>
            <a:r>
              <a:rPr lang="en-US" noProof="0"/>
              <a:t>Role, Department </a:t>
            </a:r>
            <a:br>
              <a:rPr lang="en-US" noProof="0"/>
            </a:br>
            <a:r>
              <a:rPr lang="en-US" noProof="0"/>
              <a:t>Location</a:t>
            </a:r>
          </a:p>
        </p:txBody>
      </p:sp>
      <p:sp>
        <p:nvSpPr>
          <p:cNvPr id="42" name="Text 3">
            <a:extLst>
              <a:ext uri="{FF2B5EF4-FFF2-40B4-BE49-F238E27FC236}">
                <a16:creationId xmlns:a16="http://schemas.microsoft.com/office/drawing/2014/main" id="{4C6407FB-88B8-767C-474A-9FA4AF59B9B9}"/>
              </a:ext>
            </a:extLst>
          </p:cNvPr>
          <p:cNvSpPr>
            <a:spLocks noGrp="1"/>
          </p:cNvSpPr>
          <p:nvPr>
            <p:ph type="body" sz="quarter" idx="39" hasCustomPrompt="1"/>
          </p:nvPr>
        </p:nvSpPr>
        <p:spPr bwMode="white">
          <a:xfrm>
            <a:off x="7290631" y="5214576"/>
            <a:ext cx="2095200" cy="820800"/>
          </a:xfrm>
        </p:spPr>
        <p:txBody>
          <a:bodyPr>
            <a:noAutofit/>
          </a:bodyPr>
          <a:lstStyle>
            <a:lvl1pPr marL="0" indent="0">
              <a:spcBef>
                <a:spcPts val="0"/>
              </a:spcBef>
              <a:spcAft>
                <a:spcPts val="0"/>
              </a:spcAft>
              <a:buNone/>
              <a:defRPr sz="1200"/>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lvl="0"/>
            <a:r>
              <a:rPr lang="en-US" noProof="0"/>
              <a:t>Place short bio here, </a:t>
            </a:r>
            <a:br>
              <a:rPr lang="en-US" noProof="0"/>
            </a:br>
            <a:r>
              <a:rPr lang="en-US" noProof="0"/>
              <a:t>lorem ipsum dolor sit </a:t>
            </a:r>
            <a:r>
              <a:rPr lang="en-US" noProof="0" err="1"/>
              <a:t>amet</a:t>
            </a:r>
            <a:r>
              <a:rPr lang="en-US" noProof="0"/>
              <a:t> </a:t>
            </a:r>
            <a:r>
              <a:rPr lang="en-US" noProof="0" err="1"/>
              <a:t>adipiscing</a:t>
            </a:r>
            <a:r>
              <a:rPr lang="en-US" noProof="0"/>
              <a:t> </a:t>
            </a:r>
            <a:r>
              <a:rPr lang="en-US" noProof="0" err="1"/>
              <a:t>elit</a:t>
            </a:r>
            <a:r>
              <a:rPr lang="en-US" noProof="0"/>
              <a:t>.</a:t>
            </a:r>
          </a:p>
        </p:txBody>
      </p:sp>
      <p:sp>
        <p:nvSpPr>
          <p:cNvPr id="32" name="Picture 4">
            <a:extLst>
              <a:ext uri="{FF2B5EF4-FFF2-40B4-BE49-F238E27FC236}">
                <a16:creationId xmlns:a16="http://schemas.microsoft.com/office/drawing/2014/main" id="{8208AA10-657F-1B30-B765-B4F980FADCFA}"/>
              </a:ext>
              <a:ext uri="{C183D7F6-B498-43B3-948B-1728B52AA6E4}">
                <adec:decorative xmlns:adec="http://schemas.microsoft.com/office/drawing/2017/decorative" val="1"/>
              </a:ext>
            </a:extLst>
          </p:cNvPr>
          <p:cNvSpPr>
            <a:spLocks noGrp="1"/>
          </p:cNvSpPr>
          <p:nvPr>
            <p:ph type="pic" sz="quarter" idx="31" hasCustomPrompt="1"/>
          </p:nvPr>
        </p:nvSpPr>
        <p:spPr bwMode="invGray">
          <a:xfrm>
            <a:off x="9552288" y="1106244"/>
            <a:ext cx="2095200" cy="2876400"/>
          </a:xfrm>
          <a:prstGeom prst="roundRect">
            <a:avLst>
              <a:gd name="adj" fmla="val 8029"/>
            </a:avLst>
          </a:prstGeom>
          <a:solidFill>
            <a:srgbClr val="C1BFFF"/>
          </a:solidFill>
        </p:spPr>
        <p:txBody>
          <a:bodyPr tIns="91440" anchor="t" anchorCtr="0"/>
          <a:lstStyle>
            <a:lvl1pPr marL="0" indent="0" algn="ctr">
              <a:spcAft>
                <a:spcPts val="0"/>
              </a:spcAft>
              <a:buNone/>
              <a:defRPr sz="1400">
                <a:solidFill>
                  <a:schemeClr val="bg2"/>
                </a:solidFill>
              </a:defRPr>
            </a:lvl1pPr>
          </a:lstStyle>
          <a:p>
            <a:r>
              <a:rPr lang="en-US" noProof="0"/>
              <a:t>Profile picture</a:t>
            </a:r>
          </a:p>
        </p:txBody>
      </p:sp>
      <p:sp>
        <p:nvSpPr>
          <p:cNvPr id="43" name="Subhead 4">
            <a:extLst>
              <a:ext uri="{FF2B5EF4-FFF2-40B4-BE49-F238E27FC236}">
                <a16:creationId xmlns:a16="http://schemas.microsoft.com/office/drawing/2014/main" id="{629CBC16-DFEC-9D43-DD1E-ED8F09DE87B0}"/>
              </a:ext>
            </a:extLst>
          </p:cNvPr>
          <p:cNvSpPr>
            <a:spLocks noGrp="1"/>
          </p:cNvSpPr>
          <p:nvPr>
            <p:ph type="body" idx="40" hasCustomPrompt="1"/>
          </p:nvPr>
        </p:nvSpPr>
        <p:spPr bwMode="white">
          <a:xfrm>
            <a:off x="9539749" y="4175434"/>
            <a:ext cx="2095200" cy="493200"/>
          </a:xfrm>
        </p:spPr>
        <p:txBody>
          <a:bodyPr wrap="none" anchor="t" anchorCtr="0"/>
          <a:lstStyle>
            <a:lvl1pPr marL="0" indent="0">
              <a:spcAft>
                <a:spcPts val="0"/>
              </a:spcAft>
              <a:buNone/>
              <a:defRPr sz="16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err="1"/>
              <a:t>Firstname</a:t>
            </a:r>
            <a:r>
              <a:rPr lang="en-US" noProof="0"/>
              <a:t> </a:t>
            </a:r>
            <a:br>
              <a:rPr lang="en-US" noProof="0"/>
            </a:br>
            <a:r>
              <a:rPr lang="en-US" noProof="0" err="1"/>
              <a:t>Lastname</a:t>
            </a:r>
            <a:endParaRPr lang="en-US" noProof="0"/>
          </a:p>
        </p:txBody>
      </p:sp>
      <p:sp>
        <p:nvSpPr>
          <p:cNvPr id="44" name="Overview 4">
            <a:extLst>
              <a:ext uri="{FF2B5EF4-FFF2-40B4-BE49-F238E27FC236}">
                <a16:creationId xmlns:a16="http://schemas.microsoft.com/office/drawing/2014/main" id="{B1D9EFEF-914A-19D1-0B76-7C3D99E74919}"/>
              </a:ext>
            </a:extLst>
          </p:cNvPr>
          <p:cNvSpPr>
            <a:spLocks noGrp="1"/>
          </p:cNvSpPr>
          <p:nvPr>
            <p:ph type="body" sz="quarter" idx="41" hasCustomPrompt="1"/>
          </p:nvPr>
        </p:nvSpPr>
        <p:spPr bwMode="white">
          <a:xfrm>
            <a:off x="9539749" y="4732768"/>
            <a:ext cx="2095200" cy="493200"/>
          </a:xfrm>
        </p:spPr>
        <p:txBody>
          <a:bodyPr>
            <a:noAutofit/>
          </a:bodyPr>
          <a:lstStyle>
            <a:lvl1pPr marL="0" indent="0">
              <a:spcBef>
                <a:spcPts val="0"/>
              </a:spcBef>
              <a:spcAft>
                <a:spcPts val="0"/>
              </a:spcAft>
              <a:buNone/>
              <a:defRPr sz="1200"/>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lvl="0"/>
            <a:r>
              <a:rPr lang="en-US" noProof="0"/>
              <a:t>Role, Department </a:t>
            </a:r>
            <a:br>
              <a:rPr lang="en-US" noProof="0"/>
            </a:br>
            <a:r>
              <a:rPr lang="en-US" noProof="0"/>
              <a:t>Location</a:t>
            </a:r>
          </a:p>
        </p:txBody>
      </p:sp>
      <p:sp>
        <p:nvSpPr>
          <p:cNvPr id="45" name="Text 4">
            <a:extLst>
              <a:ext uri="{FF2B5EF4-FFF2-40B4-BE49-F238E27FC236}">
                <a16:creationId xmlns:a16="http://schemas.microsoft.com/office/drawing/2014/main" id="{24F6D455-7576-59A9-DB1B-93667C91A436}"/>
              </a:ext>
            </a:extLst>
          </p:cNvPr>
          <p:cNvSpPr>
            <a:spLocks noGrp="1"/>
          </p:cNvSpPr>
          <p:nvPr>
            <p:ph type="body" sz="quarter" idx="42" hasCustomPrompt="1"/>
          </p:nvPr>
        </p:nvSpPr>
        <p:spPr bwMode="white">
          <a:xfrm>
            <a:off x="9539749" y="5214576"/>
            <a:ext cx="2095200" cy="820800"/>
          </a:xfrm>
        </p:spPr>
        <p:txBody>
          <a:bodyPr>
            <a:noAutofit/>
          </a:bodyPr>
          <a:lstStyle>
            <a:lvl1pPr marL="0" indent="0">
              <a:spcBef>
                <a:spcPts val="0"/>
              </a:spcBef>
              <a:spcAft>
                <a:spcPts val="0"/>
              </a:spcAft>
              <a:buNone/>
              <a:defRPr sz="1200"/>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lvl="0"/>
            <a:r>
              <a:rPr lang="en-US" noProof="0"/>
              <a:t>Place short bio here, </a:t>
            </a:r>
            <a:br>
              <a:rPr lang="en-US" noProof="0"/>
            </a:br>
            <a:r>
              <a:rPr lang="en-US" noProof="0"/>
              <a:t>lorem ipsum dolor sit </a:t>
            </a:r>
            <a:r>
              <a:rPr lang="en-US" noProof="0" err="1"/>
              <a:t>amet</a:t>
            </a:r>
            <a:r>
              <a:rPr lang="en-US" noProof="0"/>
              <a:t> </a:t>
            </a:r>
            <a:r>
              <a:rPr lang="en-US" noProof="0" err="1"/>
              <a:t>adipiscing</a:t>
            </a:r>
            <a:r>
              <a:rPr lang="en-US" noProof="0"/>
              <a:t> </a:t>
            </a:r>
            <a:r>
              <a:rPr lang="en-US" noProof="0" err="1"/>
              <a:t>elit</a:t>
            </a:r>
            <a:r>
              <a:rPr lang="en-US" noProof="0"/>
              <a:t>.</a:t>
            </a:r>
          </a:p>
        </p:txBody>
      </p:sp>
      <p:sp>
        <p:nvSpPr>
          <p:cNvPr id="4" name="Footer">
            <a:extLst>
              <a:ext uri="{FF2B5EF4-FFF2-40B4-BE49-F238E27FC236}">
                <a16:creationId xmlns:a16="http://schemas.microsoft.com/office/drawing/2014/main" id="{D98E3E45-621A-88DF-E490-7E6E2B0BC6E6}"/>
              </a:ext>
            </a:extLst>
          </p:cNvPr>
          <p:cNvSpPr>
            <a:spLocks noGrp="1" noRot="1" noMove="1" noResize="1" noEditPoints="1" noAdjustHandles="1" noChangeArrowheads="1" noChangeShapeType="1"/>
          </p:cNvSpPr>
          <p:nvPr>
            <p:ph type="ftr" sz="quarter" idx="11"/>
          </p:nvPr>
        </p:nvSpPr>
        <p:spPr bwMode="white"/>
        <p:txBody>
          <a:bodyPr/>
          <a:lstStyle>
            <a:lvl1pPr>
              <a:defRPr>
                <a:solidFill>
                  <a:srgbClr val="C1BFFF"/>
                </a:solidFill>
              </a:defRPr>
            </a:lvl1pPr>
          </a:lstStyle>
          <a:p>
            <a:r>
              <a:rPr lang="en-US" noProof="0"/>
              <a:t>Copyright 2025 Pearson. All rights reserved.</a:t>
            </a:r>
          </a:p>
        </p:txBody>
      </p:sp>
      <p:sp>
        <p:nvSpPr>
          <p:cNvPr id="5" name="Slide Number">
            <a:extLst>
              <a:ext uri="{FF2B5EF4-FFF2-40B4-BE49-F238E27FC236}">
                <a16:creationId xmlns:a16="http://schemas.microsoft.com/office/drawing/2014/main" id="{912DB833-253D-BDCA-D9DF-7C4BCBD1A196}"/>
              </a:ext>
            </a:extLst>
          </p:cNvPr>
          <p:cNvSpPr>
            <a:spLocks noGrp="1" noRot="1" noMove="1" noResize="1" noEditPoints="1" noAdjustHandles="1" noChangeArrowheads="1" noChangeShapeType="1"/>
          </p:cNvSpPr>
          <p:nvPr>
            <p:ph type="sldNum" sz="quarter" idx="12"/>
          </p:nvPr>
        </p:nvSpPr>
        <p:spPr bwMode="white"/>
        <p:txBody>
          <a:bodyPr/>
          <a:lstStyle>
            <a:lvl1pPr>
              <a:defRPr>
                <a:solidFill>
                  <a:srgbClr val="C1BFFF"/>
                </a:solidFill>
              </a:defRPr>
            </a:lvl1pPr>
          </a:lstStyle>
          <a:p>
            <a:fld id="{27BB625B-AB5A-C845-B50B-ED205C3DDF7A}" type="slidenum">
              <a:rPr lang="en-US" noProof="0" smtClean="0"/>
              <a:pPr/>
              <a:t>‹N›</a:t>
            </a:fld>
            <a:endParaRPr lang="en-US" noProof="0"/>
          </a:p>
        </p:txBody>
      </p:sp>
    </p:spTree>
    <p:extLst>
      <p:ext uri="{BB962C8B-B14F-4D97-AF65-F5344CB8AC3E}">
        <p14:creationId xmlns:p14="http://schemas.microsoft.com/office/powerpoint/2010/main" val="1763067021"/>
      </p:ext>
    </p:extLst>
  </p:cSld>
  <p:clrMapOvr>
    <a:overrideClrMapping bg1="dk1" tx1="lt1" bg2="dk2" tx2="lt2" accent1="accent1" accent2="accent2" accent3="accent3" accent4="accent4" accent5="accent5" accent6="accent6" hlink="hlink" folHlink="folHlink"/>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eam Profile x4">
    <p:bg bwMode="ltGray">
      <p:bgPr>
        <a:solidFill>
          <a:srgbClr val="EDECF6"/>
        </a:solidFill>
        <a:effectLst/>
      </p:bgPr>
    </p:bg>
    <p:spTree>
      <p:nvGrpSpPr>
        <p:cNvPr id="1" name=""/>
        <p:cNvGrpSpPr/>
        <p:nvPr/>
      </p:nvGrpSpPr>
      <p:grpSpPr>
        <a:xfrm>
          <a:off x="0" y="0"/>
          <a:ext cx="0" cy="0"/>
          <a:chOff x="0" y="0"/>
          <a:chExt cx="0" cy="0"/>
        </a:xfrm>
      </p:grpSpPr>
      <p:sp>
        <p:nvSpPr>
          <p:cNvPr id="3" name="Line Waves">
            <a:extLst>
              <a:ext uri="{FF2B5EF4-FFF2-40B4-BE49-F238E27FC236}">
                <a16:creationId xmlns:a16="http://schemas.microsoft.com/office/drawing/2014/main" id="{D186FDAB-7949-432D-448A-914280C408BA}"/>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bwMode="ltGray">
          <a:xfrm>
            <a:off x="0" y="1765261"/>
            <a:ext cx="2324100" cy="4270115"/>
          </a:xfrm>
          <a:custGeom>
            <a:avLst/>
            <a:gdLst>
              <a:gd name="connsiteX0" fmla="*/ 0 w 2324100"/>
              <a:gd name="connsiteY0" fmla="*/ 692727 h 4270115"/>
              <a:gd name="connsiteX1" fmla="*/ 23841 w 2324100"/>
              <a:gd name="connsiteY1" fmla="*/ 731059 h 4270115"/>
              <a:gd name="connsiteX2" fmla="*/ 443757 w 2324100"/>
              <a:gd name="connsiteY2" fmla="*/ 2145682 h 4270115"/>
              <a:gd name="connsiteX3" fmla="*/ 443213 w 2324100"/>
              <a:gd name="connsiteY3" fmla="*/ 2145682 h 4270115"/>
              <a:gd name="connsiteX4" fmla="*/ 31412 w 2324100"/>
              <a:gd name="connsiteY4" fmla="*/ 3546472 h 4270115"/>
              <a:gd name="connsiteX5" fmla="*/ 0 w 2324100"/>
              <a:gd name="connsiteY5" fmla="*/ 3597467 h 4270115"/>
              <a:gd name="connsiteX6" fmla="*/ 0 w 2324100"/>
              <a:gd name="connsiteY6" fmla="*/ 3551763 h 4270115"/>
              <a:gd name="connsiteX7" fmla="*/ 37371 w 2324100"/>
              <a:gd name="connsiteY7" fmla="*/ 3488643 h 4270115"/>
              <a:gd name="connsiteX8" fmla="*/ 417059 w 2324100"/>
              <a:gd name="connsiteY8" fmla="*/ 2145137 h 4270115"/>
              <a:gd name="connsiteX9" fmla="*/ 37371 w 2324100"/>
              <a:gd name="connsiteY9" fmla="*/ 801632 h 4270115"/>
              <a:gd name="connsiteX10" fmla="*/ 0 w 2324100"/>
              <a:gd name="connsiteY10" fmla="*/ 738512 h 4270115"/>
              <a:gd name="connsiteX11" fmla="*/ 0 w 2324100"/>
              <a:gd name="connsiteY11" fmla="*/ 164941 h 4270115"/>
              <a:gd name="connsiteX12" fmla="*/ 53886 w 2324100"/>
              <a:gd name="connsiteY12" fmla="*/ 214190 h 4270115"/>
              <a:gd name="connsiteX13" fmla="*/ 1070357 w 2324100"/>
              <a:gd name="connsiteY13" fmla="*/ 2140779 h 4270115"/>
              <a:gd name="connsiteX14" fmla="*/ 178528 w 2324100"/>
              <a:gd name="connsiteY14" fmla="*/ 3948521 h 4270115"/>
              <a:gd name="connsiteX15" fmla="*/ 0 w 2324100"/>
              <a:gd name="connsiteY15" fmla="*/ 4116957 h 4270115"/>
              <a:gd name="connsiteX16" fmla="*/ 0 w 2324100"/>
              <a:gd name="connsiteY16" fmla="*/ 4077047 h 4270115"/>
              <a:gd name="connsiteX17" fmla="*/ 38919 w 2324100"/>
              <a:gd name="connsiteY17" fmla="*/ 4041827 h 4270115"/>
              <a:gd name="connsiteX18" fmla="*/ 1042569 w 2324100"/>
              <a:gd name="connsiteY18" fmla="*/ 2140234 h 4270115"/>
              <a:gd name="connsiteX19" fmla="*/ 38919 w 2324100"/>
              <a:gd name="connsiteY19" fmla="*/ 238641 h 4270115"/>
              <a:gd name="connsiteX20" fmla="*/ 0 w 2324100"/>
              <a:gd name="connsiteY20" fmla="*/ 203505 h 4270115"/>
              <a:gd name="connsiteX21" fmla="*/ 232349 w 2324100"/>
              <a:gd name="connsiteY21" fmla="*/ 145468 h 4270115"/>
              <a:gd name="connsiteX22" fmla="*/ 624110 w 2324100"/>
              <a:gd name="connsiteY22" fmla="*/ 429345 h 4270115"/>
              <a:gd name="connsiteX23" fmla="*/ 1696956 w 2324100"/>
              <a:gd name="connsiteY23" fmla="*/ 2135330 h 4270115"/>
              <a:gd name="connsiteX24" fmla="*/ 624110 w 2324100"/>
              <a:gd name="connsiteY24" fmla="*/ 3841315 h 4270115"/>
              <a:gd name="connsiteX25" fmla="*/ 275938 w 2324100"/>
              <a:gd name="connsiteY25" fmla="*/ 4096313 h 4270115"/>
              <a:gd name="connsiteX26" fmla="*/ 275938 w 2324100"/>
              <a:gd name="connsiteY26" fmla="*/ 4096859 h 4270115"/>
              <a:gd name="connsiteX27" fmla="*/ 2296312 w 2324100"/>
              <a:gd name="connsiteY27" fmla="*/ 2130971 h 4270115"/>
              <a:gd name="connsiteX28" fmla="*/ 232349 w 2324100"/>
              <a:gd name="connsiteY28" fmla="*/ 145468 h 4270115"/>
              <a:gd name="connsiteX29" fmla="*/ 0 w 2324100"/>
              <a:gd name="connsiteY29" fmla="*/ 0 h 4270115"/>
              <a:gd name="connsiteX30" fmla="*/ 101580 w 2324100"/>
              <a:gd name="connsiteY30" fmla="*/ 60469 h 4270115"/>
              <a:gd name="connsiteX31" fmla="*/ 1190228 w 2324100"/>
              <a:gd name="connsiteY31" fmla="*/ 638575 h 4270115"/>
              <a:gd name="connsiteX32" fmla="*/ 1190773 w 2324100"/>
              <a:gd name="connsiteY32" fmla="*/ 638575 h 4270115"/>
              <a:gd name="connsiteX33" fmla="*/ 2324100 w 2324100"/>
              <a:gd name="connsiteY33" fmla="*/ 2129882 h 4270115"/>
              <a:gd name="connsiteX34" fmla="*/ 1190773 w 2324100"/>
              <a:gd name="connsiteY34" fmla="*/ 3621188 h 4270115"/>
              <a:gd name="connsiteX35" fmla="*/ 144624 w 2324100"/>
              <a:gd name="connsiteY35" fmla="*/ 4182403 h 4270115"/>
              <a:gd name="connsiteX36" fmla="*/ 0 w 2324100"/>
              <a:gd name="connsiteY36" fmla="*/ 4270115 h 4270115"/>
              <a:gd name="connsiteX37" fmla="*/ 0 w 2324100"/>
              <a:gd name="connsiteY37" fmla="*/ 4228907 h 4270115"/>
              <a:gd name="connsiteX38" fmla="*/ 44450 w 2324100"/>
              <a:gd name="connsiteY38" fmla="*/ 4203853 h 4270115"/>
              <a:gd name="connsiteX39" fmla="*/ 133727 w 2324100"/>
              <a:gd name="connsiteY39" fmla="*/ 4157883 h 4270115"/>
              <a:gd name="connsiteX40" fmla="*/ 607218 w 2324100"/>
              <a:gd name="connsiteY40" fmla="*/ 3820065 h 4270115"/>
              <a:gd name="connsiteX41" fmla="*/ 1669713 w 2324100"/>
              <a:gd name="connsiteY41" fmla="*/ 2135330 h 4270115"/>
              <a:gd name="connsiteX42" fmla="*/ 607218 w 2324100"/>
              <a:gd name="connsiteY42" fmla="*/ 450595 h 4270115"/>
              <a:gd name="connsiteX43" fmla="*/ 3930 w 2324100"/>
              <a:gd name="connsiteY43" fmla="*/ 36507 h 4270115"/>
              <a:gd name="connsiteX44" fmla="*/ 0 w 2324100"/>
              <a:gd name="connsiteY44" fmla="*/ 33977 h 427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2324100" h="4270115">
                <a:moveTo>
                  <a:pt x="0" y="692727"/>
                </a:moveTo>
                <a:lnTo>
                  <a:pt x="23841" y="731059"/>
                </a:lnTo>
                <a:cubicBezTo>
                  <a:pt x="271572" y="1154274"/>
                  <a:pt x="443757" y="1636264"/>
                  <a:pt x="443757" y="2145682"/>
                </a:cubicBezTo>
                <a:lnTo>
                  <a:pt x="443213" y="2145682"/>
                </a:lnTo>
                <a:cubicBezTo>
                  <a:pt x="443213" y="2649618"/>
                  <a:pt x="274782" y="3126647"/>
                  <a:pt x="31412" y="3546472"/>
                </a:cubicBezTo>
                <a:lnTo>
                  <a:pt x="0" y="3597467"/>
                </a:lnTo>
                <a:lnTo>
                  <a:pt x="0" y="3551763"/>
                </a:lnTo>
                <a:lnTo>
                  <a:pt x="37371" y="3488643"/>
                </a:lnTo>
                <a:cubicBezTo>
                  <a:pt x="339541" y="2949468"/>
                  <a:pt x="417059" y="2482275"/>
                  <a:pt x="417059" y="2145137"/>
                </a:cubicBezTo>
                <a:cubicBezTo>
                  <a:pt x="417059" y="1808000"/>
                  <a:pt x="339541" y="1340807"/>
                  <a:pt x="37371" y="801632"/>
                </a:cubicBezTo>
                <a:lnTo>
                  <a:pt x="0" y="738512"/>
                </a:lnTo>
                <a:close/>
                <a:moveTo>
                  <a:pt x="0" y="164941"/>
                </a:moveTo>
                <a:lnTo>
                  <a:pt x="53886" y="214190"/>
                </a:lnTo>
                <a:cubicBezTo>
                  <a:pt x="576910" y="709885"/>
                  <a:pt x="1070357" y="1398668"/>
                  <a:pt x="1070357" y="2140779"/>
                </a:cubicBezTo>
                <a:cubicBezTo>
                  <a:pt x="1070357" y="2836509"/>
                  <a:pt x="652556" y="3469204"/>
                  <a:pt x="178528" y="3948521"/>
                </a:cubicBezTo>
                <a:lnTo>
                  <a:pt x="0" y="4116957"/>
                </a:lnTo>
                <a:lnTo>
                  <a:pt x="0" y="4077047"/>
                </a:lnTo>
                <a:lnTo>
                  <a:pt x="38919" y="4041827"/>
                </a:lnTo>
                <a:cubicBezTo>
                  <a:pt x="496609" y="3609746"/>
                  <a:pt x="1042569" y="2929748"/>
                  <a:pt x="1042569" y="2140234"/>
                </a:cubicBezTo>
                <a:cubicBezTo>
                  <a:pt x="1042569" y="1350719"/>
                  <a:pt x="496609" y="670177"/>
                  <a:pt x="38919" y="238641"/>
                </a:cubicBezTo>
                <a:lnTo>
                  <a:pt x="0" y="203505"/>
                </a:lnTo>
                <a:close/>
                <a:moveTo>
                  <a:pt x="232349" y="145468"/>
                </a:moveTo>
                <a:cubicBezTo>
                  <a:pt x="360392" y="229923"/>
                  <a:pt x="493885" y="325275"/>
                  <a:pt x="624110" y="429345"/>
                </a:cubicBezTo>
                <a:cubicBezTo>
                  <a:pt x="1113401" y="819472"/>
                  <a:pt x="1696956" y="1432449"/>
                  <a:pt x="1696956" y="2135330"/>
                </a:cubicBezTo>
                <a:cubicBezTo>
                  <a:pt x="1696956" y="2838211"/>
                  <a:pt x="1113401" y="3451189"/>
                  <a:pt x="624110" y="3841315"/>
                </a:cubicBezTo>
                <a:cubicBezTo>
                  <a:pt x="508051" y="3933943"/>
                  <a:pt x="390361" y="4018943"/>
                  <a:pt x="275938" y="4096313"/>
                </a:cubicBezTo>
                <a:lnTo>
                  <a:pt x="275938" y="4096859"/>
                </a:lnTo>
                <a:cubicBezTo>
                  <a:pt x="899813" y="3813527"/>
                  <a:pt x="2296312" y="3055068"/>
                  <a:pt x="2296312" y="2130971"/>
                </a:cubicBezTo>
                <a:cubicBezTo>
                  <a:pt x="2296312" y="1206873"/>
                  <a:pt x="831704" y="411365"/>
                  <a:pt x="232349" y="145468"/>
                </a:cubicBezTo>
                <a:close/>
                <a:moveTo>
                  <a:pt x="0" y="0"/>
                </a:moveTo>
                <a:lnTo>
                  <a:pt x="101580" y="60469"/>
                </a:lnTo>
                <a:cubicBezTo>
                  <a:pt x="309719" y="141109"/>
                  <a:pt x="754333" y="348705"/>
                  <a:pt x="1190228" y="638575"/>
                </a:cubicBezTo>
                <a:lnTo>
                  <a:pt x="1190773" y="638575"/>
                </a:lnTo>
                <a:cubicBezTo>
                  <a:pt x="1707854" y="982387"/>
                  <a:pt x="2324100" y="1520173"/>
                  <a:pt x="2324100" y="2129882"/>
                </a:cubicBezTo>
                <a:cubicBezTo>
                  <a:pt x="2324100" y="2739590"/>
                  <a:pt x="1707854" y="3277375"/>
                  <a:pt x="1190773" y="3621188"/>
                </a:cubicBezTo>
                <a:cubicBezTo>
                  <a:pt x="782121" y="3893077"/>
                  <a:pt x="366931" y="4091955"/>
                  <a:pt x="144624" y="4182403"/>
                </a:cubicBezTo>
                <a:lnTo>
                  <a:pt x="0" y="4270115"/>
                </a:lnTo>
                <a:lnTo>
                  <a:pt x="0" y="4228907"/>
                </a:lnTo>
                <a:lnTo>
                  <a:pt x="44450" y="4203853"/>
                </a:lnTo>
                <a:cubicBezTo>
                  <a:pt x="84069" y="4181893"/>
                  <a:pt x="115729" y="4165273"/>
                  <a:pt x="133727" y="4157883"/>
                </a:cubicBezTo>
                <a:cubicBezTo>
                  <a:pt x="283566" y="4062532"/>
                  <a:pt x="444848" y="3949744"/>
                  <a:pt x="607218" y="3820065"/>
                </a:cubicBezTo>
                <a:cubicBezTo>
                  <a:pt x="1092152" y="3433752"/>
                  <a:pt x="1669713" y="2827313"/>
                  <a:pt x="1669713" y="2135330"/>
                </a:cubicBezTo>
                <a:cubicBezTo>
                  <a:pt x="1669713" y="1443347"/>
                  <a:pt x="1092152" y="836907"/>
                  <a:pt x="607218" y="450595"/>
                </a:cubicBezTo>
                <a:cubicBezTo>
                  <a:pt x="452270" y="327114"/>
                  <a:pt x="91661" y="93085"/>
                  <a:pt x="3930" y="36507"/>
                </a:cubicBezTo>
                <a:lnTo>
                  <a:pt x="0" y="33977"/>
                </a:lnTo>
                <a:close/>
              </a:path>
            </a:pathLst>
          </a:custGeom>
          <a:gradFill flip="none" rotWithShape="1">
            <a:gsLst>
              <a:gs pos="0">
                <a:srgbClr val="EDECF6"/>
              </a:gs>
              <a:gs pos="82000">
                <a:srgbClr val="C1BFFF"/>
              </a:gs>
            </a:gsLst>
            <a:lin ang="0" scaled="1"/>
            <a:tileRect/>
          </a:gradFill>
          <a:ln w="20455" cap="flat">
            <a:noFill/>
            <a:prstDash val="solid"/>
            <a:miter/>
          </a:ln>
        </p:spPr>
        <p:txBody>
          <a:bodyPr wrap="square" rtlCol="0" anchor="ctr">
            <a:noAutofit/>
          </a:bodyPr>
          <a:lstStyle/>
          <a:p>
            <a:pPr lvl="0"/>
            <a:endParaRPr lang="en-US" noProof="0"/>
          </a:p>
        </p:txBody>
      </p:sp>
      <p:sp>
        <p:nvSpPr>
          <p:cNvPr id="7" name="Section">
            <a:extLst>
              <a:ext uri="{FF2B5EF4-FFF2-40B4-BE49-F238E27FC236}">
                <a16:creationId xmlns:a16="http://schemas.microsoft.com/office/drawing/2014/main" id="{51008C76-10DB-547B-4449-87B5BDB90F4F}"/>
              </a:ext>
            </a:extLst>
          </p:cNvPr>
          <p:cNvSpPr>
            <a:spLocks noGrp="1"/>
          </p:cNvSpPr>
          <p:nvPr>
            <p:ph type="body" sz="quarter" idx="27" hasCustomPrompt="1"/>
          </p:nvPr>
        </p:nvSpPr>
        <p:spPr>
          <a:xfrm>
            <a:off x="550164" y="0"/>
            <a:ext cx="3607200" cy="547200"/>
          </a:xfrm>
        </p:spPr>
        <p:txBody>
          <a:bodyPr anchor="ctr" anchorCtr="0"/>
          <a:lstStyle>
            <a:lvl1pPr marL="0" indent="0">
              <a:spcAft>
                <a:spcPts val="0"/>
              </a:spcAft>
              <a:buNone/>
              <a:defRPr lang="en-US" sz="1000" kern="1200" cap="all" baseline="0" dirty="0">
                <a:solidFill>
                  <a:srgbClr val="512EAB"/>
                </a:solidFill>
                <a:latin typeface="+mn-lt"/>
                <a:ea typeface="+mn-ea"/>
                <a:cs typeface="+mn-cs"/>
              </a:defRPr>
            </a:lvl1pPr>
          </a:lstStyle>
          <a:p>
            <a:pPr marL="0" lvl="0" indent="0" algn="l" defTabSz="914400" rtl="0" eaLnBrk="1" latinLnBrk="0" hangingPunct="1">
              <a:lnSpc>
                <a:spcPct val="100000"/>
              </a:lnSpc>
              <a:spcBef>
                <a:spcPts val="0"/>
              </a:spcBef>
              <a:spcAft>
                <a:spcPts val="0"/>
              </a:spcAft>
              <a:buFont typeface="Plus Jakarta Sans" panose="020B0604020202020204" pitchFamily="34" charset="0"/>
              <a:buNone/>
            </a:pPr>
            <a:r>
              <a:rPr lang="en-US" noProof="0"/>
              <a:t>Section title</a:t>
            </a:r>
          </a:p>
        </p:txBody>
      </p:sp>
      <p:sp>
        <p:nvSpPr>
          <p:cNvPr id="2" name="Title">
            <a:extLst>
              <a:ext uri="{FF2B5EF4-FFF2-40B4-BE49-F238E27FC236}">
                <a16:creationId xmlns:a16="http://schemas.microsoft.com/office/drawing/2014/main" id="{B77DC554-B106-D84B-B0E2-4BB654FA8963}"/>
              </a:ext>
            </a:extLst>
          </p:cNvPr>
          <p:cNvSpPr>
            <a:spLocks noGrp="1"/>
          </p:cNvSpPr>
          <p:nvPr>
            <p:ph type="title" hasCustomPrompt="1"/>
          </p:nvPr>
        </p:nvSpPr>
        <p:spPr>
          <a:xfrm>
            <a:off x="550164" y="1063618"/>
            <a:ext cx="1866011" cy="1603381"/>
          </a:xfrm>
        </p:spPr>
        <p:txBody>
          <a:bodyPr/>
          <a:lstStyle/>
          <a:p>
            <a:r>
              <a:rPr lang="en-US" noProof="0"/>
              <a:t>Place headline here</a:t>
            </a:r>
          </a:p>
        </p:txBody>
      </p:sp>
      <p:sp>
        <p:nvSpPr>
          <p:cNvPr id="29" name="Picture 1">
            <a:extLst>
              <a:ext uri="{FF2B5EF4-FFF2-40B4-BE49-F238E27FC236}">
                <a16:creationId xmlns:a16="http://schemas.microsoft.com/office/drawing/2014/main" id="{D8581F6C-6922-071F-CA80-4A7DEBE5C40D}"/>
              </a:ext>
              <a:ext uri="{C183D7F6-B498-43B3-948B-1728B52AA6E4}">
                <adec:decorative xmlns:adec="http://schemas.microsoft.com/office/drawing/2017/decorative" val="1"/>
              </a:ext>
            </a:extLst>
          </p:cNvPr>
          <p:cNvSpPr>
            <a:spLocks noGrp="1"/>
          </p:cNvSpPr>
          <p:nvPr>
            <p:ph type="pic" sz="quarter" idx="28" hasCustomPrompt="1"/>
          </p:nvPr>
        </p:nvSpPr>
        <p:spPr bwMode="gray">
          <a:xfrm>
            <a:off x="2804934" y="1106244"/>
            <a:ext cx="2095200" cy="2876400"/>
          </a:xfrm>
          <a:prstGeom prst="roundRect">
            <a:avLst>
              <a:gd name="adj" fmla="val 8029"/>
            </a:avLst>
          </a:prstGeom>
          <a:solidFill>
            <a:srgbClr val="C1BFFF"/>
          </a:solidFill>
        </p:spPr>
        <p:txBody>
          <a:bodyPr tIns="91440" anchor="t" anchorCtr="0"/>
          <a:lstStyle>
            <a:lvl1pPr marL="0" indent="0" algn="ctr">
              <a:spcAft>
                <a:spcPts val="0"/>
              </a:spcAft>
              <a:buNone/>
              <a:defRPr sz="1400"/>
            </a:lvl1pPr>
          </a:lstStyle>
          <a:p>
            <a:r>
              <a:rPr lang="en-US" noProof="0"/>
              <a:t>Profile picture</a:t>
            </a:r>
          </a:p>
        </p:txBody>
      </p:sp>
      <p:sp>
        <p:nvSpPr>
          <p:cNvPr id="34" name="Subhead 1">
            <a:extLst>
              <a:ext uri="{FF2B5EF4-FFF2-40B4-BE49-F238E27FC236}">
                <a16:creationId xmlns:a16="http://schemas.microsoft.com/office/drawing/2014/main" id="{BCC06B0D-5D4C-DCF5-57E9-7618AF2949ED}"/>
              </a:ext>
            </a:extLst>
          </p:cNvPr>
          <p:cNvSpPr>
            <a:spLocks noGrp="1"/>
          </p:cNvSpPr>
          <p:nvPr>
            <p:ph type="body" idx="1" hasCustomPrompt="1"/>
          </p:nvPr>
        </p:nvSpPr>
        <p:spPr>
          <a:xfrm>
            <a:off x="2792395" y="4175434"/>
            <a:ext cx="2095200" cy="493200"/>
          </a:xfrm>
        </p:spPr>
        <p:txBody>
          <a:bodyPr wrap="none" anchor="t" anchorCtr="0"/>
          <a:lstStyle>
            <a:lvl1pPr marL="0" indent="0">
              <a:spcAft>
                <a:spcPts val="0"/>
              </a:spcAft>
              <a:buNone/>
              <a:defRPr sz="16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err="1"/>
              <a:t>Firstname</a:t>
            </a:r>
            <a:r>
              <a:rPr lang="en-US" noProof="0"/>
              <a:t> </a:t>
            </a:r>
            <a:br>
              <a:rPr lang="en-US" noProof="0"/>
            </a:br>
            <a:r>
              <a:rPr lang="en-US" noProof="0" err="1"/>
              <a:t>Lastname</a:t>
            </a:r>
            <a:endParaRPr lang="en-US" noProof="0"/>
          </a:p>
        </p:txBody>
      </p:sp>
      <p:sp>
        <p:nvSpPr>
          <p:cNvPr id="35" name="Overview 1">
            <a:extLst>
              <a:ext uri="{FF2B5EF4-FFF2-40B4-BE49-F238E27FC236}">
                <a16:creationId xmlns:a16="http://schemas.microsoft.com/office/drawing/2014/main" id="{C7FD8158-E7E5-5628-6617-9E0287C2ACB6}"/>
              </a:ext>
            </a:extLst>
          </p:cNvPr>
          <p:cNvSpPr>
            <a:spLocks noGrp="1"/>
          </p:cNvSpPr>
          <p:nvPr>
            <p:ph type="body" sz="quarter" idx="14" hasCustomPrompt="1"/>
          </p:nvPr>
        </p:nvSpPr>
        <p:spPr>
          <a:xfrm>
            <a:off x="2792395" y="4732768"/>
            <a:ext cx="2095200" cy="493200"/>
          </a:xfrm>
        </p:spPr>
        <p:txBody>
          <a:bodyPr>
            <a:noAutofit/>
          </a:bodyPr>
          <a:lstStyle>
            <a:lvl1pPr marL="0" indent="0">
              <a:spcBef>
                <a:spcPts val="0"/>
              </a:spcBef>
              <a:spcAft>
                <a:spcPts val="0"/>
              </a:spcAft>
              <a:buNone/>
              <a:defRPr sz="1200"/>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lvl="0"/>
            <a:r>
              <a:rPr lang="en-US" noProof="0"/>
              <a:t>Role, Department </a:t>
            </a:r>
            <a:br>
              <a:rPr lang="en-US" noProof="0"/>
            </a:br>
            <a:r>
              <a:rPr lang="en-US" noProof="0"/>
              <a:t>Location</a:t>
            </a:r>
          </a:p>
        </p:txBody>
      </p:sp>
      <p:sp>
        <p:nvSpPr>
          <p:cNvPr id="36" name="Text 1">
            <a:extLst>
              <a:ext uri="{FF2B5EF4-FFF2-40B4-BE49-F238E27FC236}">
                <a16:creationId xmlns:a16="http://schemas.microsoft.com/office/drawing/2014/main" id="{8029DF93-39A4-DCC9-B520-0C8C8DA19EF8}"/>
              </a:ext>
            </a:extLst>
          </p:cNvPr>
          <p:cNvSpPr>
            <a:spLocks noGrp="1"/>
          </p:cNvSpPr>
          <p:nvPr>
            <p:ph type="body" sz="quarter" idx="33" hasCustomPrompt="1"/>
          </p:nvPr>
        </p:nvSpPr>
        <p:spPr>
          <a:xfrm>
            <a:off x="2792395" y="5214576"/>
            <a:ext cx="2095200" cy="820800"/>
          </a:xfrm>
        </p:spPr>
        <p:txBody>
          <a:bodyPr>
            <a:noAutofit/>
          </a:bodyPr>
          <a:lstStyle>
            <a:lvl1pPr marL="0" indent="0">
              <a:spcBef>
                <a:spcPts val="0"/>
              </a:spcBef>
              <a:spcAft>
                <a:spcPts val="0"/>
              </a:spcAft>
              <a:buNone/>
              <a:defRPr sz="1200"/>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lvl="0"/>
            <a:r>
              <a:rPr lang="en-US" noProof="0"/>
              <a:t>Place short bio here, </a:t>
            </a:r>
            <a:br>
              <a:rPr lang="en-US" noProof="0"/>
            </a:br>
            <a:r>
              <a:rPr lang="en-US" noProof="0"/>
              <a:t>lorem ipsum dolor sit </a:t>
            </a:r>
            <a:r>
              <a:rPr lang="en-US" noProof="0" err="1"/>
              <a:t>amet</a:t>
            </a:r>
            <a:r>
              <a:rPr lang="en-US" noProof="0"/>
              <a:t> </a:t>
            </a:r>
            <a:r>
              <a:rPr lang="en-US" noProof="0" err="1"/>
              <a:t>adipiscing</a:t>
            </a:r>
            <a:r>
              <a:rPr lang="en-US" noProof="0"/>
              <a:t> </a:t>
            </a:r>
            <a:r>
              <a:rPr lang="en-US" noProof="0" err="1"/>
              <a:t>elit</a:t>
            </a:r>
            <a:r>
              <a:rPr lang="en-US" noProof="0"/>
              <a:t>.</a:t>
            </a:r>
          </a:p>
        </p:txBody>
      </p:sp>
      <p:sp>
        <p:nvSpPr>
          <p:cNvPr id="30" name="Picture 2">
            <a:extLst>
              <a:ext uri="{FF2B5EF4-FFF2-40B4-BE49-F238E27FC236}">
                <a16:creationId xmlns:a16="http://schemas.microsoft.com/office/drawing/2014/main" id="{7F1232CD-8F02-2A62-26C1-B866F446AC0A}"/>
              </a:ext>
              <a:ext uri="{C183D7F6-B498-43B3-948B-1728B52AA6E4}">
                <adec:decorative xmlns:adec="http://schemas.microsoft.com/office/drawing/2017/decorative" val="1"/>
              </a:ext>
            </a:extLst>
          </p:cNvPr>
          <p:cNvSpPr>
            <a:spLocks noGrp="1"/>
          </p:cNvSpPr>
          <p:nvPr>
            <p:ph type="pic" sz="quarter" idx="29" hasCustomPrompt="1"/>
          </p:nvPr>
        </p:nvSpPr>
        <p:spPr bwMode="gray">
          <a:xfrm>
            <a:off x="5054052" y="1106244"/>
            <a:ext cx="2095200" cy="2876400"/>
          </a:xfrm>
          <a:prstGeom prst="roundRect">
            <a:avLst>
              <a:gd name="adj" fmla="val 8029"/>
            </a:avLst>
          </a:prstGeom>
          <a:solidFill>
            <a:srgbClr val="C1BFFF"/>
          </a:solidFill>
        </p:spPr>
        <p:txBody>
          <a:bodyPr tIns="91440" anchor="t" anchorCtr="0"/>
          <a:lstStyle>
            <a:lvl1pPr marL="0" indent="0" algn="ctr">
              <a:spcAft>
                <a:spcPts val="0"/>
              </a:spcAft>
              <a:buNone/>
              <a:defRPr sz="1400"/>
            </a:lvl1pPr>
          </a:lstStyle>
          <a:p>
            <a:r>
              <a:rPr lang="en-US" noProof="0"/>
              <a:t>Profile picture</a:t>
            </a:r>
          </a:p>
        </p:txBody>
      </p:sp>
      <p:sp>
        <p:nvSpPr>
          <p:cNvPr id="37" name="Subhead 2">
            <a:extLst>
              <a:ext uri="{FF2B5EF4-FFF2-40B4-BE49-F238E27FC236}">
                <a16:creationId xmlns:a16="http://schemas.microsoft.com/office/drawing/2014/main" id="{AA29FE22-EC43-8F1F-0422-5140B5E16765}"/>
              </a:ext>
            </a:extLst>
          </p:cNvPr>
          <p:cNvSpPr>
            <a:spLocks noGrp="1"/>
          </p:cNvSpPr>
          <p:nvPr>
            <p:ph type="body" idx="34" hasCustomPrompt="1"/>
          </p:nvPr>
        </p:nvSpPr>
        <p:spPr>
          <a:xfrm>
            <a:off x="5041513" y="4175434"/>
            <a:ext cx="2095200" cy="493200"/>
          </a:xfrm>
        </p:spPr>
        <p:txBody>
          <a:bodyPr wrap="none" anchor="t" anchorCtr="0"/>
          <a:lstStyle>
            <a:lvl1pPr marL="0" indent="0">
              <a:spcAft>
                <a:spcPts val="0"/>
              </a:spcAft>
              <a:buNone/>
              <a:defRPr sz="16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err="1"/>
              <a:t>Firstname</a:t>
            </a:r>
            <a:r>
              <a:rPr lang="en-US" noProof="0"/>
              <a:t> </a:t>
            </a:r>
            <a:br>
              <a:rPr lang="en-US" noProof="0"/>
            </a:br>
            <a:r>
              <a:rPr lang="en-US" noProof="0" err="1"/>
              <a:t>Lastname</a:t>
            </a:r>
            <a:endParaRPr lang="en-US" noProof="0"/>
          </a:p>
        </p:txBody>
      </p:sp>
      <p:sp>
        <p:nvSpPr>
          <p:cNvPr id="38" name="Overview 2">
            <a:extLst>
              <a:ext uri="{FF2B5EF4-FFF2-40B4-BE49-F238E27FC236}">
                <a16:creationId xmlns:a16="http://schemas.microsoft.com/office/drawing/2014/main" id="{8762CF4D-2976-7A60-0108-65E18C77EF27}"/>
              </a:ext>
            </a:extLst>
          </p:cNvPr>
          <p:cNvSpPr>
            <a:spLocks noGrp="1"/>
          </p:cNvSpPr>
          <p:nvPr>
            <p:ph type="body" sz="quarter" idx="35" hasCustomPrompt="1"/>
          </p:nvPr>
        </p:nvSpPr>
        <p:spPr>
          <a:xfrm>
            <a:off x="5041513" y="4732768"/>
            <a:ext cx="2095200" cy="493200"/>
          </a:xfrm>
        </p:spPr>
        <p:txBody>
          <a:bodyPr>
            <a:noAutofit/>
          </a:bodyPr>
          <a:lstStyle>
            <a:lvl1pPr marL="0" indent="0">
              <a:spcBef>
                <a:spcPts val="0"/>
              </a:spcBef>
              <a:spcAft>
                <a:spcPts val="0"/>
              </a:spcAft>
              <a:buNone/>
              <a:defRPr sz="1200"/>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lvl="0"/>
            <a:r>
              <a:rPr lang="en-US" noProof="0"/>
              <a:t>Role, Department </a:t>
            </a:r>
            <a:br>
              <a:rPr lang="en-US" noProof="0"/>
            </a:br>
            <a:r>
              <a:rPr lang="en-US" noProof="0"/>
              <a:t>Location</a:t>
            </a:r>
          </a:p>
        </p:txBody>
      </p:sp>
      <p:sp>
        <p:nvSpPr>
          <p:cNvPr id="39" name="Text 2">
            <a:extLst>
              <a:ext uri="{FF2B5EF4-FFF2-40B4-BE49-F238E27FC236}">
                <a16:creationId xmlns:a16="http://schemas.microsoft.com/office/drawing/2014/main" id="{A4322B94-2975-3571-26B9-CCE8A541E555}"/>
              </a:ext>
            </a:extLst>
          </p:cNvPr>
          <p:cNvSpPr>
            <a:spLocks noGrp="1"/>
          </p:cNvSpPr>
          <p:nvPr>
            <p:ph type="body" sz="quarter" idx="36" hasCustomPrompt="1"/>
          </p:nvPr>
        </p:nvSpPr>
        <p:spPr>
          <a:xfrm>
            <a:off x="5041513" y="5214576"/>
            <a:ext cx="2095200" cy="820800"/>
          </a:xfrm>
        </p:spPr>
        <p:txBody>
          <a:bodyPr>
            <a:noAutofit/>
          </a:bodyPr>
          <a:lstStyle>
            <a:lvl1pPr marL="0" indent="0">
              <a:spcBef>
                <a:spcPts val="0"/>
              </a:spcBef>
              <a:spcAft>
                <a:spcPts val="0"/>
              </a:spcAft>
              <a:buNone/>
              <a:defRPr sz="1200"/>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lvl="0"/>
            <a:r>
              <a:rPr lang="en-US" noProof="0"/>
              <a:t>Place short bio here, </a:t>
            </a:r>
            <a:br>
              <a:rPr lang="en-US" noProof="0"/>
            </a:br>
            <a:r>
              <a:rPr lang="en-US" noProof="0"/>
              <a:t>lorem ipsum dolor sit </a:t>
            </a:r>
            <a:r>
              <a:rPr lang="en-US" noProof="0" err="1"/>
              <a:t>amet</a:t>
            </a:r>
            <a:r>
              <a:rPr lang="en-US" noProof="0"/>
              <a:t> </a:t>
            </a:r>
            <a:r>
              <a:rPr lang="en-US" noProof="0" err="1"/>
              <a:t>adipiscing</a:t>
            </a:r>
            <a:r>
              <a:rPr lang="en-US" noProof="0"/>
              <a:t> </a:t>
            </a:r>
            <a:r>
              <a:rPr lang="en-US" noProof="0" err="1"/>
              <a:t>elit</a:t>
            </a:r>
            <a:r>
              <a:rPr lang="en-US" noProof="0"/>
              <a:t>.</a:t>
            </a:r>
          </a:p>
        </p:txBody>
      </p:sp>
      <p:sp>
        <p:nvSpPr>
          <p:cNvPr id="31" name="Picture 3">
            <a:extLst>
              <a:ext uri="{FF2B5EF4-FFF2-40B4-BE49-F238E27FC236}">
                <a16:creationId xmlns:a16="http://schemas.microsoft.com/office/drawing/2014/main" id="{1A0D2F8A-AF54-62BF-0C4C-4D15A09C40D4}"/>
              </a:ext>
              <a:ext uri="{C183D7F6-B498-43B3-948B-1728B52AA6E4}">
                <adec:decorative xmlns:adec="http://schemas.microsoft.com/office/drawing/2017/decorative" val="1"/>
              </a:ext>
            </a:extLst>
          </p:cNvPr>
          <p:cNvSpPr>
            <a:spLocks noGrp="1"/>
          </p:cNvSpPr>
          <p:nvPr>
            <p:ph type="pic" sz="quarter" idx="30" hasCustomPrompt="1"/>
          </p:nvPr>
        </p:nvSpPr>
        <p:spPr bwMode="gray">
          <a:xfrm>
            <a:off x="7303170" y="1106244"/>
            <a:ext cx="2095200" cy="2876400"/>
          </a:xfrm>
          <a:prstGeom prst="roundRect">
            <a:avLst>
              <a:gd name="adj" fmla="val 7575"/>
            </a:avLst>
          </a:prstGeom>
          <a:solidFill>
            <a:srgbClr val="C1BFFF"/>
          </a:solidFill>
        </p:spPr>
        <p:txBody>
          <a:bodyPr tIns="91440" anchor="t" anchorCtr="0"/>
          <a:lstStyle>
            <a:lvl1pPr marL="0" indent="0" algn="ctr">
              <a:spcAft>
                <a:spcPts val="0"/>
              </a:spcAft>
              <a:buNone/>
              <a:defRPr sz="1400"/>
            </a:lvl1pPr>
          </a:lstStyle>
          <a:p>
            <a:r>
              <a:rPr lang="en-US" noProof="0"/>
              <a:t>Profile picture</a:t>
            </a:r>
          </a:p>
        </p:txBody>
      </p:sp>
      <p:sp>
        <p:nvSpPr>
          <p:cNvPr id="40" name="Subhead 3">
            <a:extLst>
              <a:ext uri="{FF2B5EF4-FFF2-40B4-BE49-F238E27FC236}">
                <a16:creationId xmlns:a16="http://schemas.microsoft.com/office/drawing/2014/main" id="{19CCED15-E16C-52B8-D959-6CDFBAB2BC36}"/>
              </a:ext>
            </a:extLst>
          </p:cNvPr>
          <p:cNvSpPr>
            <a:spLocks noGrp="1"/>
          </p:cNvSpPr>
          <p:nvPr>
            <p:ph type="body" idx="37" hasCustomPrompt="1"/>
          </p:nvPr>
        </p:nvSpPr>
        <p:spPr>
          <a:xfrm>
            <a:off x="7290631" y="4175434"/>
            <a:ext cx="2095200" cy="493200"/>
          </a:xfrm>
        </p:spPr>
        <p:txBody>
          <a:bodyPr wrap="none" anchor="t" anchorCtr="0"/>
          <a:lstStyle>
            <a:lvl1pPr marL="0" indent="0">
              <a:spcAft>
                <a:spcPts val="0"/>
              </a:spcAft>
              <a:buNone/>
              <a:defRPr sz="16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err="1"/>
              <a:t>Firstname</a:t>
            </a:r>
            <a:r>
              <a:rPr lang="en-US" noProof="0"/>
              <a:t> </a:t>
            </a:r>
            <a:br>
              <a:rPr lang="en-US" noProof="0"/>
            </a:br>
            <a:r>
              <a:rPr lang="en-US" noProof="0" err="1"/>
              <a:t>Lastname</a:t>
            </a:r>
            <a:endParaRPr lang="en-US" noProof="0"/>
          </a:p>
        </p:txBody>
      </p:sp>
      <p:sp>
        <p:nvSpPr>
          <p:cNvPr id="41" name="Overview 3">
            <a:extLst>
              <a:ext uri="{FF2B5EF4-FFF2-40B4-BE49-F238E27FC236}">
                <a16:creationId xmlns:a16="http://schemas.microsoft.com/office/drawing/2014/main" id="{3679B495-B9DF-A4FB-6A13-A2C3377AB7F2}"/>
              </a:ext>
            </a:extLst>
          </p:cNvPr>
          <p:cNvSpPr>
            <a:spLocks noGrp="1"/>
          </p:cNvSpPr>
          <p:nvPr>
            <p:ph type="body" sz="quarter" idx="38" hasCustomPrompt="1"/>
          </p:nvPr>
        </p:nvSpPr>
        <p:spPr>
          <a:xfrm>
            <a:off x="7290631" y="4732768"/>
            <a:ext cx="2095200" cy="493200"/>
          </a:xfrm>
        </p:spPr>
        <p:txBody>
          <a:bodyPr>
            <a:noAutofit/>
          </a:bodyPr>
          <a:lstStyle>
            <a:lvl1pPr marL="0" indent="0">
              <a:spcBef>
                <a:spcPts val="0"/>
              </a:spcBef>
              <a:spcAft>
                <a:spcPts val="0"/>
              </a:spcAft>
              <a:buNone/>
              <a:defRPr sz="1200"/>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lvl="0"/>
            <a:r>
              <a:rPr lang="en-US" noProof="0"/>
              <a:t>Role, Department </a:t>
            </a:r>
            <a:br>
              <a:rPr lang="en-US" noProof="0"/>
            </a:br>
            <a:r>
              <a:rPr lang="en-US" noProof="0"/>
              <a:t>Location</a:t>
            </a:r>
          </a:p>
        </p:txBody>
      </p:sp>
      <p:sp>
        <p:nvSpPr>
          <p:cNvPr id="42" name="Text 3">
            <a:extLst>
              <a:ext uri="{FF2B5EF4-FFF2-40B4-BE49-F238E27FC236}">
                <a16:creationId xmlns:a16="http://schemas.microsoft.com/office/drawing/2014/main" id="{4C6407FB-88B8-767C-474A-9FA4AF59B9B9}"/>
              </a:ext>
            </a:extLst>
          </p:cNvPr>
          <p:cNvSpPr>
            <a:spLocks noGrp="1"/>
          </p:cNvSpPr>
          <p:nvPr>
            <p:ph type="body" sz="quarter" idx="39" hasCustomPrompt="1"/>
          </p:nvPr>
        </p:nvSpPr>
        <p:spPr>
          <a:xfrm>
            <a:off x="7290631" y="5214576"/>
            <a:ext cx="2095200" cy="820800"/>
          </a:xfrm>
        </p:spPr>
        <p:txBody>
          <a:bodyPr>
            <a:noAutofit/>
          </a:bodyPr>
          <a:lstStyle>
            <a:lvl1pPr marL="0" indent="0">
              <a:spcBef>
                <a:spcPts val="0"/>
              </a:spcBef>
              <a:spcAft>
                <a:spcPts val="0"/>
              </a:spcAft>
              <a:buNone/>
              <a:defRPr sz="1200"/>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lvl="0"/>
            <a:r>
              <a:rPr lang="en-US" noProof="0"/>
              <a:t>Place short bio here, </a:t>
            </a:r>
            <a:br>
              <a:rPr lang="en-US" noProof="0"/>
            </a:br>
            <a:r>
              <a:rPr lang="en-US" noProof="0"/>
              <a:t>lorem ipsum dolor sit </a:t>
            </a:r>
            <a:r>
              <a:rPr lang="en-US" noProof="0" err="1"/>
              <a:t>amet</a:t>
            </a:r>
            <a:r>
              <a:rPr lang="en-US" noProof="0"/>
              <a:t> </a:t>
            </a:r>
            <a:r>
              <a:rPr lang="en-US" noProof="0" err="1"/>
              <a:t>adipiscing</a:t>
            </a:r>
            <a:r>
              <a:rPr lang="en-US" noProof="0"/>
              <a:t> </a:t>
            </a:r>
            <a:r>
              <a:rPr lang="en-US" noProof="0" err="1"/>
              <a:t>elit</a:t>
            </a:r>
            <a:r>
              <a:rPr lang="en-US" noProof="0"/>
              <a:t>.</a:t>
            </a:r>
          </a:p>
        </p:txBody>
      </p:sp>
      <p:sp>
        <p:nvSpPr>
          <p:cNvPr id="32" name="Picture 4">
            <a:extLst>
              <a:ext uri="{FF2B5EF4-FFF2-40B4-BE49-F238E27FC236}">
                <a16:creationId xmlns:a16="http://schemas.microsoft.com/office/drawing/2014/main" id="{8208AA10-657F-1B30-B765-B4F980FADCFA}"/>
              </a:ext>
              <a:ext uri="{C183D7F6-B498-43B3-948B-1728B52AA6E4}">
                <adec:decorative xmlns:adec="http://schemas.microsoft.com/office/drawing/2017/decorative" val="1"/>
              </a:ext>
            </a:extLst>
          </p:cNvPr>
          <p:cNvSpPr>
            <a:spLocks noGrp="1"/>
          </p:cNvSpPr>
          <p:nvPr>
            <p:ph type="pic" sz="quarter" idx="31" hasCustomPrompt="1"/>
          </p:nvPr>
        </p:nvSpPr>
        <p:spPr bwMode="gray">
          <a:xfrm>
            <a:off x="9552288" y="1106244"/>
            <a:ext cx="2095200" cy="2876400"/>
          </a:xfrm>
          <a:prstGeom prst="roundRect">
            <a:avLst>
              <a:gd name="adj" fmla="val 8029"/>
            </a:avLst>
          </a:prstGeom>
          <a:solidFill>
            <a:srgbClr val="C1BFFF"/>
          </a:solidFill>
        </p:spPr>
        <p:txBody>
          <a:bodyPr tIns="91440" anchor="t" anchorCtr="0"/>
          <a:lstStyle>
            <a:lvl1pPr marL="0" indent="0" algn="ctr">
              <a:spcAft>
                <a:spcPts val="0"/>
              </a:spcAft>
              <a:buNone/>
              <a:defRPr sz="1400"/>
            </a:lvl1pPr>
          </a:lstStyle>
          <a:p>
            <a:r>
              <a:rPr lang="en-US" noProof="0"/>
              <a:t>Profile picture</a:t>
            </a:r>
          </a:p>
        </p:txBody>
      </p:sp>
      <p:sp>
        <p:nvSpPr>
          <p:cNvPr id="43" name="Subhead 4">
            <a:extLst>
              <a:ext uri="{FF2B5EF4-FFF2-40B4-BE49-F238E27FC236}">
                <a16:creationId xmlns:a16="http://schemas.microsoft.com/office/drawing/2014/main" id="{629CBC16-DFEC-9D43-DD1E-ED8F09DE87B0}"/>
              </a:ext>
            </a:extLst>
          </p:cNvPr>
          <p:cNvSpPr>
            <a:spLocks noGrp="1"/>
          </p:cNvSpPr>
          <p:nvPr>
            <p:ph type="body" idx="40" hasCustomPrompt="1"/>
          </p:nvPr>
        </p:nvSpPr>
        <p:spPr>
          <a:xfrm>
            <a:off x="9539749" y="4175434"/>
            <a:ext cx="2095200" cy="493200"/>
          </a:xfrm>
        </p:spPr>
        <p:txBody>
          <a:bodyPr wrap="none" anchor="t" anchorCtr="0"/>
          <a:lstStyle>
            <a:lvl1pPr marL="0" indent="0">
              <a:spcAft>
                <a:spcPts val="0"/>
              </a:spcAft>
              <a:buNone/>
              <a:defRPr sz="16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err="1"/>
              <a:t>Firstname</a:t>
            </a:r>
            <a:r>
              <a:rPr lang="en-US" noProof="0"/>
              <a:t> </a:t>
            </a:r>
            <a:br>
              <a:rPr lang="en-US" noProof="0"/>
            </a:br>
            <a:r>
              <a:rPr lang="en-US" noProof="0" err="1"/>
              <a:t>Lastname</a:t>
            </a:r>
            <a:endParaRPr lang="en-US" noProof="0"/>
          </a:p>
        </p:txBody>
      </p:sp>
      <p:sp>
        <p:nvSpPr>
          <p:cNvPr id="44" name="Overview 4">
            <a:extLst>
              <a:ext uri="{FF2B5EF4-FFF2-40B4-BE49-F238E27FC236}">
                <a16:creationId xmlns:a16="http://schemas.microsoft.com/office/drawing/2014/main" id="{B1D9EFEF-914A-19D1-0B76-7C3D99E74919}"/>
              </a:ext>
            </a:extLst>
          </p:cNvPr>
          <p:cNvSpPr>
            <a:spLocks noGrp="1"/>
          </p:cNvSpPr>
          <p:nvPr>
            <p:ph type="body" sz="quarter" idx="41" hasCustomPrompt="1"/>
          </p:nvPr>
        </p:nvSpPr>
        <p:spPr>
          <a:xfrm>
            <a:off x="9539749" y="4732768"/>
            <a:ext cx="2095200" cy="493200"/>
          </a:xfrm>
        </p:spPr>
        <p:txBody>
          <a:bodyPr>
            <a:noAutofit/>
          </a:bodyPr>
          <a:lstStyle>
            <a:lvl1pPr marL="0" indent="0">
              <a:spcBef>
                <a:spcPts val="0"/>
              </a:spcBef>
              <a:spcAft>
                <a:spcPts val="0"/>
              </a:spcAft>
              <a:buNone/>
              <a:defRPr sz="1200"/>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lvl="0"/>
            <a:r>
              <a:rPr lang="en-US" noProof="0"/>
              <a:t>Role, Department </a:t>
            </a:r>
            <a:br>
              <a:rPr lang="en-US" noProof="0"/>
            </a:br>
            <a:r>
              <a:rPr lang="en-US" noProof="0"/>
              <a:t>Location</a:t>
            </a:r>
          </a:p>
        </p:txBody>
      </p:sp>
      <p:sp>
        <p:nvSpPr>
          <p:cNvPr id="45" name="Text 4">
            <a:extLst>
              <a:ext uri="{FF2B5EF4-FFF2-40B4-BE49-F238E27FC236}">
                <a16:creationId xmlns:a16="http://schemas.microsoft.com/office/drawing/2014/main" id="{24F6D455-7576-59A9-DB1B-93667C91A436}"/>
              </a:ext>
            </a:extLst>
          </p:cNvPr>
          <p:cNvSpPr>
            <a:spLocks noGrp="1"/>
          </p:cNvSpPr>
          <p:nvPr>
            <p:ph type="body" sz="quarter" idx="42" hasCustomPrompt="1"/>
          </p:nvPr>
        </p:nvSpPr>
        <p:spPr>
          <a:xfrm>
            <a:off x="9539749" y="5214576"/>
            <a:ext cx="2095200" cy="820800"/>
          </a:xfrm>
        </p:spPr>
        <p:txBody>
          <a:bodyPr>
            <a:noAutofit/>
          </a:bodyPr>
          <a:lstStyle>
            <a:lvl1pPr marL="0" indent="0">
              <a:spcBef>
                <a:spcPts val="0"/>
              </a:spcBef>
              <a:spcAft>
                <a:spcPts val="0"/>
              </a:spcAft>
              <a:buNone/>
              <a:defRPr sz="1200"/>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lvl="0"/>
            <a:r>
              <a:rPr lang="en-US" noProof="0"/>
              <a:t>Place short bio here, </a:t>
            </a:r>
            <a:br>
              <a:rPr lang="en-US" noProof="0"/>
            </a:br>
            <a:r>
              <a:rPr lang="en-US" noProof="0"/>
              <a:t>lorem ipsum dolor sit </a:t>
            </a:r>
            <a:r>
              <a:rPr lang="en-US" noProof="0" err="1"/>
              <a:t>amet</a:t>
            </a:r>
            <a:r>
              <a:rPr lang="en-US" noProof="0"/>
              <a:t> </a:t>
            </a:r>
            <a:r>
              <a:rPr lang="en-US" noProof="0" err="1"/>
              <a:t>adipiscing</a:t>
            </a:r>
            <a:r>
              <a:rPr lang="en-US" noProof="0"/>
              <a:t> </a:t>
            </a:r>
            <a:r>
              <a:rPr lang="en-US" noProof="0" err="1"/>
              <a:t>elit</a:t>
            </a:r>
            <a:r>
              <a:rPr lang="en-US" noProof="0"/>
              <a:t>.</a:t>
            </a:r>
          </a:p>
        </p:txBody>
      </p:sp>
      <p:sp>
        <p:nvSpPr>
          <p:cNvPr id="4" name="Footer">
            <a:extLst>
              <a:ext uri="{FF2B5EF4-FFF2-40B4-BE49-F238E27FC236}">
                <a16:creationId xmlns:a16="http://schemas.microsoft.com/office/drawing/2014/main" id="{D98E3E45-621A-88DF-E490-7E6E2B0BC6E6}"/>
              </a:ext>
            </a:extLst>
          </p:cNvPr>
          <p:cNvSpPr>
            <a:spLocks noGrp="1" noRot="1" noMove="1" noResize="1" noEditPoints="1" noAdjustHandles="1" noChangeArrowheads="1" noChangeShapeType="1"/>
          </p:cNvSpPr>
          <p:nvPr>
            <p:ph type="ftr" sz="quarter" idx="11"/>
          </p:nvPr>
        </p:nvSpPr>
        <p:spPr/>
        <p:txBody>
          <a:bodyPr/>
          <a:lstStyle/>
          <a:p>
            <a:r>
              <a:rPr lang="en-US" noProof="0"/>
              <a:t>Copyright 2025 Pearson. All rights reserved.</a:t>
            </a:r>
          </a:p>
        </p:txBody>
      </p:sp>
      <p:sp>
        <p:nvSpPr>
          <p:cNvPr id="5" name="Slide Number">
            <a:extLst>
              <a:ext uri="{FF2B5EF4-FFF2-40B4-BE49-F238E27FC236}">
                <a16:creationId xmlns:a16="http://schemas.microsoft.com/office/drawing/2014/main" id="{912DB833-253D-BDCA-D9DF-7C4BCBD1A196}"/>
              </a:ext>
            </a:extLst>
          </p:cNvPr>
          <p:cNvSpPr>
            <a:spLocks noGrp="1" noRot="1" noMove="1" noResize="1" noEditPoints="1" noAdjustHandles="1" noChangeArrowheads="1" noChangeShapeType="1"/>
          </p:cNvSpPr>
          <p:nvPr>
            <p:ph type="sldNum" sz="quarter" idx="12"/>
          </p:nvPr>
        </p:nvSpPr>
        <p:spPr/>
        <p:txBody>
          <a:bodyPr/>
          <a:lstStyle/>
          <a:p>
            <a:fld id="{27BB625B-AB5A-C845-B50B-ED205C3DDF7A}" type="slidenum">
              <a:rPr lang="en-US" noProof="0" smtClean="0"/>
              <a:t>‹N›</a:t>
            </a:fld>
            <a:endParaRPr lang="en-US" noProof="0"/>
          </a:p>
        </p:txBody>
      </p:sp>
    </p:spTree>
    <p:extLst>
      <p:ext uri="{BB962C8B-B14F-4D97-AF65-F5344CB8AC3E}">
        <p14:creationId xmlns:p14="http://schemas.microsoft.com/office/powerpoint/2010/main" val="54505959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eam Profile x8">
    <p:bg bwMode="gray">
      <p:bgPr>
        <a:solidFill>
          <a:srgbClr val="EDECF6"/>
        </a:solidFill>
        <a:effectLst/>
      </p:bgPr>
    </p:bg>
    <p:spTree>
      <p:nvGrpSpPr>
        <p:cNvPr id="1" name=""/>
        <p:cNvGrpSpPr/>
        <p:nvPr/>
      </p:nvGrpSpPr>
      <p:grpSpPr>
        <a:xfrm>
          <a:off x="0" y="0"/>
          <a:ext cx="0" cy="0"/>
          <a:chOff x="0" y="0"/>
          <a:chExt cx="0" cy="0"/>
        </a:xfrm>
      </p:grpSpPr>
      <p:sp>
        <p:nvSpPr>
          <p:cNvPr id="7" name="Section">
            <a:extLst>
              <a:ext uri="{FF2B5EF4-FFF2-40B4-BE49-F238E27FC236}">
                <a16:creationId xmlns:a16="http://schemas.microsoft.com/office/drawing/2014/main" id="{51008C76-10DB-547B-4449-87B5BDB90F4F}"/>
              </a:ext>
            </a:extLst>
          </p:cNvPr>
          <p:cNvSpPr>
            <a:spLocks noGrp="1"/>
          </p:cNvSpPr>
          <p:nvPr>
            <p:ph type="body" sz="quarter" idx="27" hasCustomPrompt="1"/>
          </p:nvPr>
        </p:nvSpPr>
        <p:spPr>
          <a:xfrm>
            <a:off x="550164" y="0"/>
            <a:ext cx="3607200" cy="547200"/>
          </a:xfrm>
        </p:spPr>
        <p:txBody>
          <a:bodyPr anchor="ctr" anchorCtr="0"/>
          <a:lstStyle>
            <a:lvl1pPr marL="0" indent="0">
              <a:spcAft>
                <a:spcPts val="0"/>
              </a:spcAft>
              <a:buNone/>
              <a:defRPr sz="1000" cap="all" baseline="0">
                <a:solidFill>
                  <a:srgbClr val="512EAB"/>
                </a:solidFill>
              </a:defRPr>
            </a:lvl1pPr>
          </a:lstStyle>
          <a:p>
            <a:pPr lvl="0"/>
            <a:r>
              <a:rPr lang="en-US" noProof="0"/>
              <a:t>Section title</a:t>
            </a:r>
          </a:p>
        </p:txBody>
      </p:sp>
      <p:sp>
        <p:nvSpPr>
          <p:cNvPr id="2" name="Title">
            <a:extLst>
              <a:ext uri="{FF2B5EF4-FFF2-40B4-BE49-F238E27FC236}">
                <a16:creationId xmlns:a16="http://schemas.microsoft.com/office/drawing/2014/main" id="{B77DC554-B106-D84B-B0E2-4BB654FA8963}"/>
              </a:ext>
            </a:extLst>
          </p:cNvPr>
          <p:cNvSpPr>
            <a:spLocks noGrp="1"/>
          </p:cNvSpPr>
          <p:nvPr>
            <p:ph type="title" hasCustomPrompt="1"/>
          </p:nvPr>
        </p:nvSpPr>
        <p:spPr>
          <a:xfrm>
            <a:off x="550164" y="1063617"/>
            <a:ext cx="1866011" cy="1833227"/>
          </a:xfrm>
        </p:spPr>
        <p:txBody>
          <a:bodyPr/>
          <a:lstStyle/>
          <a:p>
            <a:r>
              <a:rPr lang="en-US" noProof="0"/>
              <a:t>Place headline here</a:t>
            </a:r>
          </a:p>
        </p:txBody>
      </p:sp>
      <p:sp>
        <p:nvSpPr>
          <p:cNvPr id="38" name="Picture 1">
            <a:extLst>
              <a:ext uri="{FF2B5EF4-FFF2-40B4-BE49-F238E27FC236}">
                <a16:creationId xmlns:a16="http://schemas.microsoft.com/office/drawing/2014/main" id="{FCF693CB-E459-9B7A-F91D-503E1C9FD99E}"/>
              </a:ext>
              <a:ext uri="{C183D7F6-B498-43B3-948B-1728B52AA6E4}">
                <adec:decorative xmlns:adec="http://schemas.microsoft.com/office/drawing/2017/decorative" val="1"/>
              </a:ext>
            </a:extLst>
          </p:cNvPr>
          <p:cNvSpPr>
            <a:spLocks noGrp="1"/>
          </p:cNvSpPr>
          <p:nvPr>
            <p:ph type="pic" sz="quarter" idx="28" hasCustomPrompt="1"/>
          </p:nvPr>
        </p:nvSpPr>
        <p:spPr bwMode="gray">
          <a:xfrm>
            <a:off x="2798064" y="1099650"/>
            <a:ext cx="1125036" cy="1220400"/>
          </a:xfrm>
          <a:prstGeom prst="roundRect">
            <a:avLst>
              <a:gd name="adj" fmla="val 17090"/>
            </a:avLst>
          </a:prstGeom>
          <a:solidFill>
            <a:srgbClr val="C1BFFF"/>
          </a:solidFill>
        </p:spPr>
        <p:txBody>
          <a:bodyPr tIns="91440" anchor="t" anchorCtr="0"/>
          <a:lstStyle>
            <a:lvl1pPr marL="0" indent="0" algn="ctr">
              <a:spcAft>
                <a:spcPts val="0"/>
              </a:spcAft>
              <a:buNone/>
              <a:defRPr sz="1400"/>
            </a:lvl1pPr>
          </a:lstStyle>
          <a:p>
            <a:r>
              <a:rPr lang="en-US" noProof="0"/>
              <a:t>Profile picture</a:t>
            </a:r>
          </a:p>
        </p:txBody>
      </p:sp>
      <p:sp>
        <p:nvSpPr>
          <p:cNvPr id="48" name="Subhead 1">
            <a:extLst>
              <a:ext uri="{FF2B5EF4-FFF2-40B4-BE49-F238E27FC236}">
                <a16:creationId xmlns:a16="http://schemas.microsoft.com/office/drawing/2014/main" id="{8782D13E-BBE8-7D50-5CAB-42A4CC72ED7A}"/>
              </a:ext>
            </a:extLst>
          </p:cNvPr>
          <p:cNvSpPr>
            <a:spLocks noGrp="1"/>
          </p:cNvSpPr>
          <p:nvPr>
            <p:ph type="body" idx="1" hasCustomPrompt="1"/>
          </p:nvPr>
        </p:nvSpPr>
        <p:spPr>
          <a:xfrm>
            <a:off x="2798064" y="2521399"/>
            <a:ext cx="2095200" cy="435600"/>
          </a:xfrm>
        </p:spPr>
        <p:txBody>
          <a:bodyPr wrap="none" anchor="t" anchorCtr="0"/>
          <a:lstStyle>
            <a:lvl1pPr marL="0" indent="0">
              <a:spcAft>
                <a:spcPts val="0"/>
              </a:spcAft>
              <a:buNone/>
              <a:defRPr kumimoji="0" lang="en-US" sz="1600" b="0" i="0" u="none" strike="noStrike" kern="1200" cap="none" spc="0" normalizeH="0" baseline="0" dirty="0">
                <a:ln>
                  <a:noFill/>
                </a:ln>
                <a:solidFill>
                  <a:srgbClr val="0D004D"/>
                </a:solidFill>
                <a:effectLst/>
                <a:uLnTx/>
                <a:uFillTx/>
                <a:latin typeface="Plus Jakarta Sans SemiBold" panose="020B0609020204030204"/>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marR="0" lvl="0" indent="0" algn="l" defTabSz="914400" rtl="0" eaLnBrk="1" fontAlgn="auto" latinLnBrk="0" hangingPunct="1">
              <a:lnSpc>
                <a:spcPct val="100000"/>
              </a:lnSpc>
              <a:spcBef>
                <a:spcPts val="0"/>
              </a:spcBef>
              <a:spcAft>
                <a:spcPts val="0"/>
              </a:spcAft>
              <a:buClrTx/>
              <a:buSzTx/>
              <a:buFont typeface="Plus Jakarta Sans" panose="020B0604020202020204" pitchFamily="34" charset="0"/>
              <a:buNone/>
              <a:tabLst/>
              <a:defRPr/>
            </a:pPr>
            <a:r>
              <a:rPr lang="en-US" noProof="0" err="1"/>
              <a:t>Firstname</a:t>
            </a:r>
            <a:r>
              <a:rPr lang="en-US" noProof="0"/>
              <a:t> </a:t>
            </a:r>
            <a:br>
              <a:rPr lang="en-US" noProof="0"/>
            </a:br>
            <a:r>
              <a:rPr lang="en-US" noProof="0" err="1"/>
              <a:t>Lastname</a:t>
            </a:r>
            <a:endParaRPr lang="en-US" noProof="0"/>
          </a:p>
        </p:txBody>
      </p:sp>
      <p:sp>
        <p:nvSpPr>
          <p:cNvPr id="49" name="Text 1">
            <a:extLst>
              <a:ext uri="{FF2B5EF4-FFF2-40B4-BE49-F238E27FC236}">
                <a16:creationId xmlns:a16="http://schemas.microsoft.com/office/drawing/2014/main" id="{1DB3E539-A488-DFA0-3234-6B510937093E}"/>
              </a:ext>
            </a:extLst>
          </p:cNvPr>
          <p:cNvSpPr>
            <a:spLocks noGrp="1"/>
          </p:cNvSpPr>
          <p:nvPr>
            <p:ph type="body" sz="quarter" idx="38" hasCustomPrompt="1"/>
          </p:nvPr>
        </p:nvSpPr>
        <p:spPr>
          <a:xfrm>
            <a:off x="2798064" y="3077029"/>
            <a:ext cx="2095200" cy="529200"/>
          </a:xfrm>
        </p:spPr>
        <p:txBody>
          <a:bodyPr>
            <a:noAutofit/>
          </a:bodyPr>
          <a:lstStyle>
            <a:lvl1pPr marL="0" indent="0">
              <a:spcBef>
                <a:spcPts val="0"/>
              </a:spcBef>
              <a:spcAft>
                <a:spcPts val="0"/>
              </a:spcAft>
              <a:buNone/>
              <a:defRPr kumimoji="0" lang="en-US" sz="1200" b="0" i="0" u="none" strike="noStrike" kern="1200" cap="none" spc="0" normalizeH="0" baseline="0" dirty="0">
                <a:ln>
                  <a:noFill/>
                </a:ln>
                <a:solidFill>
                  <a:srgbClr val="0D004D"/>
                </a:solidFill>
                <a:effectLst/>
                <a:uLnTx/>
                <a:uFillTx/>
                <a:latin typeface="+mn-lt"/>
                <a:ea typeface="+mn-ea"/>
                <a:cs typeface="+mn-cs"/>
              </a:defRPr>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marL="0" marR="0" lvl="0" indent="0" algn="l" defTabSz="914400" rtl="0" eaLnBrk="1" fontAlgn="auto" latinLnBrk="0" hangingPunct="1">
              <a:lnSpc>
                <a:spcPct val="100000"/>
              </a:lnSpc>
              <a:spcBef>
                <a:spcPts val="0"/>
              </a:spcBef>
              <a:spcAft>
                <a:spcPts val="0"/>
              </a:spcAft>
              <a:buClrTx/>
              <a:buSzTx/>
              <a:buFont typeface="Plus Jakarta Sans" panose="020B0604020202020204" pitchFamily="34" charset="0"/>
              <a:buNone/>
              <a:tabLst/>
              <a:defRPr/>
            </a:pPr>
            <a:r>
              <a:rPr lang="en-US" noProof="0"/>
              <a:t>Place role, location, or </a:t>
            </a:r>
            <a:br>
              <a:rPr lang="en-US" noProof="0"/>
            </a:br>
            <a:r>
              <a:rPr lang="en-US" noProof="0"/>
              <a:t>short bio here</a:t>
            </a:r>
          </a:p>
        </p:txBody>
      </p:sp>
      <p:sp>
        <p:nvSpPr>
          <p:cNvPr id="39" name="Picture 2">
            <a:extLst>
              <a:ext uri="{FF2B5EF4-FFF2-40B4-BE49-F238E27FC236}">
                <a16:creationId xmlns:a16="http://schemas.microsoft.com/office/drawing/2014/main" id="{796EF7E4-4E29-6544-7C51-8C7C7C47D2DC}"/>
              </a:ext>
              <a:ext uri="{C183D7F6-B498-43B3-948B-1728B52AA6E4}">
                <adec:decorative xmlns:adec="http://schemas.microsoft.com/office/drawing/2017/decorative" val="1"/>
              </a:ext>
            </a:extLst>
          </p:cNvPr>
          <p:cNvSpPr>
            <a:spLocks noGrp="1"/>
          </p:cNvSpPr>
          <p:nvPr>
            <p:ph type="pic" sz="quarter" idx="29" hasCustomPrompt="1"/>
          </p:nvPr>
        </p:nvSpPr>
        <p:spPr bwMode="gray">
          <a:xfrm>
            <a:off x="5047164" y="1099650"/>
            <a:ext cx="1125036" cy="1220400"/>
          </a:xfrm>
          <a:prstGeom prst="roundRect">
            <a:avLst/>
          </a:prstGeom>
          <a:solidFill>
            <a:srgbClr val="C1BFFF"/>
          </a:solidFill>
        </p:spPr>
        <p:txBody>
          <a:bodyPr tIns="91440" anchor="t" anchorCtr="0"/>
          <a:lstStyle>
            <a:lvl1pPr marL="0" indent="0" algn="ctr">
              <a:spcAft>
                <a:spcPts val="0"/>
              </a:spcAft>
              <a:buNone/>
              <a:defRPr sz="1400"/>
            </a:lvl1pPr>
          </a:lstStyle>
          <a:p>
            <a:r>
              <a:rPr lang="en-US" noProof="0"/>
              <a:t>Profile picture</a:t>
            </a:r>
          </a:p>
        </p:txBody>
      </p:sp>
      <p:sp>
        <p:nvSpPr>
          <p:cNvPr id="50" name="Subhead 2">
            <a:extLst>
              <a:ext uri="{FF2B5EF4-FFF2-40B4-BE49-F238E27FC236}">
                <a16:creationId xmlns:a16="http://schemas.microsoft.com/office/drawing/2014/main" id="{2374176A-4506-A083-9E73-6413559969C8}"/>
              </a:ext>
            </a:extLst>
          </p:cNvPr>
          <p:cNvSpPr>
            <a:spLocks noGrp="1"/>
          </p:cNvSpPr>
          <p:nvPr>
            <p:ph type="body" idx="39" hasCustomPrompt="1"/>
          </p:nvPr>
        </p:nvSpPr>
        <p:spPr>
          <a:xfrm>
            <a:off x="5047164" y="2521399"/>
            <a:ext cx="2095200" cy="435600"/>
          </a:xfrm>
        </p:spPr>
        <p:txBody>
          <a:bodyPr wrap="none" anchor="t" anchorCtr="0"/>
          <a:lstStyle>
            <a:lvl1pPr marL="0" indent="0">
              <a:spcAft>
                <a:spcPts val="0"/>
              </a:spcAft>
              <a:buNone/>
              <a:defRPr kumimoji="0" lang="en-US" sz="1600" b="0" i="0" u="none" strike="noStrike" kern="1200" cap="none" spc="0" normalizeH="0" baseline="0" dirty="0">
                <a:ln>
                  <a:noFill/>
                </a:ln>
                <a:solidFill>
                  <a:srgbClr val="0D004D"/>
                </a:solidFill>
                <a:effectLst/>
                <a:uLnTx/>
                <a:uFillTx/>
                <a:latin typeface="Plus Jakarta Sans SemiBold" panose="020B0609020204030204"/>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marR="0" lvl="0" indent="0" algn="l" defTabSz="914400" rtl="0" eaLnBrk="1" fontAlgn="auto" latinLnBrk="0" hangingPunct="1">
              <a:lnSpc>
                <a:spcPct val="100000"/>
              </a:lnSpc>
              <a:spcBef>
                <a:spcPts val="0"/>
              </a:spcBef>
              <a:spcAft>
                <a:spcPts val="0"/>
              </a:spcAft>
              <a:buClrTx/>
              <a:buSzTx/>
              <a:buFont typeface="Plus Jakarta Sans" panose="020B0604020202020204" pitchFamily="34" charset="0"/>
              <a:buNone/>
              <a:tabLst/>
              <a:defRPr/>
            </a:pPr>
            <a:r>
              <a:rPr lang="en-US" noProof="0" err="1"/>
              <a:t>Firstname</a:t>
            </a:r>
            <a:r>
              <a:rPr lang="en-US" noProof="0"/>
              <a:t> </a:t>
            </a:r>
            <a:br>
              <a:rPr lang="en-US" noProof="0"/>
            </a:br>
            <a:r>
              <a:rPr lang="en-US" noProof="0" err="1"/>
              <a:t>Lastname</a:t>
            </a:r>
            <a:endParaRPr lang="en-US" noProof="0"/>
          </a:p>
        </p:txBody>
      </p:sp>
      <p:sp>
        <p:nvSpPr>
          <p:cNvPr id="51" name="Text 2">
            <a:extLst>
              <a:ext uri="{FF2B5EF4-FFF2-40B4-BE49-F238E27FC236}">
                <a16:creationId xmlns:a16="http://schemas.microsoft.com/office/drawing/2014/main" id="{44101478-50BE-FE23-7259-B937FEF837DE}"/>
              </a:ext>
            </a:extLst>
          </p:cNvPr>
          <p:cNvSpPr>
            <a:spLocks noGrp="1"/>
          </p:cNvSpPr>
          <p:nvPr>
            <p:ph type="body" sz="quarter" idx="40" hasCustomPrompt="1"/>
          </p:nvPr>
        </p:nvSpPr>
        <p:spPr>
          <a:xfrm>
            <a:off x="5047164" y="3077029"/>
            <a:ext cx="2095200" cy="529200"/>
          </a:xfrm>
        </p:spPr>
        <p:txBody>
          <a:bodyPr>
            <a:noAutofit/>
          </a:bodyPr>
          <a:lstStyle>
            <a:lvl1pPr marL="0" indent="0">
              <a:spcBef>
                <a:spcPts val="0"/>
              </a:spcBef>
              <a:spcAft>
                <a:spcPts val="0"/>
              </a:spcAft>
              <a:buNone/>
              <a:defRPr kumimoji="0" lang="en-US" sz="1200" b="0" i="0" u="none" strike="noStrike" kern="1200" cap="none" spc="0" normalizeH="0" baseline="0" dirty="0">
                <a:ln>
                  <a:noFill/>
                </a:ln>
                <a:solidFill>
                  <a:srgbClr val="0D004D"/>
                </a:solidFill>
                <a:effectLst/>
                <a:uLnTx/>
                <a:uFillTx/>
                <a:latin typeface="+mn-lt"/>
                <a:ea typeface="+mn-ea"/>
                <a:cs typeface="+mn-cs"/>
              </a:defRPr>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marL="0" marR="0" lvl="0" indent="0" algn="l" defTabSz="914400" rtl="0" eaLnBrk="1" fontAlgn="auto" latinLnBrk="0" hangingPunct="1">
              <a:lnSpc>
                <a:spcPct val="100000"/>
              </a:lnSpc>
              <a:spcBef>
                <a:spcPts val="0"/>
              </a:spcBef>
              <a:spcAft>
                <a:spcPts val="0"/>
              </a:spcAft>
              <a:buClrTx/>
              <a:buSzTx/>
              <a:buFont typeface="Plus Jakarta Sans" panose="020B0604020202020204" pitchFamily="34" charset="0"/>
              <a:buNone/>
              <a:tabLst/>
              <a:defRPr/>
            </a:pPr>
            <a:r>
              <a:rPr lang="en-US" noProof="0"/>
              <a:t>Place role, location, or </a:t>
            </a:r>
            <a:br>
              <a:rPr lang="en-US" noProof="0"/>
            </a:br>
            <a:r>
              <a:rPr lang="en-US" noProof="0"/>
              <a:t>short bio here</a:t>
            </a:r>
          </a:p>
        </p:txBody>
      </p:sp>
      <p:sp>
        <p:nvSpPr>
          <p:cNvPr id="40" name="Picture 3">
            <a:extLst>
              <a:ext uri="{FF2B5EF4-FFF2-40B4-BE49-F238E27FC236}">
                <a16:creationId xmlns:a16="http://schemas.microsoft.com/office/drawing/2014/main" id="{EEBE60E6-201D-1814-0335-D04BBCE8DB0F}"/>
              </a:ext>
              <a:ext uri="{C183D7F6-B498-43B3-948B-1728B52AA6E4}">
                <adec:decorative xmlns:adec="http://schemas.microsoft.com/office/drawing/2017/decorative" val="1"/>
              </a:ext>
            </a:extLst>
          </p:cNvPr>
          <p:cNvSpPr>
            <a:spLocks noGrp="1"/>
          </p:cNvSpPr>
          <p:nvPr>
            <p:ph type="pic" sz="quarter" idx="30" hasCustomPrompt="1"/>
          </p:nvPr>
        </p:nvSpPr>
        <p:spPr bwMode="gray">
          <a:xfrm>
            <a:off x="7296264" y="1099650"/>
            <a:ext cx="1125036" cy="1220400"/>
          </a:xfrm>
          <a:prstGeom prst="roundRect">
            <a:avLst/>
          </a:prstGeom>
          <a:solidFill>
            <a:srgbClr val="C1BFFF"/>
          </a:solidFill>
        </p:spPr>
        <p:txBody>
          <a:bodyPr tIns="91440" anchor="t" anchorCtr="0"/>
          <a:lstStyle>
            <a:lvl1pPr marL="0" indent="0" algn="ctr">
              <a:spcAft>
                <a:spcPts val="0"/>
              </a:spcAft>
              <a:buNone/>
              <a:defRPr sz="1400"/>
            </a:lvl1pPr>
          </a:lstStyle>
          <a:p>
            <a:r>
              <a:rPr lang="en-US" noProof="0"/>
              <a:t>Profile picture</a:t>
            </a:r>
          </a:p>
        </p:txBody>
      </p:sp>
      <p:sp>
        <p:nvSpPr>
          <p:cNvPr id="52" name="Subhead 3">
            <a:extLst>
              <a:ext uri="{FF2B5EF4-FFF2-40B4-BE49-F238E27FC236}">
                <a16:creationId xmlns:a16="http://schemas.microsoft.com/office/drawing/2014/main" id="{E33E2AA9-7545-EB38-FDBF-C788B588FF1C}"/>
              </a:ext>
            </a:extLst>
          </p:cNvPr>
          <p:cNvSpPr>
            <a:spLocks noGrp="1"/>
          </p:cNvSpPr>
          <p:nvPr>
            <p:ph type="body" idx="41" hasCustomPrompt="1"/>
          </p:nvPr>
        </p:nvSpPr>
        <p:spPr>
          <a:xfrm>
            <a:off x="7296264" y="2521399"/>
            <a:ext cx="2095200" cy="435600"/>
          </a:xfrm>
        </p:spPr>
        <p:txBody>
          <a:bodyPr wrap="none" anchor="t" anchorCtr="0"/>
          <a:lstStyle>
            <a:lvl1pPr marL="0" indent="0">
              <a:spcAft>
                <a:spcPts val="0"/>
              </a:spcAft>
              <a:buNone/>
              <a:defRPr kumimoji="0" lang="en-US" sz="1600" b="0" i="0" u="none" strike="noStrike" kern="1200" cap="none" spc="0" normalizeH="0" baseline="0" dirty="0">
                <a:ln>
                  <a:noFill/>
                </a:ln>
                <a:solidFill>
                  <a:srgbClr val="0D004D"/>
                </a:solidFill>
                <a:effectLst/>
                <a:uLnTx/>
                <a:uFillTx/>
                <a:latin typeface="Plus Jakarta Sans SemiBold" panose="020B0609020204030204"/>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marR="0" lvl="0" indent="0" algn="l" defTabSz="914400" rtl="0" eaLnBrk="1" fontAlgn="auto" latinLnBrk="0" hangingPunct="1">
              <a:lnSpc>
                <a:spcPct val="100000"/>
              </a:lnSpc>
              <a:spcBef>
                <a:spcPts val="0"/>
              </a:spcBef>
              <a:spcAft>
                <a:spcPts val="0"/>
              </a:spcAft>
              <a:buClrTx/>
              <a:buSzTx/>
              <a:buFont typeface="Plus Jakarta Sans" panose="020B0604020202020204" pitchFamily="34" charset="0"/>
              <a:buNone/>
              <a:tabLst/>
              <a:defRPr/>
            </a:pPr>
            <a:r>
              <a:rPr lang="en-US" noProof="0" err="1"/>
              <a:t>Firstname</a:t>
            </a:r>
            <a:r>
              <a:rPr lang="en-US" noProof="0"/>
              <a:t> </a:t>
            </a:r>
            <a:br>
              <a:rPr lang="en-US" noProof="0"/>
            </a:br>
            <a:r>
              <a:rPr lang="en-US" noProof="0" err="1"/>
              <a:t>Lastname</a:t>
            </a:r>
            <a:endParaRPr lang="en-US" noProof="0"/>
          </a:p>
        </p:txBody>
      </p:sp>
      <p:sp>
        <p:nvSpPr>
          <p:cNvPr id="53" name="Text 3">
            <a:extLst>
              <a:ext uri="{FF2B5EF4-FFF2-40B4-BE49-F238E27FC236}">
                <a16:creationId xmlns:a16="http://schemas.microsoft.com/office/drawing/2014/main" id="{0B365463-B278-57EE-FF03-197D34036D2C}"/>
              </a:ext>
            </a:extLst>
          </p:cNvPr>
          <p:cNvSpPr>
            <a:spLocks noGrp="1"/>
          </p:cNvSpPr>
          <p:nvPr>
            <p:ph type="body" sz="quarter" idx="42" hasCustomPrompt="1"/>
          </p:nvPr>
        </p:nvSpPr>
        <p:spPr>
          <a:xfrm>
            <a:off x="7296264" y="3077029"/>
            <a:ext cx="2095200" cy="529200"/>
          </a:xfrm>
        </p:spPr>
        <p:txBody>
          <a:bodyPr>
            <a:noAutofit/>
          </a:bodyPr>
          <a:lstStyle>
            <a:lvl1pPr marL="0" indent="0">
              <a:spcBef>
                <a:spcPts val="0"/>
              </a:spcBef>
              <a:spcAft>
                <a:spcPts val="0"/>
              </a:spcAft>
              <a:buNone/>
              <a:defRPr kumimoji="0" lang="en-US" sz="1200" b="0" i="0" u="none" strike="noStrike" kern="1200" cap="none" spc="0" normalizeH="0" baseline="0" dirty="0">
                <a:ln>
                  <a:noFill/>
                </a:ln>
                <a:solidFill>
                  <a:srgbClr val="0D004D"/>
                </a:solidFill>
                <a:effectLst/>
                <a:uLnTx/>
                <a:uFillTx/>
                <a:latin typeface="+mn-lt"/>
                <a:ea typeface="+mn-ea"/>
                <a:cs typeface="+mn-cs"/>
              </a:defRPr>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marL="0" marR="0" lvl="0" indent="0" algn="l" defTabSz="914400" rtl="0" eaLnBrk="1" fontAlgn="auto" latinLnBrk="0" hangingPunct="1">
              <a:lnSpc>
                <a:spcPct val="100000"/>
              </a:lnSpc>
              <a:spcBef>
                <a:spcPts val="0"/>
              </a:spcBef>
              <a:spcAft>
                <a:spcPts val="0"/>
              </a:spcAft>
              <a:buClrTx/>
              <a:buSzTx/>
              <a:buFont typeface="Plus Jakarta Sans" panose="020B0604020202020204" pitchFamily="34" charset="0"/>
              <a:buNone/>
              <a:tabLst/>
              <a:defRPr/>
            </a:pPr>
            <a:r>
              <a:rPr lang="en-US" noProof="0"/>
              <a:t>Place role, location, or </a:t>
            </a:r>
            <a:br>
              <a:rPr lang="en-US" noProof="0"/>
            </a:br>
            <a:r>
              <a:rPr lang="en-US" noProof="0"/>
              <a:t>short bio here</a:t>
            </a:r>
          </a:p>
        </p:txBody>
      </p:sp>
      <p:sp>
        <p:nvSpPr>
          <p:cNvPr id="41" name="Picture 4">
            <a:extLst>
              <a:ext uri="{FF2B5EF4-FFF2-40B4-BE49-F238E27FC236}">
                <a16:creationId xmlns:a16="http://schemas.microsoft.com/office/drawing/2014/main" id="{7FDBC0CE-62C2-F3A5-CDE0-2E459C85FFEB}"/>
              </a:ext>
              <a:ext uri="{C183D7F6-B498-43B3-948B-1728B52AA6E4}">
                <adec:decorative xmlns:adec="http://schemas.microsoft.com/office/drawing/2017/decorative" val="1"/>
              </a:ext>
            </a:extLst>
          </p:cNvPr>
          <p:cNvSpPr>
            <a:spLocks noGrp="1"/>
          </p:cNvSpPr>
          <p:nvPr>
            <p:ph type="pic" sz="quarter" idx="31" hasCustomPrompt="1"/>
          </p:nvPr>
        </p:nvSpPr>
        <p:spPr bwMode="gray">
          <a:xfrm>
            <a:off x="9545364" y="1099650"/>
            <a:ext cx="1125036" cy="1220400"/>
          </a:xfrm>
          <a:prstGeom prst="roundRect">
            <a:avLst/>
          </a:prstGeom>
          <a:solidFill>
            <a:srgbClr val="C1BFFF"/>
          </a:solidFill>
        </p:spPr>
        <p:txBody>
          <a:bodyPr tIns="91440" anchor="t" anchorCtr="0"/>
          <a:lstStyle>
            <a:lvl1pPr marL="0" indent="0" algn="ctr">
              <a:spcAft>
                <a:spcPts val="0"/>
              </a:spcAft>
              <a:buNone/>
              <a:defRPr sz="1400"/>
            </a:lvl1pPr>
          </a:lstStyle>
          <a:p>
            <a:r>
              <a:rPr lang="en-US" noProof="0"/>
              <a:t>Profile picture</a:t>
            </a:r>
          </a:p>
        </p:txBody>
      </p:sp>
      <p:sp>
        <p:nvSpPr>
          <p:cNvPr id="54" name="Subhead 4">
            <a:extLst>
              <a:ext uri="{FF2B5EF4-FFF2-40B4-BE49-F238E27FC236}">
                <a16:creationId xmlns:a16="http://schemas.microsoft.com/office/drawing/2014/main" id="{28840558-A4A2-38C6-A290-FA8533AAA7B1}"/>
              </a:ext>
            </a:extLst>
          </p:cNvPr>
          <p:cNvSpPr>
            <a:spLocks noGrp="1"/>
          </p:cNvSpPr>
          <p:nvPr>
            <p:ph type="body" idx="43" hasCustomPrompt="1"/>
          </p:nvPr>
        </p:nvSpPr>
        <p:spPr>
          <a:xfrm>
            <a:off x="9545364" y="2521399"/>
            <a:ext cx="2095200" cy="435600"/>
          </a:xfrm>
        </p:spPr>
        <p:txBody>
          <a:bodyPr wrap="none" anchor="t" anchorCtr="0"/>
          <a:lstStyle>
            <a:lvl1pPr marL="0" indent="0">
              <a:spcAft>
                <a:spcPts val="0"/>
              </a:spcAft>
              <a:buNone/>
              <a:defRPr kumimoji="0" lang="en-US" sz="1600" b="0" i="0" u="none" strike="noStrike" kern="1200" cap="none" spc="0" normalizeH="0" baseline="0" dirty="0">
                <a:ln>
                  <a:noFill/>
                </a:ln>
                <a:solidFill>
                  <a:srgbClr val="0D004D"/>
                </a:solidFill>
                <a:effectLst/>
                <a:uLnTx/>
                <a:uFillTx/>
                <a:latin typeface="Plus Jakarta Sans SemiBold" panose="020B0609020204030204"/>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marR="0" lvl="0" indent="0" algn="l" defTabSz="914400" rtl="0" eaLnBrk="1" fontAlgn="auto" latinLnBrk="0" hangingPunct="1">
              <a:lnSpc>
                <a:spcPct val="100000"/>
              </a:lnSpc>
              <a:spcBef>
                <a:spcPts val="0"/>
              </a:spcBef>
              <a:spcAft>
                <a:spcPts val="0"/>
              </a:spcAft>
              <a:buClrTx/>
              <a:buSzTx/>
              <a:buFont typeface="Plus Jakarta Sans" panose="020B0604020202020204" pitchFamily="34" charset="0"/>
              <a:buNone/>
              <a:tabLst/>
              <a:defRPr/>
            </a:pPr>
            <a:r>
              <a:rPr lang="en-US" noProof="0" err="1"/>
              <a:t>Firstname</a:t>
            </a:r>
            <a:r>
              <a:rPr lang="en-US" noProof="0"/>
              <a:t> </a:t>
            </a:r>
            <a:br>
              <a:rPr lang="en-US" noProof="0"/>
            </a:br>
            <a:r>
              <a:rPr lang="en-US" noProof="0" err="1"/>
              <a:t>Lastname</a:t>
            </a:r>
            <a:endParaRPr lang="en-US" noProof="0"/>
          </a:p>
        </p:txBody>
      </p:sp>
      <p:sp>
        <p:nvSpPr>
          <p:cNvPr id="55" name="Text 4">
            <a:extLst>
              <a:ext uri="{FF2B5EF4-FFF2-40B4-BE49-F238E27FC236}">
                <a16:creationId xmlns:a16="http://schemas.microsoft.com/office/drawing/2014/main" id="{ED0EACE9-8691-278F-25D8-2C1CB9196B9D}"/>
              </a:ext>
            </a:extLst>
          </p:cNvPr>
          <p:cNvSpPr>
            <a:spLocks noGrp="1"/>
          </p:cNvSpPr>
          <p:nvPr>
            <p:ph type="body" sz="quarter" idx="44" hasCustomPrompt="1"/>
          </p:nvPr>
        </p:nvSpPr>
        <p:spPr>
          <a:xfrm>
            <a:off x="9545364" y="3077029"/>
            <a:ext cx="2095200" cy="529200"/>
          </a:xfrm>
        </p:spPr>
        <p:txBody>
          <a:bodyPr>
            <a:noAutofit/>
          </a:bodyPr>
          <a:lstStyle>
            <a:lvl1pPr marL="0" indent="0">
              <a:spcBef>
                <a:spcPts val="0"/>
              </a:spcBef>
              <a:spcAft>
                <a:spcPts val="0"/>
              </a:spcAft>
              <a:buNone/>
              <a:defRPr kumimoji="0" lang="en-US" sz="1200" b="0" i="0" u="none" strike="noStrike" kern="1200" cap="none" spc="0" normalizeH="0" baseline="0" dirty="0">
                <a:ln>
                  <a:noFill/>
                </a:ln>
                <a:solidFill>
                  <a:srgbClr val="0D004D"/>
                </a:solidFill>
                <a:effectLst/>
                <a:uLnTx/>
                <a:uFillTx/>
                <a:latin typeface="+mn-lt"/>
                <a:ea typeface="+mn-ea"/>
                <a:cs typeface="+mn-cs"/>
              </a:defRPr>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marL="0" marR="0" lvl="0" indent="0" algn="l" defTabSz="914400" rtl="0" eaLnBrk="1" fontAlgn="auto" latinLnBrk="0" hangingPunct="1">
              <a:lnSpc>
                <a:spcPct val="100000"/>
              </a:lnSpc>
              <a:spcBef>
                <a:spcPts val="0"/>
              </a:spcBef>
              <a:spcAft>
                <a:spcPts val="0"/>
              </a:spcAft>
              <a:buClrTx/>
              <a:buSzTx/>
              <a:buFont typeface="Plus Jakarta Sans" panose="020B0604020202020204" pitchFamily="34" charset="0"/>
              <a:buNone/>
              <a:tabLst/>
              <a:defRPr/>
            </a:pPr>
            <a:r>
              <a:rPr lang="en-US" noProof="0"/>
              <a:t>Place role, location, or </a:t>
            </a:r>
            <a:br>
              <a:rPr lang="en-US" noProof="0"/>
            </a:br>
            <a:r>
              <a:rPr lang="en-US" noProof="0"/>
              <a:t>short bio here</a:t>
            </a:r>
          </a:p>
        </p:txBody>
      </p:sp>
      <p:sp>
        <p:nvSpPr>
          <p:cNvPr id="8" name="Picture 5">
            <a:extLst>
              <a:ext uri="{FF2B5EF4-FFF2-40B4-BE49-F238E27FC236}">
                <a16:creationId xmlns:a16="http://schemas.microsoft.com/office/drawing/2014/main" id="{E7272750-4C62-CD7F-A178-1D99840D9D71}"/>
              </a:ext>
              <a:ext uri="{C183D7F6-B498-43B3-948B-1728B52AA6E4}">
                <adec:decorative xmlns:adec="http://schemas.microsoft.com/office/drawing/2017/decorative" val="1"/>
              </a:ext>
            </a:extLst>
          </p:cNvPr>
          <p:cNvSpPr>
            <a:spLocks noGrp="1"/>
          </p:cNvSpPr>
          <p:nvPr>
            <p:ph type="pic" sz="quarter" idx="45" hasCustomPrompt="1"/>
          </p:nvPr>
        </p:nvSpPr>
        <p:spPr bwMode="gray">
          <a:xfrm>
            <a:off x="2798064" y="3848820"/>
            <a:ext cx="1125036" cy="1220400"/>
          </a:xfrm>
          <a:prstGeom prst="roundRect">
            <a:avLst/>
          </a:prstGeom>
          <a:solidFill>
            <a:srgbClr val="C1BFFF"/>
          </a:solidFill>
        </p:spPr>
        <p:txBody>
          <a:bodyPr tIns="91440" anchor="t" anchorCtr="0"/>
          <a:lstStyle>
            <a:lvl1pPr marL="0" indent="0" algn="ctr">
              <a:spcAft>
                <a:spcPts val="0"/>
              </a:spcAft>
              <a:buNone/>
              <a:defRPr sz="1400"/>
            </a:lvl1pPr>
          </a:lstStyle>
          <a:p>
            <a:r>
              <a:rPr lang="en-US" noProof="0"/>
              <a:t>Profile picture</a:t>
            </a:r>
          </a:p>
        </p:txBody>
      </p:sp>
      <p:sp>
        <p:nvSpPr>
          <p:cNvPr id="12" name="Subhead 5">
            <a:extLst>
              <a:ext uri="{FF2B5EF4-FFF2-40B4-BE49-F238E27FC236}">
                <a16:creationId xmlns:a16="http://schemas.microsoft.com/office/drawing/2014/main" id="{29EC33A1-05CF-B665-6FBE-68B95609B91E}"/>
              </a:ext>
            </a:extLst>
          </p:cNvPr>
          <p:cNvSpPr>
            <a:spLocks noGrp="1"/>
          </p:cNvSpPr>
          <p:nvPr>
            <p:ph type="body" idx="49" hasCustomPrompt="1"/>
          </p:nvPr>
        </p:nvSpPr>
        <p:spPr>
          <a:xfrm>
            <a:off x="2798064" y="5270569"/>
            <a:ext cx="2095200" cy="435600"/>
          </a:xfrm>
        </p:spPr>
        <p:txBody>
          <a:bodyPr wrap="none" anchor="t" anchorCtr="0"/>
          <a:lstStyle>
            <a:lvl1pPr marL="0" indent="0">
              <a:spcAft>
                <a:spcPts val="0"/>
              </a:spcAft>
              <a:buNone/>
              <a:defRPr kumimoji="0" lang="en-US" sz="1600" b="0" i="0" u="none" strike="noStrike" kern="1200" cap="none" spc="0" normalizeH="0" baseline="0" dirty="0">
                <a:ln>
                  <a:noFill/>
                </a:ln>
                <a:solidFill>
                  <a:srgbClr val="0D004D"/>
                </a:solidFill>
                <a:effectLst/>
                <a:uLnTx/>
                <a:uFillTx/>
                <a:latin typeface="Plus Jakarta Sans SemiBold" panose="020B0609020204030204"/>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marR="0" lvl="0" indent="0" algn="l" defTabSz="914400" rtl="0" eaLnBrk="1" fontAlgn="auto" latinLnBrk="0" hangingPunct="1">
              <a:lnSpc>
                <a:spcPct val="100000"/>
              </a:lnSpc>
              <a:spcBef>
                <a:spcPts val="0"/>
              </a:spcBef>
              <a:spcAft>
                <a:spcPts val="0"/>
              </a:spcAft>
              <a:buClrTx/>
              <a:buSzTx/>
              <a:buFont typeface="Plus Jakarta Sans" panose="020B0604020202020204" pitchFamily="34" charset="0"/>
              <a:buNone/>
              <a:tabLst/>
              <a:defRPr/>
            </a:pPr>
            <a:r>
              <a:rPr lang="en-US" noProof="0" err="1"/>
              <a:t>Firstname</a:t>
            </a:r>
            <a:r>
              <a:rPr lang="en-US" noProof="0"/>
              <a:t> </a:t>
            </a:r>
            <a:br>
              <a:rPr lang="en-US" noProof="0"/>
            </a:br>
            <a:r>
              <a:rPr lang="en-US" noProof="0" err="1"/>
              <a:t>Lastname</a:t>
            </a:r>
            <a:endParaRPr lang="en-US" noProof="0"/>
          </a:p>
        </p:txBody>
      </p:sp>
      <p:sp>
        <p:nvSpPr>
          <p:cNvPr id="13" name="Text 5">
            <a:extLst>
              <a:ext uri="{FF2B5EF4-FFF2-40B4-BE49-F238E27FC236}">
                <a16:creationId xmlns:a16="http://schemas.microsoft.com/office/drawing/2014/main" id="{480EA46A-54BB-1347-AD5A-3B170302743F}"/>
              </a:ext>
            </a:extLst>
          </p:cNvPr>
          <p:cNvSpPr>
            <a:spLocks noGrp="1"/>
          </p:cNvSpPr>
          <p:nvPr>
            <p:ph type="body" sz="quarter" idx="50" hasCustomPrompt="1"/>
          </p:nvPr>
        </p:nvSpPr>
        <p:spPr>
          <a:xfrm>
            <a:off x="2798064" y="5826199"/>
            <a:ext cx="2095200" cy="529200"/>
          </a:xfrm>
        </p:spPr>
        <p:txBody>
          <a:bodyPr>
            <a:noAutofit/>
          </a:bodyPr>
          <a:lstStyle>
            <a:lvl1pPr marL="0" indent="0">
              <a:spcBef>
                <a:spcPts val="0"/>
              </a:spcBef>
              <a:spcAft>
                <a:spcPts val="0"/>
              </a:spcAft>
              <a:buNone/>
              <a:defRPr kumimoji="0" lang="en-US" sz="1200" b="0" i="0" u="none" strike="noStrike" kern="1200" cap="none" spc="0" normalizeH="0" baseline="0" dirty="0">
                <a:ln>
                  <a:noFill/>
                </a:ln>
                <a:solidFill>
                  <a:srgbClr val="0D004D"/>
                </a:solidFill>
                <a:effectLst/>
                <a:uLnTx/>
                <a:uFillTx/>
                <a:latin typeface="+mn-lt"/>
                <a:ea typeface="+mn-ea"/>
                <a:cs typeface="+mn-cs"/>
              </a:defRPr>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marL="0" marR="0" lvl="0" indent="0" algn="l" defTabSz="914400" rtl="0" eaLnBrk="1" fontAlgn="auto" latinLnBrk="0" hangingPunct="1">
              <a:lnSpc>
                <a:spcPct val="100000"/>
              </a:lnSpc>
              <a:spcBef>
                <a:spcPts val="0"/>
              </a:spcBef>
              <a:spcAft>
                <a:spcPts val="0"/>
              </a:spcAft>
              <a:buClrTx/>
              <a:buSzTx/>
              <a:buFont typeface="Plus Jakarta Sans" panose="020B0604020202020204" pitchFamily="34" charset="0"/>
              <a:buNone/>
              <a:tabLst/>
              <a:defRPr/>
            </a:pPr>
            <a:r>
              <a:rPr lang="en-US" noProof="0"/>
              <a:t>Place role, location, or </a:t>
            </a:r>
            <a:br>
              <a:rPr lang="en-US" noProof="0"/>
            </a:br>
            <a:r>
              <a:rPr lang="en-US" noProof="0"/>
              <a:t>short bio here</a:t>
            </a:r>
          </a:p>
        </p:txBody>
      </p:sp>
      <p:sp>
        <p:nvSpPr>
          <p:cNvPr id="9" name="Picture 6">
            <a:extLst>
              <a:ext uri="{FF2B5EF4-FFF2-40B4-BE49-F238E27FC236}">
                <a16:creationId xmlns:a16="http://schemas.microsoft.com/office/drawing/2014/main" id="{6D5D84B0-90A5-2BFD-DA38-584737E597B6}"/>
              </a:ext>
              <a:ext uri="{C183D7F6-B498-43B3-948B-1728B52AA6E4}">
                <adec:decorative xmlns:adec="http://schemas.microsoft.com/office/drawing/2017/decorative" val="1"/>
              </a:ext>
            </a:extLst>
          </p:cNvPr>
          <p:cNvSpPr>
            <a:spLocks noGrp="1"/>
          </p:cNvSpPr>
          <p:nvPr>
            <p:ph type="pic" sz="quarter" idx="46" hasCustomPrompt="1"/>
          </p:nvPr>
        </p:nvSpPr>
        <p:spPr bwMode="gray">
          <a:xfrm>
            <a:off x="5047164" y="3848820"/>
            <a:ext cx="1125036" cy="1220400"/>
          </a:xfrm>
          <a:prstGeom prst="roundRect">
            <a:avLst/>
          </a:prstGeom>
          <a:solidFill>
            <a:srgbClr val="C1BFFF"/>
          </a:solidFill>
        </p:spPr>
        <p:txBody>
          <a:bodyPr tIns="91440" anchor="t" anchorCtr="0"/>
          <a:lstStyle>
            <a:lvl1pPr marL="0" indent="0" algn="ctr">
              <a:spcAft>
                <a:spcPts val="0"/>
              </a:spcAft>
              <a:buNone/>
              <a:defRPr sz="1400"/>
            </a:lvl1pPr>
          </a:lstStyle>
          <a:p>
            <a:r>
              <a:rPr lang="en-US" noProof="0"/>
              <a:t>Profile picture</a:t>
            </a:r>
          </a:p>
        </p:txBody>
      </p:sp>
      <p:sp>
        <p:nvSpPr>
          <p:cNvPr id="14" name="Subhead 6">
            <a:extLst>
              <a:ext uri="{FF2B5EF4-FFF2-40B4-BE49-F238E27FC236}">
                <a16:creationId xmlns:a16="http://schemas.microsoft.com/office/drawing/2014/main" id="{A63AEA07-115C-CE79-CD19-48208249B682}"/>
              </a:ext>
            </a:extLst>
          </p:cNvPr>
          <p:cNvSpPr>
            <a:spLocks noGrp="1"/>
          </p:cNvSpPr>
          <p:nvPr>
            <p:ph type="body" idx="51" hasCustomPrompt="1"/>
          </p:nvPr>
        </p:nvSpPr>
        <p:spPr>
          <a:xfrm>
            <a:off x="5047164" y="5270569"/>
            <a:ext cx="2095200" cy="435600"/>
          </a:xfrm>
        </p:spPr>
        <p:txBody>
          <a:bodyPr wrap="none" anchor="t" anchorCtr="0"/>
          <a:lstStyle>
            <a:lvl1pPr marL="0" indent="0">
              <a:spcAft>
                <a:spcPts val="0"/>
              </a:spcAft>
              <a:buNone/>
              <a:defRPr kumimoji="0" lang="en-US" sz="1600" b="0" i="0" u="none" strike="noStrike" kern="1200" cap="none" spc="0" normalizeH="0" baseline="0" dirty="0">
                <a:ln>
                  <a:noFill/>
                </a:ln>
                <a:solidFill>
                  <a:srgbClr val="0D004D"/>
                </a:solidFill>
                <a:effectLst/>
                <a:uLnTx/>
                <a:uFillTx/>
                <a:latin typeface="Plus Jakarta Sans SemiBold" panose="020B0609020204030204"/>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marR="0" lvl="0" indent="0" algn="l" defTabSz="914400" rtl="0" eaLnBrk="1" fontAlgn="auto" latinLnBrk="0" hangingPunct="1">
              <a:lnSpc>
                <a:spcPct val="100000"/>
              </a:lnSpc>
              <a:spcBef>
                <a:spcPts val="0"/>
              </a:spcBef>
              <a:spcAft>
                <a:spcPts val="0"/>
              </a:spcAft>
              <a:buClrTx/>
              <a:buSzTx/>
              <a:buFont typeface="Plus Jakarta Sans" panose="020B0604020202020204" pitchFamily="34" charset="0"/>
              <a:buNone/>
              <a:tabLst/>
              <a:defRPr/>
            </a:pPr>
            <a:r>
              <a:rPr lang="en-US" noProof="0" err="1"/>
              <a:t>Firstname</a:t>
            </a:r>
            <a:r>
              <a:rPr lang="en-US" noProof="0"/>
              <a:t> </a:t>
            </a:r>
            <a:br>
              <a:rPr lang="en-US" noProof="0"/>
            </a:br>
            <a:r>
              <a:rPr lang="en-US" noProof="0" err="1"/>
              <a:t>Lastname</a:t>
            </a:r>
            <a:endParaRPr lang="en-US" noProof="0"/>
          </a:p>
        </p:txBody>
      </p:sp>
      <p:sp>
        <p:nvSpPr>
          <p:cNvPr id="15" name="Text 6">
            <a:extLst>
              <a:ext uri="{FF2B5EF4-FFF2-40B4-BE49-F238E27FC236}">
                <a16:creationId xmlns:a16="http://schemas.microsoft.com/office/drawing/2014/main" id="{AF9FC4EE-65D2-3EA7-D40F-0513BAF3925D}"/>
              </a:ext>
            </a:extLst>
          </p:cNvPr>
          <p:cNvSpPr>
            <a:spLocks noGrp="1"/>
          </p:cNvSpPr>
          <p:nvPr>
            <p:ph type="body" sz="quarter" idx="52" hasCustomPrompt="1"/>
          </p:nvPr>
        </p:nvSpPr>
        <p:spPr>
          <a:xfrm>
            <a:off x="5047164" y="5826199"/>
            <a:ext cx="2095200" cy="529200"/>
          </a:xfrm>
        </p:spPr>
        <p:txBody>
          <a:bodyPr>
            <a:noAutofit/>
          </a:bodyPr>
          <a:lstStyle>
            <a:lvl1pPr marL="0" indent="0">
              <a:spcBef>
                <a:spcPts val="0"/>
              </a:spcBef>
              <a:spcAft>
                <a:spcPts val="0"/>
              </a:spcAft>
              <a:buNone/>
              <a:defRPr kumimoji="0" lang="en-US" sz="1200" b="0" i="0" u="none" strike="noStrike" kern="1200" cap="none" spc="0" normalizeH="0" baseline="0" dirty="0">
                <a:ln>
                  <a:noFill/>
                </a:ln>
                <a:solidFill>
                  <a:srgbClr val="0D004D"/>
                </a:solidFill>
                <a:effectLst/>
                <a:uLnTx/>
                <a:uFillTx/>
                <a:latin typeface="+mn-lt"/>
                <a:ea typeface="+mn-ea"/>
                <a:cs typeface="+mn-cs"/>
              </a:defRPr>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marL="0" marR="0" lvl="0" indent="0" algn="l" defTabSz="914400" rtl="0" eaLnBrk="1" fontAlgn="auto" latinLnBrk="0" hangingPunct="1">
              <a:lnSpc>
                <a:spcPct val="100000"/>
              </a:lnSpc>
              <a:spcBef>
                <a:spcPts val="0"/>
              </a:spcBef>
              <a:spcAft>
                <a:spcPts val="0"/>
              </a:spcAft>
              <a:buClrTx/>
              <a:buSzTx/>
              <a:buFont typeface="Plus Jakarta Sans" panose="020B0604020202020204" pitchFamily="34" charset="0"/>
              <a:buNone/>
              <a:tabLst/>
              <a:defRPr/>
            </a:pPr>
            <a:r>
              <a:rPr lang="en-US" noProof="0"/>
              <a:t>Place role, location, or </a:t>
            </a:r>
            <a:br>
              <a:rPr lang="en-US" noProof="0"/>
            </a:br>
            <a:r>
              <a:rPr lang="en-US" noProof="0"/>
              <a:t>short bio here</a:t>
            </a:r>
          </a:p>
        </p:txBody>
      </p:sp>
      <p:sp>
        <p:nvSpPr>
          <p:cNvPr id="10" name="Picture 7">
            <a:extLst>
              <a:ext uri="{FF2B5EF4-FFF2-40B4-BE49-F238E27FC236}">
                <a16:creationId xmlns:a16="http://schemas.microsoft.com/office/drawing/2014/main" id="{72D392DF-75DE-4A7B-7C0B-0E3E8FCB9070}"/>
              </a:ext>
              <a:ext uri="{C183D7F6-B498-43B3-948B-1728B52AA6E4}">
                <adec:decorative xmlns:adec="http://schemas.microsoft.com/office/drawing/2017/decorative" val="1"/>
              </a:ext>
            </a:extLst>
          </p:cNvPr>
          <p:cNvSpPr>
            <a:spLocks noGrp="1"/>
          </p:cNvSpPr>
          <p:nvPr>
            <p:ph type="pic" sz="quarter" idx="47" hasCustomPrompt="1"/>
          </p:nvPr>
        </p:nvSpPr>
        <p:spPr bwMode="gray">
          <a:xfrm>
            <a:off x="7296264" y="3848820"/>
            <a:ext cx="1125036" cy="1220400"/>
          </a:xfrm>
          <a:prstGeom prst="roundRect">
            <a:avLst/>
          </a:prstGeom>
          <a:solidFill>
            <a:srgbClr val="C1BFFF"/>
          </a:solidFill>
        </p:spPr>
        <p:txBody>
          <a:bodyPr tIns="91440" anchor="t" anchorCtr="0"/>
          <a:lstStyle>
            <a:lvl1pPr marL="0" indent="0" algn="ctr">
              <a:spcAft>
                <a:spcPts val="0"/>
              </a:spcAft>
              <a:buNone/>
              <a:defRPr sz="1400"/>
            </a:lvl1pPr>
          </a:lstStyle>
          <a:p>
            <a:r>
              <a:rPr lang="en-US" noProof="0"/>
              <a:t>Profile picture</a:t>
            </a:r>
          </a:p>
        </p:txBody>
      </p:sp>
      <p:sp>
        <p:nvSpPr>
          <p:cNvPr id="16" name="Subhead 7">
            <a:extLst>
              <a:ext uri="{FF2B5EF4-FFF2-40B4-BE49-F238E27FC236}">
                <a16:creationId xmlns:a16="http://schemas.microsoft.com/office/drawing/2014/main" id="{D77DD3F2-A8EB-3314-6C6D-8F0C1C527063}"/>
              </a:ext>
            </a:extLst>
          </p:cNvPr>
          <p:cNvSpPr>
            <a:spLocks noGrp="1"/>
          </p:cNvSpPr>
          <p:nvPr>
            <p:ph type="body" idx="53" hasCustomPrompt="1"/>
          </p:nvPr>
        </p:nvSpPr>
        <p:spPr>
          <a:xfrm>
            <a:off x="7296264" y="5270569"/>
            <a:ext cx="2095200" cy="435600"/>
          </a:xfrm>
        </p:spPr>
        <p:txBody>
          <a:bodyPr wrap="none" anchor="t" anchorCtr="0"/>
          <a:lstStyle>
            <a:lvl1pPr marL="0" indent="0">
              <a:spcAft>
                <a:spcPts val="0"/>
              </a:spcAft>
              <a:buNone/>
              <a:defRPr kumimoji="0" lang="en-US" sz="1600" b="0" i="0" u="none" strike="noStrike" kern="1200" cap="none" spc="0" normalizeH="0" baseline="0" dirty="0">
                <a:ln>
                  <a:noFill/>
                </a:ln>
                <a:solidFill>
                  <a:srgbClr val="0D004D"/>
                </a:solidFill>
                <a:effectLst/>
                <a:uLnTx/>
                <a:uFillTx/>
                <a:latin typeface="Plus Jakarta Sans SemiBold" panose="020B0609020204030204"/>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marR="0" lvl="0" indent="0" algn="l" defTabSz="914400" rtl="0" eaLnBrk="1" fontAlgn="auto" latinLnBrk="0" hangingPunct="1">
              <a:lnSpc>
                <a:spcPct val="100000"/>
              </a:lnSpc>
              <a:spcBef>
                <a:spcPts val="0"/>
              </a:spcBef>
              <a:spcAft>
                <a:spcPts val="0"/>
              </a:spcAft>
              <a:buClrTx/>
              <a:buSzTx/>
              <a:buFont typeface="Plus Jakarta Sans" panose="020B0604020202020204" pitchFamily="34" charset="0"/>
              <a:buNone/>
              <a:tabLst/>
              <a:defRPr/>
            </a:pPr>
            <a:r>
              <a:rPr lang="en-US" noProof="0" err="1"/>
              <a:t>Firstname</a:t>
            </a:r>
            <a:r>
              <a:rPr lang="en-US" noProof="0"/>
              <a:t> </a:t>
            </a:r>
            <a:br>
              <a:rPr lang="en-US" noProof="0"/>
            </a:br>
            <a:r>
              <a:rPr lang="en-US" noProof="0" err="1"/>
              <a:t>Lastname</a:t>
            </a:r>
            <a:endParaRPr lang="en-US" noProof="0"/>
          </a:p>
        </p:txBody>
      </p:sp>
      <p:sp>
        <p:nvSpPr>
          <p:cNvPr id="17" name="Text 7">
            <a:extLst>
              <a:ext uri="{FF2B5EF4-FFF2-40B4-BE49-F238E27FC236}">
                <a16:creationId xmlns:a16="http://schemas.microsoft.com/office/drawing/2014/main" id="{3A2879BE-C987-AABA-79A6-2A96C2F43A25}"/>
              </a:ext>
            </a:extLst>
          </p:cNvPr>
          <p:cNvSpPr>
            <a:spLocks noGrp="1"/>
          </p:cNvSpPr>
          <p:nvPr>
            <p:ph type="body" sz="quarter" idx="54" hasCustomPrompt="1"/>
          </p:nvPr>
        </p:nvSpPr>
        <p:spPr>
          <a:xfrm>
            <a:off x="7296264" y="5826199"/>
            <a:ext cx="2095200" cy="529200"/>
          </a:xfrm>
        </p:spPr>
        <p:txBody>
          <a:bodyPr>
            <a:noAutofit/>
          </a:bodyPr>
          <a:lstStyle>
            <a:lvl1pPr marL="0" indent="0">
              <a:spcBef>
                <a:spcPts val="0"/>
              </a:spcBef>
              <a:spcAft>
                <a:spcPts val="0"/>
              </a:spcAft>
              <a:buNone/>
              <a:defRPr kumimoji="0" lang="en-US" sz="1200" b="0" i="0" u="none" strike="noStrike" kern="1200" cap="none" spc="0" normalizeH="0" baseline="0" dirty="0">
                <a:ln>
                  <a:noFill/>
                </a:ln>
                <a:solidFill>
                  <a:srgbClr val="0D004D"/>
                </a:solidFill>
                <a:effectLst/>
                <a:uLnTx/>
                <a:uFillTx/>
                <a:latin typeface="+mn-lt"/>
                <a:ea typeface="+mn-ea"/>
                <a:cs typeface="+mn-cs"/>
              </a:defRPr>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marL="0" marR="0" lvl="0" indent="0" algn="l" defTabSz="914400" rtl="0" eaLnBrk="1" fontAlgn="auto" latinLnBrk="0" hangingPunct="1">
              <a:lnSpc>
                <a:spcPct val="100000"/>
              </a:lnSpc>
              <a:spcBef>
                <a:spcPts val="0"/>
              </a:spcBef>
              <a:spcAft>
                <a:spcPts val="0"/>
              </a:spcAft>
              <a:buClrTx/>
              <a:buSzTx/>
              <a:buFont typeface="Plus Jakarta Sans" panose="020B0604020202020204" pitchFamily="34" charset="0"/>
              <a:buNone/>
              <a:tabLst/>
              <a:defRPr/>
            </a:pPr>
            <a:r>
              <a:rPr lang="en-US" noProof="0"/>
              <a:t>Place role, location, or </a:t>
            </a:r>
            <a:br>
              <a:rPr lang="en-US" noProof="0"/>
            </a:br>
            <a:r>
              <a:rPr lang="en-US" noProof="0"/>
              <a:t>short bio here</a:t>
            </a:r>
          </a:p>
        </p:txBody>
      </p:sp>
      <p:sp>
        <p:nvSpPr>
          <p:cNvPr id="11" name="Picture 8">
            <a:extLst>
              <a:ext uri="{FF2B5EF4-FFF2-40B4-BE49-F238E27FC236}">
                <a16:creationId xmlns:a16="http://schemas.microsoft.com/office/drawing/2014/main" id="{8CCF67AF-DE7D-56DD-0861-DD37407262BF}"/>
              </a:ext>
              <a:ext uri="{C183D7F6-B498-43B3-948B-1728B52AA6E4}">
                <adec:decorative xmlns:adec="http://schemas.microsoft.com/office/drawing/2017/decorative" val="1"/>
              </a:ext>
            </a:extLst>
          </p:cNvPr>
          <p:cNvSpPr>
            <a:spLocks noGrp="1"/>
          </p:cNvSpPr>
          <p:nvPr>
            <p:ph type="pic" sz="quarter" idx="48" hasCustomPrompt="1"/>
          </p:nvPr>
        </p:nvSpPr>
        <p:spPr bwMode="gray">
          <a:xfrm>
            <a:off x="9545364" y="3848820"/>
            <a:ext cx="1125036" cy="1220400"/>
          </a:xfrm>
          <a:prstGeom prst="roundRect">
            <a:avLst/>
          </a:prstGeom>
          <a:solidFill>
            <a:srgbClr val="C1BFFF"/>
          </a:solidFill>
        </p:spPr>
        <p:txBody>
          <a:bodyPr tIns="91440" anchor="t" anchorCtr="0"/>
          <a:lstStyle>
            <a:lvl1pPr marL="0" indent="0" algn="ctr">
              <a:spcAft>
                <a:spcPts val="0"/>
              </a:spcAft>
              <a:buNone/>
              <a:defRPr sz="1400"/>
            </a:lvl1pPr>
          </a:lstStyle>
          <a:p>
            <a:r>
              <a:rPr lang="en-US" noProof="0"/>
              <a:t>Profile picture</a:t>
            </a:r>
          </a:p>
        </p:txBody>
      </p:sp>
      <p:sp>
        <p:nvSpPr>
          <p:cNvPr id="18" name="Subhead 8">
            <a:extLst>
              <a:ext uri="{FF2B5EF4-FFF2-40B4-BE49-F238E27FC236}">
                <a16:creationId xmlns:a16="http://schemas.microsoft.com/office/drawing/2014/main" id="{9A66DEC6-788C-28B7-2C7A-B76C173BCF1F}"/>
              </a:ext>
            </a:extLst>
          </p:cNvPr>
          <p:cNvSpPr>
            <a:spLocks noGrp="1"/>
          </p:cNvSpPr>
          <p:nvPr>
            <p:ph type="body" idx="55" hasCustomPrompt="1"/>
          </p:nvPr>
        </p:nvSpPr>
        <p:spPr>
          <a:xfrm>
            <a:off x="9545364" y="5270569"/>
            <a:ext cx="2095200" cy="435600"/>
          </a:xfrm>
        </p:spPr>
        <p:txBody>
          <a:bodyPr wrap="none" anchor="t" anchorCtr="0"/>
          <a:lstStyle>
            <a:lvl1pPr marL="0" indent="0">
              <a:spcAft>
                <a:spcPts val="0"/>
              </a:spcAft>
              <a:buNone/>
              <a:defRPr kumimoji="0" lang="en-US" sz="1600" b="0" i="0" u="none" strike="noStrike" kern="1200" cap="none" spc="0" normalizeH="0" baseline="0" dirty="0">
                <a:ln>
                  <a:noFill/>
                </a:ln>
                <a:solidFill>
                  <a:srgbClr val="0D004D"/>
                </a:solidFill>
                <a:effectLst/>
                <a:uLnTx/>
                <a:uFillTx/>
                <a:latin typeface="Plus Jakarta Sans SemiBold" panose="020B0609020204030204"/>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marR="0" lvl="0" indent="0" algn="l" defTabSz="914400" rtl="0" eaLnBrk="1" fontAlgn="auto" latinLnBrk="0" hangingPunct="1">
              <a:lnSpc>
                <a:spcPct val="100000"/>
              </a:lnSpc>
              <a:spcBef>
                <a:spcPts val="0"/>
              </a:spcBef>
              <a:spcAft>
                <a:spcPts val="0"/>
              </a:spcAft>
              <a:buClrTx/>
              <a:buSzTx/>
              <a:buFont typeface="Plus Jakarta Sans" panose="020B0604020202020204" pitchFamily="34" charset="0"/>
              <a:buNone/>
              <a:tabLst/>
              <a:defRPr/>
            </a:pPr>
            <a:r>
              <a:rPr lang="en-US" noProof="0" err="1"/>
              <a:t>Firstname</a:t>
            </a:r>
            <a:r>
              <a:rPr lang="en-US" noProof="0"/>
              <a:t> </a:t>
            </a:r>
            <a:br>
              <a:rPr lang="en-US" noProof="0"/>
            </a:br>
            <a:r>
              <a:rPr lang="en-US" noProof="0" err="1"/>
              <a:t>Lastname</a:t>
            </a:r>
            <a:endParaRPr lang="en-US" noProof="0"/>
          </a:p>
        </p:txBody>
      </p:sp>
      <p:sp>
        <p:nvSpPr>
          <p:cNvPr id="19" name="Text 8">
            <a:extLst>
              <a:ext uri="{FF2B5EF4-FFF2-40B4-BE49-F238E27FC236}">
                <a16:creationId xmlns:a16="http://schemas.microsoft.com/office/drawing/2014/main" id="{0D38B02E-DC1C-4ACD-EC17-B1CF5BF689F4}"/>
              </a:ext>
            </a:extLst>
          </p:cNvPr>
          <p:cNvSpPr>
            <a:spLocks noGrp="1"/>
          </p:cNvSpPr>
          <p:nvPr>
            <p:ph type="body" sz="quarter" idx="56" hasCustomPrompt="1"/>
          </p:nvPr>
        </p:nvSpPr>
        <p:spPr>
          <a:xfrm>
            <a:off x="9545364" y="5826199"/>
            <a:ext cx="2095200" cy="529200"/>
          </a:xfrm>
        </p:spPr>
        <p:txBody>
          <a:bodyPr>
            <a:noAutofit/>
          </a:bodyPr>
          <a:lstStyle>
            <a:lvl1pPr marL="0" indent="0">
              <a:spcBef>
                <a:spcPts val="0"/>
              </a:spcBef>
              <a:spcAft>
                <a:spcPts val="0"/>
              </a:spcAft>
              <a:buNone/>
              <a:defRPr kumimoji="0" lang="en-US" sz="1200" b="0" i="0" u="none" strike="noStrike" kern="1200" cap="none" spc="0" normalizeH="0" baseline="0" dirty="0">
                <a:ln>
                  <a:noFill/>
                </a:ln>
                <a:solidFill>
                  <a:srgbClr val="0D004D"/>
                </a:solidFill>
                <a:effectLst/>
                <a:uLnTx/>
                <a:uFillTx/>
                <a:latin typeface="+mn-lt"/>
                <a:ea typeface="+mn-ea"/>
                <a:cs typeface="+mn-cs"/>
              </a:defRPr>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marL="0" marR="0" lvl="0" indent="0" algn="l" defTabSz="914400" rtl="0" eaLnBrk="1" fontAlgn="auto" latinLnBrk="0" hangingPunct="1">
              <a:lnSpc>
                <a:spcPct val="100000"/>
              </a:lnSpc>
              <a:spcBef>
                <a:spcPts val="0"/>
              </a:spcBef>
              <a:spcAft>
                <a:spcPts val="0"/>
              </a:spcAft>
              <a:buClrTx/>
              <a:buSzTx/>
              <a:buFont typeface="Plus Jakarta Sans" panose="020B0604020202020204" pitchFamily="34" charset="0"/>
              <a:buNone/>
              <a:tabLst/>
              <a:defRPr/>
            </a:pPr>
            <a:r>
              <a:rPr lang="en-US" noProof="0"/>
              <a:t>Place role, location, or </a:t>
            </a:r>
            <a:br>
              <a:rPr lang="en-US" noProof="0"/>
            </a:br>
            <a:r>
              <a:rPr lang="en-US" noProof="0"/>
              <a:t>short bio here</a:t>
            </a:r>
          </a:p>
        </p:txBody>
      </p:sp>
      <p:sp>
        <p:nvSpPr>
          <p:cNvPr id="4" name="Footer">
            <a:extLst>
              <a:ext uri="{FF2B5EF4-FFF2-40B4-BE49-F238E27FC236}">
                <a16:creationId xmlns:a16="http://schemas.microsoft.com/office/drawing/2014/main" id="{D98E3E45-621A-88DF-E490-7E6E2B0BC6E6}"/>
              </a:ext>
            </a:extLst>
          </p:cNvPr>
          <p:cNvSpPr>
            <a:spLocks noGrp="1" noRot="1" noMove="1" noResize="1" noEditPoints="1" noAdjustHandles="1" noChangeArrowheads="1" noChangeShapeType="1"/>
          </p:cNvSpPr>
          <p:nvPr>
            <p:ph type="ftr" sz="quarter" idx="11"/>
          </p:nvPr>
        </p:nvSpPr>
        <p:spPr/>
        <p:txBody>
          <a:bodyPr/>
          <a:lstStyle/>
          <a:p>
            <a:r>
              <a:rPr lang="en-US" noProof="0"/>
              <a:t>Copyright 2025 Pearson. All rights reserved.</a:t>
            </a:r>
          </a:p>
        </p:txBody>
      </p:sp>
      <p:sp>
        <p:nvSpPr>
          <p:cNvPr id="5" name="Slide Number">
            <a:extLst>
              <a:ext uri="{FF2B5EF4-FFF2-40B4-BE49-F238E27FC236}">
                <a16:creationId xmlns:a16="http://schemas.microsoft.com/office/drawing/2014/main" id="{912DB833-253D-BDCA-D9DF-7C4BCBD1A196}"/>
              </a:ext>
            </a:extLst>
          </p:cNvPr>
          <p:cNvSpPr>
            <a:spLocks noGrp="1" noRot="1" noMove="1" noResize="1" noEditPoints="1" noAdjustHandles="1" noChangeArrowheads="1" noChangeShapeType="1"/>
          </p:cNvSpPr>
          <p:nvPr>
            <p:ph type="sldNum" sz="quarter" idx="12"/>
          </p:nvPr>
        </p:nvSpPr>
        <p:spPr/>
        <p:txBody>
          <a:bodyPr/>
          <a:lstStyle/>
          <a:p>
            <a:fld id="{27BB625B-AB5A-C845-B50B-ED205C3DDF7A}" type="slidenum">
              <a:rPr lang="en-US" noProof="0" smtClean="0"/>
              <a:t>‹N›</a:t>
            </a:fld>
            <a:endParaRPr lang="en-US" noProof="0"/>
          </a:p>
        </p:txBody>
      </p:sp>
    </p:spTree>
    <p:extLst>
      <p:ext uri="{BB962C8B-B14F-4D97-AF65-F5344CB8AC3E}">
        <p14:creationId xmlns:p14="http://schemas.microsoft.com/office/powerpoint/2010/main" val="156367971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Closing Slide with Graphic Waves Dark">
    <p:bg>
      <p:bgRef idx="1001">
        <a:schemeClr val="bg2"/>
      </p:bgRef>
    </p:bg>
    <p:spTree>
      <p:nvGrpSpPr>
        <p:cNvPr id="1" name=""/>
        <p:cNvGrpSpPr/>
        <p:nvPr/>
      </p:nvGrpSpPr>
      <p:grpSpPr>
        <a:xfrm>
          <a:off x="0" y="0"/>
          <a:ext cx="0" cy="0"/>
          <a:chOff x="0" y="0"/>
          <a:chExt cx="0" cy="0"/>
        </a:xfrm>
      </p:grpSpPr>
      <p:pic>
        <p:nvPicPr>
          <p:cNvPr id="4" name="Graphic Waves">
            <a:extLst>
              <a:ext uri="{FF2B5EF4-FFF2-40B4-BE49-F238E27FC236}">
                <a16:creationId xmlns:a16="http://schemas.microsoft.com/office/drawing/2014/main" id="{4F4C3458-CE78-0C65-583A-03C31B62B22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2"/>
          <a:srcRect/>
          <a:stretch/>
        </p:blipFill>
        <p:spPr>
          <a:xfrm>
            <a:off x="0" y="414"/>
            <a:ext cx="12192000" cy="6857172"/>
          </a:xfrm>
          <a:prstGeom prst="rect">
            <a:avLst/>
          </a:prstGeom>
        </p:spPr>
      </p:pic>
      <p:sp>
        <p:nvSpPr>
          <p:cNvPr id="2" name="Title">
            <a:extLst>
              <a:ext uri="{FF2B5EF4-FFF2-40B4-BE49-F238E27FC236}">
                <a16:creationId xmlns:a16="http://schemas.microsoft.com/office/drawing/2014/main" id="{2F08166A-83F0-2554-8E7D-B4BAD344F028}"/>
              </a:ext>
            </a:extLst>
          </p:cNvPr>
          <p:cNvSpPr>
            <a:spLocks noGrp="1"/>
          </p:cNvSpPr>
          <p:nvPr>
            <p:ph type="ctrTitle" hasCustomPrompt="1"/>
          </p:nvPr>
        </p:nvSpPr>
        <p:spPr bwMode="black">
          <a:xfrm>
            <a:off x="0" y="-457200"/>
            <a:ext cx="12188952" cy="457200"/>
          </a:xfrm>
        </p:spPr>
        <p:txBody>
          <a:bodyPr anchor="t" anchorCtr="0"/>
          <a:lstStyle>
            <a:lvl1pPr algn="l">
              <a:defRPr sz="3200" b="0">
                <a:solidFill>
                  <a:schemeClr val="accent6"/>
                </a:solidFill>
                <a:latin typeface="+mj-lt"/>
              </a:defRPr>
            </a:lvl1pPr>
          </a:lstStyle>
          <a:p>
            <a:r>
              <a:rPr lang="en-US" noProof="0"/>
              <a:t>Insert offscreen slide title here</a:t>
            </a:r>
          </a:p>
        </p:txBody>
      </p:sp>
      <p:pic>
        <p:nvPicPr>
          <p:cNvPr id="6" name="Pearson Logo" descr="Pearson Logo">
            <a:extLst>
              <a:ext uri="{FF2B5EF4-FFF2-40B4-BE49-F238E27FC236}">
                <a16:creationId xmlns:a16="http://schemas.microsoft.com/office/drawing/2014/main" id="{30ED34BB-7EE4-98D6-5DEC-E5D6D9C32FB5}"/>
              </a:ext>
            </a:extLst>
          </p:cNvPr>
          <p:cNvPicPr>
            <a:picLocks noGrp="1" noRot="1" noChangeAspect="1" noMove="1" noResize="1" noEditPoints="1" noAdjustHandles="1" noChangeArrowheads="1" noChangeShapeType="1" noCrop="1"/>
          </p:cNvPicPr>
          <p:nvPr userDrawn="1"/>
        </p:nvPicPr>
        <p:blipFill>
          <a:blip r:embed="rId3">
            <a:extLst>
              <a:ext uri="{96DAC541-7B7A-43D3-8B79-37D633B846F1}">
                <asvg:svgBlip xmlns:asvg="http://schemas.microsoft.com/office/drawing/2016/SVG/main" r:embed="rId4"/>
              </a:ext>
            </a:extLst>
          </a:blip>
          <a:stretch>
            <a:fillRect/>
          </a:stretch>
        </p:blipFill>
        <p:spPr>
          <a:xfrm>
            <a:off x="544512" y="552450"/>
            <a:ext cx="2276856" cy="455371"/>
          </a:xfrm>
          <a:prstGeom prst="rect">
            <a:avLst/>
          </a:prstGeom>
        </p:spPr>
      </p:pic>
      <p:sp>
        <p:nvSpPr>
          <p:cNvPr id="11" name="Statement">
            <a:extLst>
              <a:ext uri="{FF2B5EF4-FFF2-40B4-BE49-F238E27FC236}">
                <a16:creationId xmlns:a16="http://schemas.microsoft.com/office/drawing/2014/main" id="{D0CDAE2A-83DD-2AD2-8ABE-22F52C8C9CA3}"/>
              </a:ext>
              <a:ext uri="{C183D7F6-B498-43B3-948B-1728B52AA6E4}">
                <adec:decorative xmlns:adec="http://schemas.microsoft.com/office/drawing/2017/decorative" val="0"/>
              </a:ext>
            </a:extLst>
          </p:cNvPr>
          <p:cNvSpPr>
            <a:spLocks noGrp="1"/>
          </p:cNvSpPr>
          <p:nvPr>
            <p:ph type="body" sz="quarter" idx="11" hasCustomPrompt="1"/>
          </p:nvPr>
        </p:nvSpPr>
        <p:spPr bwMode="white">
          <a:xfrm>
            <a:off x="544512" y="1985170"/>
            <a:ext cx="6419850" cy="2882899"/>
          </a:xfrm>
        </p:spPr>
        <p:txBody>
          <a:bodyPr anchor="ctr"/>
          <a:lstStyle>
            <a:lvl1pPr marL="0" indent="0">
              <a:lnSpc>
                <a:spcPct val="90000"/>
              </a:lnSpc>
              <a:buNone/>
              <a:defRPr sz="6000" b="1"/>
            </a:lvl1pPr>
          </a:lstStyle>
          <a:p>
            <a:pPr lvl="0"/>
            <a:r>
              <a:rPr lang="en-US"/>
              <a:t>Place closing statement here.</a:t>
            </a:r>
          </a:p>
        </p:txBody>
      </p:sp>
      <p:sp>
        <p:nvSpPr>
          <p:cNvPr id="3" name="Contact">
            <a:extLst>
              <a:ext uri="{FF2B5EF4-FFF2-40B4-BE49-F238E27FC236}">
                <a16:creationId xmlns:a16="http://schemas.microsoft.com/office/drawing/2014/main" id="{8879E363-BBA4-E8FB-32B0-B30CAED83B60}"/>
              </a:ext>
            </a:extLst>
          </p:cNvPr>
          <p:cNvSpPr>
            <a:spLocks noGrp="1"/>
          </p:cNvSpPr>
          <p:nvPr>
            <p:ph type="subTitle" idx="1" hasCustomPrompt="1"/>
          </p:nvPr>
        </p:nvSpPr>
        <p:spPr bwMode="white">
          <a:xfrm>
            <a:off x="544513" y="4869655"/>
            <a:ext cx="4543425" cy="1440657"/>
          </a:xfrm>
        </p:spPr>
        <p:txBody>
          <a:bodyPr anchor="b">
            <a:normAutofit/>
          </a:bodyPr>
          <a:lstStyle>
            <a:lvl1pPr marL="0" indent="0" algn="l">
              <a:buNone/>
              <a:defRPr sz="12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Place contact info here</a:t>
            </a:r>
          </a:p>
        </p:txBody>
      </p:sp>
    </p:spTree>
    <p:extLst>
      <p:ext uri="{BB962C8B-B14F-4D97-AF65-F5344CB8AC3E}">
        <p14:creationId xmlns:p14="http://schemas.microsoft.com/office/powerpoint/2010/main" val="2376961330"/>
      </p:ext>
    </p:extLst>
  </p:cSld>
  <p:clrMapOvr>
    <a:overrideClrMapping bg1="dk1" tx1="lt1" bg2="dk2" tx2="lt2" accent1="accent1" accent2="accent2" accent3="accent3" accent4="accent4" accent5="accent5" accent6="accent6" hlink="hlink" folHlink="folHlink"/>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Closing Slide with Image Placeholder Dark">
    <p:bg bwMode="gray">
      <p:bgRef idx="1001">
        <a:schemeClr val="bg2"/>
      </p:bgRef>
    </p:bg>
    <p:spTree>
      <p:nvGrpSpPr>
        <p:cNvPr id="1" name=""/>
        <p:cNvGrpSpPr/>
        <p:nvPr/>
      </p:nvGrpSpPr>
      <p:grpSpPr>
        <a:xfrm>
          <a:off x="0" y="0"/>
          <a:ext cx="0" cy="0"/>
          <a:chOff x="0" y="0"/>
          <a:chExt cx="0" cy="0"/>
        </a:xfrm>
      </p:grpSpPr>
      <p:sp>
        <p:nvSpPr>
          <p:cNvPr id="11" name="Title">
            <a:extLst>
              <a:ext uri="{FF2B5EF4-FFF2-40B4-BE49-F238E27FC236}">
                <a16:creationId xmlns:a16="http://schemas.microsoft.com/office/drawing/2014/main" id="{8384F486-3B04-1389-DE66-3371A30E6DE6}"/>
              </a:ext>
            </a:extLst>
          </p:cNvPr>
          <p:cNvSpPr>
            <a:spLocks noGrp="1"/>
          </p:cNvSpPr>
          <p:nvPr>
            <p:ph type="ctrTitle" hasCustomPrompt="1"/>
          </p:nvPr>
        </p:nvSpPr>
        <p:spPr bwMode="black">
          <a:xfrm>
            <a:off x="0" y="-457200"/>
            <a:ext cx="12188952" cy="457200"/>
          </a:xfrm>
        </p:spPr>
        <p:txBody>
          <a:bodyPr anchor="t" anchorCtr="0"/>
          <a:lstStyle>
            <a:lvl1pPr algn="l">
              <a:defRPr sz="3200" b="0">
                <a:solidFill>
                  <a:schemeClr val="accent6"/>
                </a:solidFill>
                <a:latin typeface="+mj-lt"/>
              </a:defRPr>
            </a:lvl1pPr>
          </a:lstStyle>
          <a:p>
            <a:r>
              <a:rPr lang="en-US" noProof="0"/>
              <a:t>Insert offscreen slide title here</a:t>
            </a:r>
          </a:p>
        </p:txBody>
      </p:sp>
      <p:pic>
        <p:nvPicPr>
          <p:cNvPr id="12" name="Pearson Logo" descr="Pearson Logo">
            <a:extLst>
              <a:ext uri="{FF2B5EF4-FFF2-40B4-BE49-F238E27FC236}">
                <a16:creationId xmlns:a16="http://schemas.microsoft.com/office/drawing/2014/main" id="{E5F82EA5-8ACA-3575-748B-08F781F42766}"/>
              </a:ext>
            </a:extLst>
          </p:cNvPr>
          <p:cNvPicPr>
            <a:picLocks noGrp="1" noRot="1" noChangeAspect="1" noMove="1" noResize="1" noEditPoints="1" noAdjustHandles="1" noChangeArrowheads="1" noChangeShapeType="1" noCrop="1"/>
          </p:cNvPicPr>
          <p:nvPr userDrawn="1"/>
        </p:nvPicPr>
        <p:blipFill>
          <a:blip r:embed="rId2">
            <a:extLst>
              <a:ext uri="{96DAC541-7B7A-43D3-8B79-37D633B846F1}">
                <asvg:svgBlip xmlns:asvg="http://schemas.microsoft.com/office/drawing/2016/SVG/main" r:embed="rId3"/>
              </a:ext>
            </a:extLst>
          </a:blip>
          <a:stretch>
            <a:fillRect/>
          </a:stretch>
        </p:blipFill>
        <p:spPr>
          <a:xfrm>
            <a:off x="1343025" y="1096964"/>
            <a:ext cx="2276856" cy="455371"/>
          </a:xfrm>
          <a:prstGeom prst="rect">
            <a:avLst/>
          </a:prstGeom>
        </p:spPr>
      </p:pic>
      <p:sp>
        <p:nvSpPr>
          <p:cNvPr id="2" name="Statement">
            <a:extLst>
              <a:ext uri="{FF2B5EF4-FFF2-40B4-BE49-F238E27FC236}">
                <a16:creationId xmlns:a16="http://schemas.microsoft.com/office/drawing/2014/main" id="{5043BFA6-5CE1-2FDE-0027-3B9EE605CF65}"/>
              </a:ext>
              <a:ext uri="{C183D7F6-B498-43B3-948B-1728B52AA6E4}">
                <adec:decorative xmlns:adec="http://schemas.microsoft.com/office/drawing/2017/decorative" val="0"/>
              </a:ext>
            </a:extLst>
          </p:cNvPr>
          <p:cNvSpPr>
            <a:spLocks noGrp="1"/>
          </p:cNvSpPr>
          <p:nvPr>
            <p:ph type="body" sz="quarter" idx="11" hasCustomPrompt="1"/>
          </p:nvPr>
        </p:nvSpPr>
        <p:spPr bwMode="white">
          <a:xfrm>
            <a:off x="1343025" y="1796776"/>
            <a:ext cx="4681537" cy="2724913"/>
          </a:xfrm>
        </p:spPr>
        <p:txBody>
          <a:bodyPr anchor="ctr"/>
          <a:lstStyle>
            <a:lvl1pPr marL="0" indent="0">
              <a:lnSpc>
                <a:spcPct val="90000"/>
              </a:lnSpc>
              <a:buNone/>
              <a:defRPr sz="6000" b="1"/>
            </a:lvl1pPr>
          </a:lstStyle>
          <a:p>
            <a:pPr lvl="0"/>
            <a:r>
              <a:rPr lang="en-US"/>
              <a:t>Closing statement.</a:t>
            </a:r>
          </a:p>
        </p:txBody>
      </p:sp>
      <p:sp>
        <p:nvSpPr>
          <p:cNvPr id="17" name="Contact">
            <a:extLst>
              <a:ext uri="{FF2B5EF4-FFF2-40B4-BE49-F238E27FC236}">
                <a16:creationId xmlns:a16="http://schemas.microsoft.com/office/drawing/2014/main" id="{411DD343-B04A-AC7E-4B87-39CC7AE94666}"/>
              </a:ext>
            </a:extLst>
          </p:cNvPr>
          <p:cNvSpPr>
            <a:spLocks noGrp="1"/>
          </p:cNvSpPr>
          <p:nvPr>
            <p:ph type="subTitle" idx="1" hasCustomPrompt="1"/>
          </p:nvPr>
        </p:nvSpPr>
        <p:spPr bwMode="white">
          <a:xfrm>
            <a:off x="1343026" y="4676778"/>
            <a:ext cx="3886200" cy="836782"/>
          </a:xfrm>
        </p:spPr>
        <p:txBody>
          <a:bodyPr anchor="b">
            <a:normAutofit/>
          </a:bodyPr>
          <a:lstStyle>
            <a:lvl1pPr marL="0" indent="0" algn="l">
              <a:buNone/>
              <a:defRPr sz="12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Place contact info here</a:t>
            </a:r>
          </a:p>
        </p:txBody>
      </p:sp>
      <p:cxnSp>
        <p:nvCxnSpPr>
          <p:cNvPr id="7" name="Straight Connector">
            <a:extLst>
              <a:ext uri="{FF2B5EF4-FFF2-40B4-BE49-F238E27FC236}">
                <a16:creationId xmlns:a16="http://schemas.microsoft.com/office/drawing/2014/main" id="{72F25D72-AF6B-A7AA-3326-A2EF6AD5D2A4}"/>
              </a:ext>
              <a:ext uri="{C183D7F6-B498-43B3-948B-1728B52AA6E4}">
                <adec:decorative xmlns:adec="http://schemas.microsoft.com/office/drawing/2017/decorative" val="1"/>
              </a:ext>
            </a:extLst>
          </p:cNvPr>
          <p:cNvCxnSpPr>
            <a:cxnSpLocks/>
          </p:cNvCxnSpPr>
          <p:nvPr userDrawn="1"/>
        </p:nvCxnSpPr>
        <p:spPr bwMode="white">
          <a:xfrm>
            <a:off x="1343025" y="5758001"/>
            <a:ext cx="3886200" cy="0"/>
          </a:xfrm>
          <a:prstGeom prst="line">
            <a:avLst/>
          </a:prstGeom>
          <a:ln w="12700">
            <a:solidFill>
              <a:srgbClr val="512EAB"/>
            </a:solidFill>
          </a:ln>
        </p:spPr>
        <p:style>
          <a:lnRef idx="2">
            <a:schemeClr val="accent1"/>
          </a:lnRef>
          <a:fillRef idx="0">
            <a:schemeClr val="accent1"/>
          </a:fillRef>
          <a:effectRef idx="1">
            <a:schemeClr val="accent1"/>
          </a:effectRef>
          <a:fontRef idx="minor">
            <a:schemeClr val="tx1"/>
          </a:fontRef>
        </p:style>
      </p:cxnSp>
      <p:sp>
        <p:nvSpPr>
          <p:cNvPr id="20" name="Picture">
            <a:extLst>
              <a:ext uri="{FF2B5EF4-FFF2-40B4-BE49-F238E27FC236}">
                <a16:creationId xmlns:a16="http://schemas.microsoft.com/office/drawing/2014/main" id="{4BADEAC3-C0F2-B1F7-76FD-AC496098E828}"/>
              </a:ext>
              <a:ext uri="{C183D7F6-B498-43B3-948B-1728B52AA6E4}">
                <adec:decorative xmlns:adec="http://schemas.microsoft.com/office/drawing/2017/decorative" val="1"/>
              </a:ext>
            </a:extLst>
          </p:cNvPr>
          <p:cNvSpPr>
            <a:spLocks noGrp="1"/>
          </p:cNvSpPr>
          <p:nvPr>
            <p:ph type="pic" sz="quarter" idx="10" hasCustomPrompt="1"/>
          </p:nvPr>
        </p:nvSpPr>
        <p:spPr bwMode="gray">
          <a:xfrm>
            <a:off x="6306441" y="1096965"/>
            <a:ext cx="4540250" cy="4665661"/>
          </a:xfrm>
          <a:custGeom>
            <a:avLst/>
            <a:gdLst>
              <a:gd name="connsiteX0" fmla="*/ 203222 w 4540250"/>
              <a:gd name="connsiteY0" fmla="*/ 0 h 4665661"/>
              <a:gd name="connsiteX1" fmla="*/ 4337028 w 4540250"/>
              <a:gd name="connsiteY1" fmla="*/ 0 h 4665661"/>
              <a:gd name="connsiteX2" fmla="*/ 4540250 w 4540250"/>
              <a:gd name="connsiteY2" fmla="*/ 203222 h 4665661"/>
              <a:gd name="connsiteX3" fmla="*/ 4540250 w 4540250"/>
              <a:gd name="connsiteY3" fmla="*/ 4462439 h 4665661"/>
              <a:gd name="connsiteX4" fmla="*/ 4337028 w 4540250"/>
              <a:gd name="connsiteY4" fmla="*/ 4665661 h 4665661"/>
              <a:gd name="connsiteX5" fmla="*/ 203222 w 4540250"/>
              <a:gd name="connsiteY5" fmla="*/ 4665661 h 4665661"/>
              <a:gd name="connsiteX6" fmla="*/ 0 w 4540250"/>
              <a:gd name="connsiteY6" fmla="*/ 4462439 h 4665661"/>
              <a:gd name="connsiteX7" fmla="*/ 0 w 4540250"/>
              <a:gd name="connsiteY7" fmla="*/ 203222 h 4665661"/>
              <a:gd name="connsiteX8" fmla="*/ 203222 w 4540250"/>
              <a:gd name="connsiteY8" fmla="*/ 0 h 4665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40250" h="4665661">
                <a:moveTo>
                  <a:pt x="203222" y="0"/>
                </a:moveTo>
                <a:lnTo>
                  <a:pt x="4337028" y="0"/>
                </a:lnTo>
                <a:cubicBezTo>
                  <a:pt x="4449264" y="0"/>
                  <a:pt x="4540250" y="90986"/>
                  <a:pt x="4540250" y="203222"/>
                </a:cubicBezTo>
                <a:lnTo>
                  <a:pt x="4540250" y="4462439"/>
                </a:lnTo>
                <a:cubicBezTo>
                  <a:pt x="4540250" y="4574675"/>
                  <a:pt x="4449264" y="4665661"/>
                  <a:pt x="4337028" y="4665661"/>
                </a:cubicBezTo>
                <a:lnTo>
                  <a:pt x="203222" y="4665661"/>
                </a:lnTo>
                <a:cubicBezTo>
                  <a:pt x="90986" y="4665661"/>
                  <a:pt x="0" y="4574675"/>
                  <a:pt x="0" y="4462439"/>
                </a:cubicBezTo>
                <a:lnTo>
                  <a:pt x="0" y="203222"/>
                </a:lnTo>
                <a:cubicBezTo>
                  <a:pt x="0" y="90986"/>
                  <a:pt x="90986" y="0"/>
                  <a:pt x="203222" y="0"/>
                </a:cubicBezTo>
                <a:close/>
              </a:path>
            </a:pathLst>
          </a:custGeom>
          <a:solidFill>
            <a:srgbClr val="EDECF6"/>
          </a:solidFill>
        </p:spPr>
        <p:txBody>
          <a:bodyPr wrap="square" tIns="91440" bIns="0">
            <a:noAutofit/>
          </a:bodyPr>
          <a:lstStyle>
            <a:lvl1pPr marL="0" indent="0" algn="ctr">
              <a:buNone/>
              <a:defRPr sz="1400">
                <a:solidFill>
                  <a:srgbClr val="0D004D"/>
                </a:solidFill>
              </a:defRPr>
            </a:lvl1pPr>
          </a:lstStyle>
          <a:p>
            <a:r>
              <a:rPr lang="en-US" noProof="0"/>
              <a:t>Add picture here</a:t>
            </a:r>
          </a:p>
        </p:txBody>
      </p:sp>
    </p:spTree>
    <p:extLst>
      <p:ext uri="{BB962C8B-B14F-4D97-AF65-F5344CB8AC3E}">
        <p14:creationId xmlns:p14="http://schemas.microsoft.com/office/powerpoint/2010/main" val="1843804223"/>
      </p:ext>
    </p:extLst>
  </p:cSld>
  <p:clrMapOvr>
    <a:overrideClrMapping bg1="dk1" tx1="lt1" bg2="dk2" tx2="lt2" accent1="accent1" accent2="accent2" accent3="accent3" accent4="accent4" accent5="accent5" accent6="accent6" hlink="hlink" folHlink="folHlink"/>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Grid">
    <p:bg>
      <p:bgRef idx="1001">
        <a:schemeClr val="bg2"/>
      </p:bgRef>
    </p:bg>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B7CC7DB3-DE38-02F2-976E-AA18EA7C7FA6}"/>
              </a:ext>
            </a:extLst>
          </p:cNvPr>
          <p:cNvSpPr>
            <a:spLocks noGrp="1"/>
          </p:cNvSpPr>
          <p:nvPr>
            <p:ph type="title" hasCustomPrompt="1"/>
          </p:nvPr>
        </p:nvSpPr>
        <p:spPr>
          <a:xfrm>
            <a:off x="0" y="-457200"/>
            <a:ext cx="12188952" cy="457200"/>
          </a:xfrm>
        </p:spPr>
        <p:txBody>
          <a:bodyPr/>
          <a:lstStyle>
            <a:lvl1pPr>
              <a:defRPr>
                <a:solidFill>
                  <a:schemeClr val="accent6"/>
                </a:solidFill>
              </a:defRPr>
            </a:lvl1pPr>
          </a:lstStyle>
          <a:p>
            <a:r>
              <a:rPr lang="en-US" noProof="0"/>
              <a:t>Insert offscreen slide title here</a:t>
            </a:r>
            <a:endParaRPr lang="en-US"/>
          </a:p>
        </p:txBody>
      </p:sp>
      <p:sp>
        <p:nvSpPr>
          <p:cNvPr id="74" name="Rectangle 73">
            <a:extLst>
              <a:ext uri="{FF2B5EF4-FFF2-40B4-BE49-F238E27FC236}">
                <a16:creationId xmlns:a16="http://schemas.microsoft.com/office/drawing/2014/main" id="{30D912AF-5366-A462-ECFC-6DC64435391B}"/>
              </a:ext>
              <a:ext uri="{C183D7F6-B498-43B3-948B-1728B52AA6E4}">
                <adec:decorative xmlns:adec="http://schemas.microsoft.com/office/drawing/2017/decorative" val="1"/>
              </a:ext>
            </a:extLst>
          </p:cNvPr>
          <p:cNvSpPr/>
          <p:nvPr userDrawn="1"/>
        </p:nvSpPr>
        <p:spPr bwMode="gray">
          <a:xfrm>
            <a:off x="0" y="548640"/>
            <a:ext cx="12192000" cy="576072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2" name="Group 31">
            <a:extLst>
              <a:ext uri="{FF2B5EF4-FFF2-40B4-BE49-F238E27FC236}">
                <a16:creationId xmlns:a16="http://schemas.microsoft.com/office/drawing/2014/main" id="{6CD59436-7F91-04C4-7AFF-25CEDA7BE2D7}"/>
              </a:ext>
              <a:ext uri="{C183D7F6-B498-43B3-948B-1728B52AA6E4}">
                <adec:decorative xmlns:adec="http://schemas.microsoft.com/office/drawing/2017/decorative" val="1"/>
              </a:ext>
            </a:extLst>
          </p:cNvPr>
          <p:cNvGrpSpPr/>
          <p:nvPr userDrawn="1"/>
        </p:nvGrpSpPr>
        <p:grpSpPr bwMode="gray">
          <a:xfrm>
            <a:off x="0" y="0"/>
            <a:ext cx="12192000" cy="548640"/>
            <a:chOff x="0" y="1846252"/>
            <a:chExt cx="12192000" cy="548640"/>
          </a:xfrm>
          <a:solidFill>
            <a:schemeClr val="accent2"/>
          </a:solidFill>
        </p:grpSpPr>
        <p:sp>
          <p:nvSpPr>
            <p:cNvPr id="33" name="Rectangle 32">
              <a:extLst>
                <a:ext uri="{FF2B5EF4-FFF2-40B4-BE49-F238E27FC236}">
                  <a16:creationId xmlns:a16="http://schemas.microsoft.com/office/drawing/2014/main" id="{10FA117E-A746-630C-CCAE-F1211190EEF2}"/>
                </a:ext>
              </a:extLst>
            </p:cNvPr>
            <p:cNvSpPr>
              <a:spLocks/>
            </p:cNvSpPr>
            <p:nvPr userDrawn="1"/>
          </p:nvSpPr>
          <p:spPr bwMode="gray">
            <a:xfrm>
              <a:off x="1347470" y="1846252"/>
              <a:ext cx="137160" cy="548640"/>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353F83ED-5DF9-C4CC-E76A-162337A6832C}"/>
                </a:ext>
              </a:extLst>
            </p:cNvPr>
            <p:cNvSpPr>
              <a:spLocks/>
            </p:cNvSpPr>
            <p:nvPr userDrawn="1"/>
          </p:nvSpPr>
          <p:spPr bwMode="gray">
            <a:xfrm>
              <a:off x="2283460" y="1846252"/>
              <a:ext cx="137160" cy="548640"/>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F1461141-4CD1-D4B5-CBB6-F88B569096E9}"/>
                </a:ext>
              </a:extLst>
            </p:cNvPr>
            <p:cNvSpPr>
              <a:spLocks/>
            </p:cNvSpPr>
            <p:nvPr userDrawn="1"/>
          </p:nvSpPr>
          <p:spPr bwMode="gray">
            <a:xfrm>
              <a:off x="3219450" y="1846252"/>
              <a:ext cx="137160" cy="548640"/>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1A454BF8-34D4-05E4-0DD0-DD204F707D24}"/>
                </a:ext>
              </a:extLst>
            </p:cNvPr>
            <p:cNvSpPr>
              <a:spLocks/>
            </p:cNvSpPr>
            <p:nvPr userDrawn="1"/>
          </p:nvSpPr>
          <p:spPr bwMode="gray">
            <a:xfrm>
              <a:off x="4155440" y="1846252"/>
              <a:ext cx="137160" cy="548640"/>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85FFA258-0896-58C1-ED06-E667B253C438}"/>
                </a:ext>
              </a:extLst>
            </p:cNvPr>
            <p:cNvSpPr>
              <a:spLocks/>
            </p:cNvSpPr>
            <p:nvPr userDrawn="1"/>
          </p:nvSpPr>
          <p:spPr bwMode="gray">
            <a:xfrm>
              <a:off x="5091430" y="1846252"/>
              <a:ext cx="137160" cy="548640"/>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2DFA76A2-C2C8-6347-07BD-A546CF3FDFB4}"/>
                </a:ext>
              </a:extLst>
            </p:cNvPr>
            <p:cNvSpPr>
              <a:spLocks/>
            </p:cNvSpPr>
            <p:nvPr userDrawn="1"/>
          </p:nvSpPr>
          <p:spPr bwMode="gray">
            <a:xfrm>
              <a:off x="6027420" y="1846252"/>
              <a:ext cx="137160" cy="548640"/>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C96C1FCC-5CB3-1E08-B0A5-96931818111B}"/>
                </a:ext>
              </a:extLst>
            </p:cNvPr>
            <p:cNvSpPr>
              <a:spLocks/>
            </p:cNvSpPr>
            <p:nvPr userDrawn="1"/>
          </p:nvSpPr>
          <p:spPr bwMode="gray">
            <a:xfrm>
              <a:off x="6963410" y="1846252"/>
              <a:ext cx="137160" cy="548640"/>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0EBBF802-C21C-5DB4-6BFE-F2971CCBFCE4}"/>
                </a:ext>
              </a:extLst>
            </p:cNvPr>
            <p:cNvSpPr>
              <a:spLocks/>
            </p:cNvSpPr>
            <p:nvPr userDrawn="1"/>
          </p:nvSpPr>
          <p:spPr bwMode="gray">
            <a:xfrm>
              <a:off x="7899400" y="1846252"/>
              <a:ext cx="137160" cy="548640"/>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36C58DFA-AC95-9DA7-4E2A-072F107650E6}"/>
                </a:ext>
              </a:extLst>
            </p:cNvPr>
            <p:cNvSpPr>
              <a:spLocks/>
            </p:cNvSpPr>
            <p:nvPr userDrawn="1"/>
          </p:nvSpPr>
          <p:spPr bwMode="gray">
            <a:xfrm>
              <a:off x="8835390" y="1846252"/>
              <a:ext cx="137160" cy="548640"/>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F0ECD9A0-F1B5-5A76-F7DC-BA0385225577}"/>
                </a:ext>
              </a:extLst>
            </p:cNvPr>
            <p:cNvSpPr>
              <a:spLocks/>
            </p:cNvSpPr>
            <p:nvPr userDrawn="1"/>
          </p:nvSpPr>
          <p:spPr bwMode="gray">
            <a:xfrm>
              <a:off x="9771380" y="1846252"/>
              <a:ext cx="137160" cy="548640"/>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8721BFB8-D5C7-FBD3-CE5A-5F4E19992193}"/>
                </a:ext>
              </a:extLst>
            </p:cNvPr>
            <p:cNvSpPr>
              <a:spLocks/>
            </p:cNvSpPr>
            <p:nvPr userDrawn="1"/>
          </p:nvSpPr>
          <p:spPr bwMode="gray">
            <a:xfrm>
              <a:off x="10707370" y="1846252"/>
              <a:ext cx="137160" cy="548640"/>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A9CF49F4-F7BB-5DD6-4704-8D9E918613F7}"/>
                </a:ext>
              </a:extLst>
            </p:cNvPr>
            <p:cNvSpPr>
              <a:spLocks/>
            </p:cNvSpPr>
            <p:nvPr userDrawn="1"/>
          </p:nvSpPr>
          <p:spPr bwMode="gray">
            <a:xfrm>
              <a:off x="11643360" y="1846252"/>
              <a:ext cx="548640" cy="548640"/>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0B3D5AE9-DFCF-5CBA-740A-0F6B84D020ED}"/>
                </a:ext>
              </a:extLst>
            </p:cNvPr>
            <p:cNvSpPr>
              <a:spLocks/>
            </p:cNvSpPr>
            <p:nvPr userDrawn="1"/>
          </p:nvSpPr>
          <p:spPr bwMode="gray">
            <a:xfrm>
              <a:off x="0" y="1846252"/>
              <a:ext cx="548640" cy="548640"/>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6" name="Group 45">
            <a:extLst>
              <a:ext uri="{FF2B5EF4-FFF2-40B4-BE49-F238E27FC236}">
                <a16:creationId xmlns:a16="http://schemas.microsoft.com/office/drawing/2014/main" id="{1BDF94B1-9716-AEE1-81F9-7290AB8E94C7}"/>
              </a:ext>
              <a:ext uri="{C183D7F6-B498-43B3-948B-1728B52AA6E4}">
                <adec:decorative xmlns:adec="http://schemas.microsoft.com/office/drawing/2017/decorative" val="1"/>
              </a:ext>
            </a:extLst>
          </p:cNvPr>
          <p:cNvGrpSpPr/>
          <p:nvPr userDrawn="1"/>
        </p:nvGrpSpPr>
        <p:grpSpPr bwMode="gray">
          <a:xfrm>
            <a:off x="0" y="6309360"/>
            <a:ext cx="12192000" cy="548640"/>
            <a:chOff x="0" y="1846252"/>
            <a:chExt cx="12192000" cy="548640"/>
          </a:xfrm>
          <a:solidFill>
            <a:schemeClr val="accent2"/>
          </a:solidFill>
        </p:grpSpPr>
        <p:sp>
          <p:nvSpPr>
            <p:cNvPr id="47" name="Rectangle 46">
              <a:extLst>
                <a:ext uri="{FF2B5EF4-FFF2-40B4-BE49-F238E27FC236}">
                  <a16:creationId xmlns:a16="http://schemas.microsoft.com/office/drawing/2014/main" id="{4E291224-AABD-E7C7-0CFC-77EC74647957}"/>
                </a:ext>
              </a:extLst>
            </p:cNvPr>
            <p:cNvSpPr>
              <a:spLocks/>
            </p:cNvSpPr>
            <p:nvPr userDrawn="1"/>
          </p:nvSpPr>
          <p:spPr bwMode="gray">
            <a:xfrm>
              <a:off x="1347470" y="1846252"/>
              <a:ext cx="137160" cy="548640"/>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B303E448-6CC1-205D-97AF-A74DB263EA4B}"/>
                </a:ext>
              </a:extLst>
            </p:cNvPr>
            <p:cNvSpPr>
              <a:spLocks/>
            </p:cNvSpPr>
            <p:nvPr userDrawn="1"/>
          </p:nvSpPr>
          <p:spPr bwMode="gray">
            <a:xfrm>
              <a:off x="2283460" y="1846252"/>
              <a:ext cx="137160" cy="548640"/>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627F2DED-FED5-8FB7-E13D-33B7875EC0B4}"/>
                </a:ext>
              </a:extLst>
            </p:cNvPr>
            <p:cNvSpPr>
              <a:spLocks/>
            </p:cNvSpPr>
            <p:nvPr userDrawn="1"/>
          </p:nvSpPr>
          <p:spPr bwMode="gray">
            <a:xfrm>
              <a:off x="3219450" y="1846252"/>
              <a:ext cx="137160" cy="548640"/>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9DFED2E6-5416-0149-38DD-E71BAB019CED}"/>
                </a:ext>
              </a:extLst>
            </p:cNvPr>
            <p:cNvSpPr>
              <a:spLocks/>
            </p:cNvSpPr>
            <p:nvPr userDrawn="1"/>
          </p:nvSpPr>
          <p:spPr bwMode="gray">
            <a:xfrm>
              <a:off x="4155440" y="1846252"/>
              <a:ext cx="137160" cy="548640"/>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3C7023D3-0260-376C-5EB1-3CB8FAAB8189}"/>
                </a:ext>
              </a:extLst>
            </p:cNvPr>
            <p:cNvSpPr>
              <a:spLocks/>
            </p:cNvSpPr>
            <p:nvPr userDrawn="1"/>
          </p:nvSpPr>
          <p:spPr bwMode="gray">
            <a:xfrm>
              <a:off x="5091430" y="1846252"/>
              <a:ext cx="137160" cy="548640"/>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a:extLst>
                <a:ext uri="{FF2B5EF4-FFF2-40B4-BE49-F238E27FC236}">
                  <a16:creationId xmlns:a16="http://schemas.microsoft.com/office/drawing/2014/main" id="{86D4CA3B-E131-5932-34F9-358B7BC3A834}"/>
                </a:ext>
              </a:extLst>
            </p:cNvPr>
            <p:cNvSpPr>
              <a:spLocks/>
            </p:cNvSpPr>
            <p:nvPr userDrawn="1"/>
          </p:nvSpPr>
          <p:spPr bwMode="gray">
            <a:xfrm>
              <a:off x="6027420" y="1846252"/>
              <a:ext cx="137160" cy="548640"/>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a:extLst>
                <a:ext uri="{FF2B5EF4-FFF2-40B4-BE49-F238E27FC236}">
                  <a16:creationId xmlns:a16="http://schemas.microsoft.com/office/drawing/2014/main" id="{C3DC774B-ABB1-2831-FA06-DB547F04D4B9}"/>
                </a:ext>
              </a:extLst>
            </p:cNvPr>
            <p:cNvSpPr>
              <a:spLocks/>
            </p:cNvSpPr>
            <p:nvPr userDrawn="1"/>
          </p:nvSpPr>
          <p:spPr bwMode="gray">
            <a:xfrm>
              <a:off x="6963410" y="1846252"/>
              <a:ext cx="137160" cy="548640"/>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a:extLst>
                <a:ext uri="{FF2B5EF4-FFF2-40B4-BE49-F238E27FC236}">
                  <a16:creationId xmlns:a16="http://schemas.microsoft.com/office/drawing/2014/main" id="{CE02F18D-00A7-7037-F005-957673388D5C}"/>
                </a:ext>
              </a:extLst>
            </p:cNvPr>
            <p:cNvSpPr>
              <a:spLocks/>
            </p:cNvSpPr>
            <p:nvPr userDrawn="1"/>
          </p:nvSpPr>
          <p:spPr bwMode="gray">
            <a:xfrm>
              <a:off x="7899400" y="1846252"/>
              <a:ext cx="137160" cy="548640"/>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a:extLst>
                <a:ext uri="{FF2B5EF4-FFF2-40B4-BE49-F238E27FC236}">
                  <a16:creationId xmlns:a16="http://schemas.microsoft.com/office/drawing/2014/main" id="{E013D587-1716-EF9C-7D35-1B4419B90AEE}"/>
                </a:ext>
              </a:extLst>
            </p:cNvPr>
            <p:cNvSpPr>
              <a:spLocks/>
            </p:cNvSpPr>
            <p:nvPr userDrawn="1"/>
          </p:nvSpPr>
          <p:spPr bwMode="gray">
            <a:xfrm>
              <a:off x="8835390" y="1846252"/>
              <a:ext cx="137160" cy="548640"/>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a:extLst>
                <a:ext uri="{FF2B5EF4-FFF2-40B4-BE49-F238E27FC236}">
                  <a16:creationId xmlns:a16="http://schemas.microsoft.com/office/drawing/2014/main" id="{5B5911BD-497D-DAF9-C6B5-A9CAE88B9D26}"/>
                </a:ext>
              </a:extLst>
            </p:cNvPr>
            <p:cNvSpPr>
              <a:spLocks/>
            </p:cNvSpPr>
            <p:nvPr userDrawn="1"/>
          </p:nvSpPr>
          <p:spPr bwMode="gray">
            <a:xfrm>
              <a:off x="9771380" y="1846252"/>
              <a:ext cx="137160" cy="548640"/>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a:extLst>
                <a:ext uri="{FF2B5EF4-FFF2-40B4-BE49-F238E27FC236}">
                  <a16:creationId xmlns:a16="http://schemas.microsoft.com/office/drawing/2014/main" id="{A1BB356C-D736-A080-0A56-EF09B5F3FFAF}"/>
                </a:ext>
              </a:extLst>
            </p:cNvPr>
            <p:cNvSpPr>
              <a:spLocks/>
            </p:cNvSpPr>
            <p:nvPr userDrawn="1"/>
          </p:nvSpPr>
          <p:spPr bwMode="gray">
            <a:xfrm>
              <a:off x="10707370" y="1846252"/>
              <a:ext cx="137160" cy="548640"/>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a:extLst>
                <a:ext uri="{FF2B5EF4-FFF2-40B4-BE49-F238E27FC236}">
                  <a16:creationId xmlns:a16="http://schemas.microsoft.com/office/drawing/2014/main" id="{1335AB4D-ACF7-1701-88A1-B0E8BA498CB6}"/>
                </a:ext>
              </a:extLst>
            </p:cNvPr>
            <p:cNvSpPr>
              <a:spLocks/>
            </p:cNvSpPr>
            <p:nvPr userDrawn="1"/>
          </p:nvSpPr>
          <p:spPr bwMode="gray">
            <a:xfrm>
              <a:off x="11643360" y="1846252"/>
              <a:ext cx="548640" cy="548640"/>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8">
              <a:extLst>
                <a:ext uri="{FF2B5EF4-FFF2-40B4-BE49-F238E27FC236}">
                  <a16:creationId xmlns:a16="http://schemas.microsoft.com/office/drawing/2014/main" id="{982126D0-3AFB-EA71-51FD-E886A25FB82D}"/>
                </a:ext>
              </a:extLst>
            </p:cNvPr>
            <p:cNvSpPr>
              <a:spLocks/>
            </p:cNvSpPr>
            <p:nvPr userDrawn="1"/>
          </p:nvSpPr>
          <p:spPr bwMode="gray">
            <a:xfrm>
              <a:off x="0" y="1846252"/>
              <a:ext cx="548640" cy="548640"/>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0" name="Group 59">
            <a:extLst>
              <a:ext uri="{FF2B5EF4-FFF2-40B4-BE49-F238E27FC236}">
                <a16:creationId xmlns:a16="http://schemas.microsoft.com/office/drawing/2014/main" id="{ED241E20-BDE2-59BA-EB42-FAF8649CB765}"/>
              </a:ext>
              <a:ext uri="{C183D7F6-B498-43B3-948B-1728B52AA6E4}">
                <adec:decorative xmlns:adec="http://schemas.microsoft.com/office/drawing/2017/decorative" val="1"/>
              </a:ext>
            </a:extLst>
          </p:cNvPr>
          <p:cNvGrpSpPr/>
          <p:nvPr userDrawn="1"/>
        </p:nvGrpSpPr>
        <p:grpSpPr bwMode="gray">
          <a:xfrm>
            <a:off x="0" y="548640"/>
            <a:ext cx="12192000" cy="5760719"/>
            <a:chOff x="0" y="1846252"/>
            <a:chExt cx="12192000" cy="548640"/>
          </a:xfrm>
        </p:grpSpPr>
        <p:sp>
          <p:nvSpPr>
            <p:cNvPr id="61" name="Rectangle 60">
              <a:extLst>
                <a:ext uri="{FF2B5EF4-FFF2-40B4-BE49-F238E27FC236}">
                  <a16:creationId xmlns:a16="http://schemas.microsoft.com/office/drawing/2014/main" id="{6FB71C7F-B89F-D074-76A5-D71417E4CBAD}"/>
                </a:ext>
              </a:extLst>
            </p:cNvPr>
            <p:cNvSpPr>
              <a:spLocks/>
            </p:cNvSpPr>
            <p:nvPr userDrawn="1"/>
          </p:nvSpPr>
          <p:spPr bwMode="gray">
            <a:xfrm>
              <a:off x="1347470" y="1846252"/>
              <a:ext cx="137160" cy="54864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a:extLst>
                <a:ext uri="{FF2B5EF4-FFF2-40B4-BE49-F238E27FC236}">
                  <a16:creationId xmlns:a16="http://schemas.microsoft.com/office/drawing/2014/main" id="{3ED1752A-0034-05A0-6ACE-ED91BC10F021}"/>
                </a:ext>
              </a:extLst>
            </p:cNvPr>
            <p:cNvSpPr>
              <a:spLocks/>
            </p:cNvSpPr>
            <p:nvPr userDrawn="1"/>
          </p:nvSpPr>
          <p:spPr bwMode="gray">
            <a:xfrm>
              <a:off x="2283460" y="1846252"/>
              <a:ext cx="137160" cy="54864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a:extLst>
                <a:ext uri="{FF2B5EF4-FFF2-40B4-BE49-F238E27FC236}">
                  <a16:creationId xmlns:a16="http://schemas.microsoft.com/office/drawing/2014/main" id="{E8690A0A-2C69-CFF7-E623-40624A0396D5}"/>
                </a:ext>
              </a:extLst>
            </p:cNvPr>
            <p:cNvSpPr>
              <a:spLocks/>
            </p:cNvSpPr>
            <p:nvPr userDrawn="1"/>
          </p:nvSpPr>
          <p:spPr bwMode="gray">
            <a:xfrm>
              <a:off x="3219450" y="1846252"/>
              <a:ext cx="137160" cy="54864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a:extLst>
                <a:ext uri="{FF2B5EF4-FFF2-40B4-BE49-F238E27FC236}">
                  <a16:creationId xmlns:a16="http://schemas.microsoft.com/office/drawing/2014/main" id="{ABE3F1C4-BCBB-F0EE-DA2C-B5EE668A45F6}"/>
                </a:ext>
              </a:extLst>
            </p:cNvPr>
            <p:cNvSpPr>
              <a:spLocks/>
            </p:cNvSpPr>
            <p:nvPr userDrawn="1"/>
          </p:nvSpPr>
          <p:spPr bwMode="gray">
            <a:xfrm>
              <a:off x="4155440" y="1846252"/>
              <a:ext cx="137160" cy="54864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4">
              <a:extLst>
                <a:ext uri="{FF2B5EF4-FFF2-40B4-BE49-F238E27FC236}">
                  <a16:creationId xmlns:a16="http://schemas.microsoft.com/office/drawing/2014/main" id="{5EE1CA04-7C37-46E1-D286-F702DCEA4D7A}"/>
                </a:ext>
              </a:extLst>
            </p:cNvPr>
            <p:cNvSpPr>
              <a:spLocks/>
            </p:cNvSpPr>
            <p:nvPr userDrawn="1"/>
          </p:nvSpPr>
          <p:spPr bwMode="gray">
            <a:xfrm>
              <a:off x="5091430" y="1846252"/>
              <a:ext cx="137160" cy="54864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a:extLst>
                <a:ext uri="{FF2B5EF4-FFF2-40B4-BE49-F238E27FC236}">
                  <a16:creationId xmlns:a16="http://schemas.microsoft.com/office/drawing/2014/main" id="{EFC4F2D5-9D22-9C86-1F52-636CC603EB0B}"/>
                </a:ext>
              </a:extLst>
            </p:cNvPr>
            <p:cNvSpPr>
              <a:spLocks/>
            </p:cNvSpPr>
            <p:nvPr userDrawn="1"/>
          </p:nvSpPr>
          <p:spPr bwMode="gray">
            <a:xfrm>
              <a:off x="6027420" y="1846252"/>
              <a:ext cx="137160" cy="54864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6">
              <a:extLst>
                <a:ext uri="{FF2B5EF4-FFF2-40B4-BE49-F238E27FC236}">
                  <a16:creationId xmlns:a16="http://schemas.microsoft.com/office/drawing/2014/main" id="{816472A4-9D00-F9AC-6963-A274C23D66F5}"/>
                </a:ext>
              </a:extLst>
            </p:cNvPr>
            <p:cNvSpPr>
              <a:spLocks/>
            </p:cNvSpPr>
            <p:nvPr userDrawn="1"/>
          </p:nvSpPr>
          <p:spPr bwMode="gray">
            <a:xfrm>
              <a:off x="6963410" y="1846252"/>
              <a:ext cx="137160" cy="54864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a:extLst>
                <a:ext uri="{FF2B5EF4-FFF2-40B4-BE49-F238E27FC236}">
                  <a16:creationId xmlns:a16="http://schemas.microsoft.com/office/drawing/2014/main" id="{78992062-E3C2-817A-A1DB-AF482EBA199A}"/>
                </a:ext>
              </a:extLst>
            </p:cNvPr>
            <p:cNvSpPr>
              <a:spLocks/>
            </p:cNvSpPr>
            <p:nvPr userDrawn="1"/>
          </p:nvSpPr>
          <p:spPr bwMode="gray">
            <a:xfrm>
              <a:off x="7899400" y="1846252"/>
              <a:ext cx="137160" cy="54864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68">
              <a:extLst>
                <a:ext uri="{FF2B5EF4-FFF2-40B4-BE49-F238E27FC236}">
                  <a16:creationId xmlns:a16="http://schemas.microsoft.com/office/drawing/2014/main" id="{18D86FCF-A28D-E6FC-B3E2-65C782DCEE0C}"/>
                </a:ext>
              </a:extLst>
            </p:cNvPr>
            <p:cNvSpPr>
              <a:spLocks/>
            </p:cNvSpPr>
            <p:nvPr userDrawn="1"/>
          </p:nvSpPr>
          <p:spPr bwMode="gray">
            <a:xfrm>
              <a:off x="8835390" y="1846252"/>
              <a:ext cx="137160" cy="54864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9">
              <a:extLst>
                <a:ext uri="{FF2B5EF4-FFF2-40B4-BE49-F238E27FC236}">
                  <a16:creationId xmlns:a16="http://schemas.microsoft.com/office/drawing/2014/main" id="{DF513FF7-1209-63F8-6204-A6786BEC4552}"/>
                </a:ext>
              </a:extLst>
            </p:cNvPr>
            <p:cNvSpPr>
              <a:spLocks/>
            </p:cNvSpPr>
            <p:nvPr userDrawn="1"/>
          </p:nvSpPr>
          <p:spPr bwMode="gray">
            <a:xfrm>
              <a:off x="9771380" y="1846252"/>
              <a:ext cx="137160" cy="54864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a:extLst>
                <a:ext uri="{FF2B5EF4-FFF2-40B4-BE49-F238E27FC236}">
                  <a16:creationId xmlns:a16="http://schemas.microsoft.com/office/drawing/2014/main" id="{20C6A44D-A5D2-5E0C-ABAB-6ACF45E57599}"/>
                </a:ext>
              </a:extLst>
            </p:cNvPr>
            <p:cNvSpPr>
              <a:spLocks/>
            </p:cNvSpPr>
            <p:nvPr userDrawn="1"/>
          </p:nvSpPr>
          <p:spPr bwMode="gray">
            <a:xfrm>
              <a:off x="10707370" y="1846252"/>
              <a:ext cx="137160" cy="54864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ctangle 71">
              <a:extLst>
                <a:ext uri="{FF2B5EF4-FFF2-40B4-BE49-F238E27FC236}">
                  <a16:creationId xmlns:a16="http://schemas.microsoft.com/office/drawing/2014/main" id="{D9B907EA-FF0F-55D1-09C1-411058FA6448}"/>
                </a:ext>
              </a:extLst>
            </p:cNvPr>
            <p:cNvSpPr>
              <a:spLocks/>
            </p:cNvSpPr>
            <p:nvPr userDrawn="1"/>
          </p:nvSpPr>
          <p:spPr bwMode="gray">
            <a:xfrm>
              <a:off x="11643360" y="1846252"/>
              <a:ext cx="548640" cy="54864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56988445-AEF4-5F11-89C9-DDE02C975576}"/>
                </a:ext>
              </a:extLst>
            </p:cNvPr>
            <p:cNvSpPr>
              <a:spLocks/>
            </p:cNvSpPr>
            <p:nvPr userDrawn="1"/>
          </p:nvSpPr>
          <p:spPr bwMode="gray">
            <a:xfrm>
              <a:off x="0" y="1846252"/>
              <a:ext cx="548640" cy="54864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924278222"/>
      </p:ext>
    </p:extLst>
  </p:cSld>
  <p:clrMapOvr>
    <a:overrideClrMapping bg1="dk1" tx1="lt1" bg2="dk2" tx2="lt2" accent1="accent1" accent2="accent2" accent3="accent3" accent4="accent4" accent5="accent5" accent6="accent6" hlink="hlink" folHlink="folHlink"/>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Blank Dark">
    <p:bg bwMode="gray">
      <p:bgRef idx="1001">
        <a:schemeClr val="bg2"/>
      </p:bgRef>
    </p:bg>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49C5FEFA-AC9C-03CD-6C86-CD2471AA12A5}"/>
              </a:ext>
            </a:extLst>
          </p:cNvPr>
          <p:cNvSpPr>
            <a:spLocks noGrp="1"/>
          </p:cNvSpPr>
          <p:nvPr>
            <p:ph type="title" hasCustomPrompt="1"/>
          </p:nvPr>
        </p:nvSpPr>
        <p:spPr>
          <a:xfrm>
            <a:off x="0" y="-457200"/>
            <a:ext cx="12188952" cy="457200"/>
          </a:xfrm>
        </p:spPr>
        <p:txBody>
          <a:bodyPr/>
          <a:lstStyle>
            <a:lvl1pPr>
              <a:defRPr>
                <a:solidFill>
                  <a:schemeClr val="accent6"/>
                </a:solidFill>
              </a:defRPr>
            </a:lvl1pPr>
          </a:lstStyle>
          <a:p>
            <a:r>
              <a:rPr lang="en-US" noProof="0"/>
              <a:t>Insert offscreen slide title here</a:t>
            </a:r>
            <a:endParaRPr lang="en-US"/>
          </a:p>
        </p:txBody>
      </p:sp>
      <p:sp>
        <p:nvSpPr>
          <p:cNvPr id="4" name="Footer">
            <a:extLst>
              <a:ext uri="{FF2B5EF4-FFF2-40B4-BE49-F238E27FC236}">
                <a16:creationId xmlns:a16="http://schemas.microsoft.com/office/drawing/2014/main" id="{960FE43D-27C0-0FF1-C195-E6522374B751}"/>
              </a:ext>
            </a:extLst>
          </p:cNvPr>
          <p:cNvSpPr>
            <a:spLocks noGrp="1" noRot="1" noMove="1" noResize="1" noEditPoints="1" noAdjustHandles="1" noChangeArrowheads="1" noChangeShapeType="1"/>
          </p:cNvSpPr>
          <p:nvPr>
            <p:ph type="ftr" sz="quarter" idx="11"/>
          </p:nvPr>
        </p:nvSpPr>
        <p:spPr bwMode="white"/>
        <p:txBody>
          <a:bodyPr/>
          <a:lstStyle>
            <a:lvl1pPr>
              <a:defRPr>
                <a:solidFill>
                  <a:srgbClr val="C1BFFF"/>
                </a:solidFill>
              </a:defRPr>
            </a:lvl1pPr>
          </a:lstStyle>
          <a:p>
            <a:r>
              <a:rPr lang="en-US"/>
              <a:t>Copyright 2025 Pearson. All rights reserved.</a:t>
            </a:r>
          </a:p>
        </p:txBody>
      </p:sp>
      <p:sp>
        <p:nvSpPr>
          <p:cNvPr id="5" name="Slide Number">
            <a:extLst>
              <a:ext uri="{FF2B5EF4-FFF2-40B4-BE49-F238E27FC236}">
                <a16:creationId xmlns:a16="http://schemas.microsoft.com/office/drawing/2014/main" id="{4973D24F-EE9A-3749-3D8E-0F8929ED0AFB}"/>
              </a:ext>
            </a:extLst>
          </p:cNvPr>
          <p:cNvSpPr>
            <a:spLocks noGrp="1" noRot="1" noMove="1" noResize="1" noEditPoints="1" noAdjustHandles="1" noChangeArrowheads="1" noChangeShapeType="1"/>
          </p:cNvSpPr>
          <p:nvPr>
            <p:ph type="sldNum" sz="quarter" idx="12"/>
          </p:nvPr>
        </p:nvSpPr>
        <p:spPr bwMode="white"/>
        <p:txBody>
          <a:bodyPr/>
          <a:lstStyle>
            <a:lvl1pPr>
              <a:defRPr>
                <a:solidFill>
                  <a:srgbClr val="C1BFFF"/>
                </a:solidFill>
              </a:defRPr>
            </a:lvl1pPr>
          </a:lstStyle>
          <a:p>
            <a:fld id="{27BB625B-AB5A-C845-B50B-ED205C3DDF7A}" type="slidenum">
              <a:rPr lang="en-US" smtClean="0"/>
              <a:pPr/>
              <a:t>‹N›</a:t>
            </a:fld>
            <a:endParaRPr lang="en-US"/>
          </a:p>
        </p:txBody>
      </p:sp>
    </p:spTree>
    <p:extLst>
      <p:ext uri="{BB962C8B-B14F-4D97-AF65-F5344CB8AC3E}">
        <p14:creationId xmlns:p14="http://schemas.microsoft.com/office/powerpoint/2010/main" val="2683224849"/>
      </p:ext>
    </p:extLst>
  </p:cSld>
  <p:clrMapOvr>
    <a:overrideClrMapping bg1="dk1" tx1="lt1" bg2="dk2" tx2="lt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lide with Image A">
    <p:bg>
      <p:bgPr>
        <a:solidFill>
          <a:srgbClr val="EDECF6"/>
        </a:solidFill>
        <a:effectLst/>
      </p:bgPr>
    </p:bg>
    <p:spTree>
      <p:nvGrpSpPr>
        <p:cNvPr id="1" name=""/>
        <p:cNvGrpSpPr/>
        <p:nvPr/>
      </p:nvGrpSpPr>
      <p:grpSpPr>
        <a:xfrm>
          <a:off x="0" y="0"/>
          <a:ext cx="0" cy="0"/>
          <a:chOff x="0" y="0"/>
          <a:chExt cx="0" cy="0"/>
        </a:xfrm>
      </p:grpSpPr>
      <p:pic>
        <p:nvPicPr>
          <p:cNvPr id="26" name="Picture Placeholder 25">
            <a:extLst>
              <a:ext uri="{FF2B5EF4-FFF2-40B4-BE49-F238E27FC236}">
                <a16:creationId xmlns:a16="http://schemas.microsoft.com/office/drawing/2014/main" id="{0F41BD87-7798-1BC0-8451-2ACB65EC322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2" cstate="screen">
            <a:extLst>
              <a:ext uri="{28A0092B-C50C-407E-A947-70E740481C1C}">
                <a14:useLocalDpi xmlns:a14="http://schemas.microsoft.com/office/drawing/2010/main"/>
              </a:ext>
            </a:extLst>
          </a:blip>
          <a:srcRect/>
          <a:stretch/>
        </p:blipFill>
        <p:spPr>
          <a:xfrm>
            <a:off x="0" y="0"/>
            <a:ext cx="12193588" cy="6858000"/>
          </a:xfrm>
          <a:prstGeom prst="rect">
            <a:avLst/>
          </a:prstGeom>
        </p:spPr>
      </p:pic>
      <p:pic>
        <p:nvPicPr>
          <p:cNvPr id="5" name="Pearson Logo" descr="Pearson Logo">
            <a:extLst>
              <a:ext uri="{FF2B5EF4-FFF2-40B4-BE49-F238E27FC236}">
                <a16:creationId xmlns:a16="http://schemas.microsoft.com/office/drawing/2014/main" id="{8B795FF2-1867-A555-7D62-AA53AA6E4846}"/>
              </a:ext>
            </a:extLst>
          </p:cNvPr>
          <p:cNvPicPr>
            <a:picLocks noGrp="1" noRot="1" noChangeAspect="1" noMove="1" noResize="1" noEditPoints="1" noAdjustHandles="1" noChangeArrowheads="1" noChangeShapeType="1" noCrop="1"/>
          </p:cNvPicPr>
          <p:nvPr userDrawn="1"/>
        </p:nvPicPr>
        <p:blipFill>
          <a:blip r:embed="rId3">
            <a:extLst>
              <a:ext uri="{96DAC541-7B7A-43D3-8B79-37D633B846F1}">
                <asvg:svgBlip xmlns:asvg="http://schemas.microsoft.com/office/drawing/2016/SVG/main" r:embed="rId4"/>
              </a:ext>
            </a:extLst>
          </a:blip>
          <a:stretch>
            <a:fillRect/>
          </a:stretch>
        </p:blipFill>
        <p:spPr>
          <a:xfrm>
            <a:off x="544512" y="552450"/>
            <a:ext cx="2276856" cy="455371"/>
          </a:xfrm>
          <a:prstGeom prst="rect">
            <a:avLst/>
          </a:prstGeom>
        </p:spPr>
      </p:pic>
      <p:sp>
        <p:nvSpPr>
          <p:cNvPr id="2" name="Title">
            <a:extLst>
              <a:ext uri="{FF2B5EF4-FFF2-40B4-BE49-F238E27FC236}">
                <a16:creationId xmlns:a16="http://schemas.microsoft.com/office/drawing/2014/main" id="{2F08166A-83F0-2554-8E7D-B4BAD344F028}"/>
              </a:ext>
            </a:extLst>
          </p:cNvPr>
          <p:cNvSpPr>
            <a:spLocks noGrp="1"/>
          </p:cNvSpPr>
          <p:nvPr>
            <p:ph type="ctrTitle" hasCustomPrompt="1"/>
          </p:nvPr>
        </p:nvSpPr>
        <p:spPr bwMode="white">
          <a:xfrm>
            <a:off x="542924" y="1646237"/>
            <a:ext cx="6419088" cy="3187020"/>
          </a:xfrm>
        </p:spPr>
        <p:txBody>
          <a:bodyPr anchor="b"/>
          <a:lstStyle>
            <a:lvl1pPr algn="l">
              <a:defRPr sz="6000" b="1">
                <a:solidFill>
                  <a:schemeClr val="bg1"/>
                </a:solidFill>
                <a:latin typeface="+mn-lt"/>
              </a:defRPr>
            </a:lvl1pPr>
          </a:lstStyle>
          <a:p>
            <a:r>
              <a:rPr lang="en-US" noProof="0"/>
              <a:t>Place title here, maximum three lines lorem</a:t>
            </a:r>
          </a:p>
        </p:txBody>
      </p:sp>
      <p:sp>
        <p:nvSpPr>
          <p:cNvPr id="3" name="Subtitle">
            <a:extLst>
              <a:ext uri="{FF2B5EF4-FFF2-40B4-BE49-F238E27FC236}">
                <a16:creationId xmlns:a16="http://schemas.microsoft.com/office/drawing/2014/main" id="{8879E363-BBA4-E8FB-32B0-B30CAED83B60}"/>
              </a:ext>
            </a:extLst>
          </p:cNvPr>
          <p:cNvSpPr>
            <a:spLocks noGrp="1"/>
          </p:cNvSpPr>
          <p:nvPr>
            <p:ph type="subTitle" idx="1" hasCustomPrompt="1"/>
          </p:nvPr>
        </p:nvSpPr>
        <p:spPr bwMode="white">
          <a:xfrm>
            <a:off x="542926" y="5212670"/>
            <a:ext cx="5484812" cy="1097643"/>
          </a:xfrm>
        </p:spPr>
        <p:txBody>
          <a:bodyPr anchor="b">
            <a:normAutofit/>
          </a:bodyPr>
          <a:lstStyle>
            <a:lvl1pPr marL="0" indent="0" algn="l">
              <a:spcBef>
                <a:spcPts val="0"/>
              </a:spcBef>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Place subtitle here</a:t>
            </a:r>
          </a:p>
        </p:txBody>
      </p:sp>
    </p:spTree>
    <p:extLst>
      <p:ext uri="{BB962C8B-B14F-4D97-AF65-F5344CB8AC3E}">
        <p14:creationId xmlns:p14="http://schemas.microsoft.com/office/powerpoint/2010/main" val="2059690094"/>
      </p:ext>
    </p:extLst>
  </p:cSld>
  <p:clrMapOvr>
    <a:overrideClrMapping bg1="lt1" tx1="dk1" bg2="lt2" tx2="dk2" accent1="accent1" accent2="accent2" accent3="accent3" accent4="accent4" accent5="accent5" accent6="accent6" hlink="hlink" folHlink="folHlink"/>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Vuota">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CF66B262-3E7E-F110-14A1-234C31CB4700}"/>
              </a:ext>
            </a:extLst>
          </p:cNvPr>
          <p:cNvSpPr>
            <a:spLocks noGrp="1"/>
          </p:cNvSpPr>
          <p:nvPr>
            <p:ph type="title" hasCustomPrompt="1"/>
          </p:nvPr>
        </p:nvSpPr>
        <p:spPr>
          <a:xfrm>
            <a:off x="0" y="-457200"/>
            <a:ext cx="12188952" cy="457200"/>
          </a:xfrm>
        </p:spPr>
        <p:txBody>
          <a:bodyPr/>
          <a:lstStyle>
            <a:lvl1pPr>
              <a:defRPr>
                <a:solidFill>
                  <a:schemeClr val="accent6"/>
                </a:solidFill>
              </a:defRPr>
            </a:lvl1pPr>
          </a:lstStyle>
          <a:p>
            <a:r>
              <a:rPr lang="en-US" noProof="0"/>
              <a:t>Insert offscreen slide title here</a:t>
            </a:r>
            <a:endParaRPr lang="en-US"/>
          </a:p>
        </p:txBody>
      </p:sp>
      <p:sp>
        <p:nvSpPr>
          <p:cNvPr id="4" name="Footer">
            <a:extLst>
              <a:ext uri="{FF2B5EF4-FFF2-40B4-BE49-F238E27FC236}">
                <a16:creationId xmlns:a16="http://schemas.microsoft.com/office/drawing/2014/main" id="{960FE43D-27C0-0FF1-C195-E6522374B751}"/>
              </a:ext>
            </a:extLst>
          </p:cNvPr>
          <p:cNvSpPr>
            <a:spLocks noGrp="1" noRot="1" noMove="1" noResize="1" noEditPoints="1" noAdjustHandles="1" noChangeArrowheads="1" noChangeShapeType="1"/>
          </p:cNvSpPr>
          <p:nvPr>
            <p:ph type="ftr" sz="quarter" idx="11"/>
          </p:nvPr>
        </p:nvSpPr>
        <p:spPr/>
        <p:txBody>
          <a:bodyPr/>
          <a:lstStyle/>
          <a:p>
            <a:r>
              <a:rPr lang="en-US"/>
              <a:t>Copyright 2025 Pearson. All rights reserved.</a:t>
            </a:r>
          </a:p>
        </p:txBody>
      </p:sp>
      <p:sp>
        <p:nvSpPr>
          <p:cNvPr id="5" name="Slide Number">
            <a:extLst>
              <a:ext uri="{FF2B5EF4-FFF2-40B4-BE49-F238E27FC236}">
                <a16:creationId xmlns:a16="http://schemas.microsoft.com/office/drawing/2014/main" id="{4973D24F-EE9A-3749-3D8E-0F8929ED0AFB}"/>
              </a:ext>
            </a:extLst>
          </p:cNvPr>
          <p:cNvSpPr>
            <a:spLocks noGrp="1" noRot="1" noMove="1" noResize="1" noEditPoints="1" noAdjustHandles="1" noChangeArrowheads="1" noChangeShapeType="1"/>
          </p:cNvSpPr>
          <p:nvPr>
            <p:ph type="sldNum" sz="quarter" idx="12"/>
          </p:nvPr>
        </p:nvSpPr>
        <p:spPr/>
        <p:txBody>
          <a:bodyPr/>
          <a:lstStyle/>
          <a:p>
            <a:fld id="{27BB625B-AB5A-C845-B50B-ED205C3DDF7A}" type="slidenum">
              <a:rPr lang="en-US" smtClean="0"/>
              <a:pPr/>
              <a:t>‹N›</a:t>
            </a:fld>
            <a:endParaRPr lang="en-US"/>
          </a:p>
        </p:txBody>
      </p:sp>
    </p:spTree>
    <p:extLst>
      <p:ext uri="{BB962C8B-B14F-4D97-AF65-F5344CB8AC3E}">
        <p14:creationId xmlns:p14="http://schemas.microsoft.com/office/powerpoint/2010/main" val="178027865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User Guide: Visual Identity Overview">
    <p:bg>
      <p:bgPr>
        <a:solidFill>
          <a:srgbClr val="FFFFFF"/>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1B4CAF6E-EF57-881D-B808-1008F7021F6A}"/>
              </a:ext>
              <a:ext uri="{C183D7F6-B498-43B3-948B-1728B52AA6E4}">
                <adec:decorative xmlns:adec="http://schemas.microsoft.com/office/drawing/2017/decorative" val="1"/>
              </a:ext>
            </a:extLst>
          </p:cNvPr>
          <p:cNvSpPr/>
          <p:nvPr userDrawn="1"/>
        </p:nvSpPr>
        <p:spPr bwMode="gray">
          <a:xfrm>
            <a:off x="9200092" y="3424003"/>
            <a:ext cx="2991908" cy="3433997"/>
          </a:xfrm>
          <a:prstGeom prst="rect">
            <a:avLst/>
          </a:prstGeom>
          <a:blipFill>
            <a:blip r:embed="rId2"/>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lus Jakarta Sans Medium" panose="020B0604030504040204"/>
              <a:ea typeface="+mn-ea"/>
              <a:cs typeface="+mn-cs"/>
            </a:endParaRPr>
          </a:p>
        </p:txBody>
      </p:sp>
      <p:sp>
        <p:nvSpPr>
          <p:cNvPr id="6" name="Rectangle 5">
            <a:extLst>
              <a:ext uri="{FF2B5EF4-FFF2-40B4-BE49-F238E27FC236}">
                <a16:creationId xmlns:a16="http://schemas.microsoft.com/office/drawing/2014/main" id="{52A34BAF-57A8-2477-9162-A0C11600D986}"/>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bwMode="gray">
          <a:xfrm>
            <a:off x="0" y="0"/>
            <a:ext cx="3216275" cy="6858000"/>
          </a:xfrm>
          <a:prstGeom prst="rect">
            <a:avLst/>
          </a:prstGeom>
          <a:solidFill>
            <a:srgbClr val="EDECF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lus Jakarta Sans Medium" panose="020B0604030504040204"/>
              <a:ea typeface="+mn-ea"/>
              <a:cs typeface="+mn-cs"/>
            </a:endParaRPr>
          </a:p>
        </p:txBody>
      </p:sp>
      <p:sp>
        <p:nvSpPr>
          <p:cNvPr id="7" name="Section">
            <a:extLst>
              <a:ext uri="{FF2B5EF4-FFF2-40B4-BE49-F238E27FC236}">
                <a16:creationId xmlns:a16="http://schemas.microsoft.com/office/drawing/2014/main" id="{F5DEE79E-ACD7-E44F-A566-85F5BB2BBCDB}"/>
              </a:ext>
            </a:extLst>
          </p:cNvPr>
          <p:cNvSpPr txBox="1"/>
          <p:nvPr userDrawn="1"/>
        </p:nvSpPr>
        <p:spPr bwMode="gray">
          <a:xfrm>
            <a:off x="550164" y="0"/>
            <a:ext cx="3602736" cy="548640"/>
          </a:xfrm>
          <a:prstGeom prst="rect">
            <a:avLst/>
          </a:prstGeom>
          <a:noFill/>
        </p:spPr>
        <p:txBody>
          <a:bodyPr wrap="none" lIns="0" tIns="0" rIns="0" bIns="0" rtlCol="0" anchor="ctr" anchorCtr="0">
            <a:noAutofit/>
          </a:bodyPr>
          <a:lstStyle/>
          <a:p>
            <a:pPr algn="l"/>
            <a:r>
              <a:rPr lang="en-US" sz="1000" cap="all" baseline="0">
                <a:solidFill>
                  <a:srgbClr val="512EAB"/>
                </a:solidFill>
              </a:rPr>
              <a:t>User Guide</a:t>
            </a:r>
          </a:p>
        </p:txBody>
      </p:sp>
      <p:sp>
        <p:nvSpPr>
          <p:cNvPr id="11" name="Title 1">
            <a:extLst>
              <a:ext uri="{FF2B5EF4-FFF2-40B4-BE49-F238E27FC236}">
                <a16:creationId xmlns:a16="http://schemas.microsoft.com/office/drawing/2014/main" id="{9F569392-7410-5E80-76E3-002E14CCB93F}"/>
              </a:ext>
            </a:extLst>
          </p:cNvPr>
          <p:cNvSpPr txBox="1">
            <a:spLocks/>
          </p:cNvSpPr>
          <p:nvPr userDrawn="1"/>
        </p:nvSpPr>
        <p:spPr bwMode="gray">
          <a:xfrm>
            <a:off x="550164" y="552450"/>
            <a:ext cx="2666111" cy="819150"/>
          </a:xfrm>
          <a:prstGeom prst="rect">
            <a:avLst/>
          </a:prstGeom>
          <a:ln>
            <a:noFill/>
          </a:ln>
        </p:spPr>
        <p:txBody>
          <a:bodyPr vert="horz" lIns="0" tIns="0" rIns="0" bIns="0" rtlCol="0" anchor="t">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200" b="0" i="0" u="none" strike="noStrike" kern="1200" cap="none" spc="0" normalizeH="0" baseline="0" noProof="0">
                <a:ln>
                  <a:noFill/>
                </a:ln>
                <a:solidFill>
                  <a:srgbClr val="0D004D"/>
                </a:solidFill>
                <a:effectLst/>
                <a:uLnTx/>
                <a:uFillTx/>
                <a:latin typeface="Plus Jakarta Sans SemiBold" panose="020B0609020204030204"/>
                <a:ea typeface="+mj-ea"/>
                <a:cs typeface="+mj-cs"/>
              </a:rPr>
              <a:t>Visual identity </a:t>
            </a:r>
            <a:br>
              <a:rPr kumimoji="0" lang="en-US" sz="2200" b="0" i="0" u="none" strike="noStrike" kern="1200" cap="none" spc="0" normalizeH="0" baseline="0" noProof="0">
                <a:ln>
                  <a:noFill/>
                </a:ln>
                <a:solidFill>
                  <a:srgbClr val="0D004D"/>
                </a:solidFill>
                <a:effectLst/>
                <a:uLnTx/>
                <a:uFillTx/>
                <a:latin typeface="Plus Jakarta Sans SemiBold" panose="020B0609020204030204"/>
                <a:ea typeface="+mj-ea"/>
                <a:cs typeface="+mj-cs"/>
              </a:rPr>
            </a:br>
            <a:r>
              <a:rPr kumimoji="0" lang="en-US" sz="2200" b="0" i="0" u="none" strike="noStrike" kern="1200" cap="none" spc="0" normalizeH="0" baseline="0" noProof="0">
                <a:ln>
                  <a:noFill/>
                </a:ln>
                <a:solidFill>
                  <a:srgbClr val="0D004D"/>
                </a:solidFill>
                <a:effectLst/>
                <a:uLnTx/>
                <a:uFillTx/>
                <a:latin typeface="Plus Jakarta Sans SemiBold" panose="020B0609020204030204"/>
                <a:ea typeface="+mj-ea"/>
                <a:cs typeface="+mj-cs"/>
              </a:rPr>
              <a:t>overview</a:t>
            </a:r>
          </a:p>
        </p:txBody>
      </p:sp>
      <p:sp>
        <p:nvSpPr>
          <p:cNvPr id="14" name="Text Placeholder 1">
            <a:extLst>
              <a:ext uri="{FF2B5EF4-FFF2-40B4-BE49-F238E27FC236}">
                <a16:creationId xmlns:a16="http://schemas.microsoft.com/office/drawing/2014/main" id="{385A84BD-04C7-0208-E294-9B5715738F9A}"/>
              </a:ext>
            </a:extLst>
          </p:cNvPr>
          <p:cNvSpPr txBox="1">
            <a:spLocks/>
          </p:cNvSpPr>
          <p:nvPr userDrawn="1"/>
        </p:nvSpPr>
        <p:spPr bwMode="gray">
          <a:xfrm>
            <a:off x="550164" y="1625600"/>
            <a:ext cx="2326386" cy="1526162"/>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600"/>
              </a:spcAft>
              <a:buFont typeface="Plus Jakarta Sans" panose="020B0604020202020204" pitchFamily="34" charset="0"/>
              <a:buNone/>
              <a:defRPr sz="1100" kern="1200">
                <a:solidFill>
                  <a:schemeClr val="tx2"/>
                </a:solidFill>
                <a:latin typeface="+mn-lt"/>
                <a:ea typeface="+mn-ea"/>
                <a:cs typeface="+mn-cs"/>
              </a:defRPr>
            </a:lvl1pPr>
            <a:lvl2pPr marL="457200" indent="0" algn="l" defTabSz="914400" rtl="0" eaLnBrk="1" latinLnBrk="0" hangingPunct="1">
              <a:lnSpc>
                <a:spcPct val="100000"/>
              </a:lnSpc>
              <a:spcBef>
                <a:spcPts val="0"/>
              </a:spcBef>
              <a:spcAft>
                <a:spcPts val="600"/>
              </a:spcAft>
              <a:buFont typeface="Plus Jakarta Sans" panose="020B0604020202020204" pitchFamily="34" charset="0"/>
              <a:buNone/>
              <a:defRPr sz="1400" kern="1200">
                <a:solidFill>
                  <a:schemeClr val="tx2"/>
                </a:solidFill>
                <a:latin typeface="+mn-lt"/>
                <a:ea typeface="+mn-ea"/>
                <a:cs typeface="+mn-cs"/>
              </a:defRPr>
            </a:lvl2pPr>
            <a:lvl3pPr marL="914400" indent="0" algn="l" defTabSz="914400" rtl="0" eaLnBrk="1" latinLnBrk="0" hangingPunct="1">
              <a:lnSpc>
                <a:spcPct val="100000"/>
              </a:lnSpc>
              <a:spcBef>
                <a:spcPts val="0"/>
              </a:spcBef>
              <a:spcAft>
                <a:spcPts val="600"/>
              </a:spcAft>
              <a:buFont typeface="Plus Jakarta Sans" panose="020B0604020202020204" pitchFamily="34" charset="0"/>
              <a:buNone/>
              <a:defRPr sz="1200" kern="1200">
                <a:solidFill>
                  <a:schemeClr val="tx2"/>
                </a:solidFill>
                <a:latin typeface="+mn-lt"/>
                <a:ea typeface="+mn-ea"/>
                <a:cs typeface="+mn-cs"/>
              </a:defRPr>
            </a:lvl3pPr>
            <a:lvl4pPr marL="1371600" indent="0" algn="l" defTabSz="914400" rtl="0" eaLnBrk="1" latinLnBrk="0" hangingPunct="1">
              <a:lnSpc>
                <a:spcPct val="100000"/>
              </a:lnSpc>
              <a:spcBef>
                <a:spcPts val="0"/>
              </a:spcBef>
              <a:spcAft>
                <a:spcPts val="600"/>
              </a:spcAft>
              <a:buFont typeface="Plus Jakarta Sans" panose="020B0604020202020204" pitchFamily="34" charset="0"/>
              <a:buNone/>
              <a:defRPr sz="1000" kern="1200">
                <a:solidFill>
                  <a:schemeClr val="tx2"/>
                </a:solidFill>
                <a:latin typeface="+mn-lt"/>
                <a:ea typeface="+mn-ea"/>
                <a:cs typeface="+mn-cs"/>
              </a:defRPr>
            </a:lvl4pPr>
            <a:lvl5pPr marL="1828800" indent="0" algn="l" defTabSz="914400" rtl="0" eaLnBrk="1" latinLnBrk="0" hangingPunct="1">
              <a:lnSpc>
                <a:spcPct val="100000"/>
              </a:lnSpc>
              <a:spcBef>
                <a:spcPts val="0"/>
              </a:spcBef>
              <a:spcAft>
                <a:spcPts val="600"/>
              </a:spcAft>
              <a:buFont typeface="Plus Jakarta Sans" panose="020B0604020202020204" pitchFamily="34" charset="0"/>
              <a:buNone/>
              <a:defRPr sz="1000" kern="1200">
                <a:solidFill>
                  <a:schemeClr val="tx2"/>
                </a:solidFill>
                <a:latin typeface="+mn-lt"/>
                <a:ea typeface="+mn-ea"/>
                <a:cs typeface="+mn-cs"/>
              </a:defRPr>
            </a:lvl5pPr>
            <a:lvl6pPr marL="22860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9pPr>
          </a:lstStyle>
          <a:p>
            <a:r>
              <a:rPr lang="en-US"/>
              <a:t>This User Guide </a:t>
            </a:r>
            <a:r>
              <a:rPr lang="en-US" noProof="1"/>
              <a:t>section is a concise guide through visual expressions that make up the Pearson brand and apply to PowerPoint presentations. From logo usage to typography, color palettes, and imagery, these guidelines will ensure consistency, clarity and impact in every interaction. </a:t>
            </a:r>
          </a:p>
        </p:txBody>
      </p:sp>
      <p:sp>
        <p:nvSpPr>
          <p:cNvPr id="4" name="Footer">
            <a:extLst>
              <a:ext uri="{FF2B5EF4-FFF2-40B4-BE49-F238E27FC236}">
                <a16:creationId xmlns:a16="http://schemas.microsoft.com/office/drawing/2014/main" id="{D98E3E45-621A-88DF-E490-7E6E2B0BC6E6}"/>
              </a:ext>
            </a:extLst>
          </p:cNvPr>
          <p:cNvSpPr>
            <a:spLocks noGrp="1" noRot="1" noMove="1" noResize="1" noEditPoints="1" noAdjustHandles="1" noChangeArrowheads="1" noChangeShapeType="1"/>
          </p:cNvSpPr>
          <p:nvPr userDrawn="1">
            <p:ph type="ftr" sz="quarter" idx="11"/>
          </p:nvPr>
        </p:nvSpPr>
        <p:spPr bwMode="gray">
          <a:xfrm>
            <a:off x="550164" y="6439710"/>
            <a:ext cx="2666106" cy="418289"/>
          </a:xfrm>
        </p:spPr>
        <p:txBody>
          <a:bodyPr/>
          <a:lstStyle/>
          <a:p>
            <a:r>
              <a:rPr lang="en-US" noProof="0" dirty="0"/>
              <a:t>Copyright 2025 Pearson. All rights reserved.</a:t>
            </a:r>
          </a:p>
        </p:txBody>
      </p:sp>
      <p:sp>
        <p:nvSpPr>
          <p:cNvPr id="5" name="Slide Number">
            <a:extLst>
              <a:ext uri="{FF2B5EF4-FFF2-40B4-BE49-F238E27FC236}">
                <a16:creationId xmlns:a16="http://schemas.microsoft.com/office/drawing/2014/main" id="{912DB833-253D-BDCA-D9DF-7C4BCBD1A196}"/>
              </a:ext>
            </a:extLst>
          </p:cNvPr>
          <p:cNvSpPr>
            <a:spLocks noGrp="1" noRot="1" noMove="1" noResize="1" noEditPoints="1" noAdjustHandles="1" noChangeArrowheads="1" noChangeShapeType="1"/>
          </p:cNvSpPr>
          <p:nvPr userDrawn="1">
            <p:ph type="sldNum" sz="quarter" idx="12"/>
          </p:nvPr>
        </p:nvSpPr>
        <p:spPr bwMode="gray"/>
        <p:txBody>
          <a:bodyPr/>
          <a:lstStyle>
            <a:lvl1pPr>
              <a:defRPr>
                <a:solidFill>
                  <a:srgbClr val="C1BFFF"/>
                </a:solidFill>
              </a:defRPr>
            </a:lvl1pPr>
          </a:lstStyle>
          <a:p>
            <a:fld id="{27BB625B-AB5A-C845-B50B-ED205C3DDF7A}" type="slidenum">
              <a:rPr lang="en-US" smtClean="0"/>
              <a:pPr/>
              <a:t>‹N›</a:t>
            </a:fld>
            <a:endParaRPr lang="en-US"/>
          </a:p>
        </p:txBody>
      </p:sp>
      <p:grpSp>
        <p:nvGrpSpPr>
          <p:cNvPr id="23" name="Group 22">
            <a:extLst>
              <a:ext uri="{FF2B5EF4-FFF2-40B4-BE49-F238E27FC236}">
                <a16:creationId xmlns:a16="http://schemas.microsoft.com/office/drawing/2014/main" id="{5F4DA418-0812-19B5-AED0-730FD1E04333}"/>
              </a:ext>
            </a:extLst>
          </p:cNvPr>
          <p:cNvGrpSpPr/>
          <p:nvPr userDrawn="1"/>
        </p:nvGrpSpPr>
        <p:grpSpPr>
          <a:xfrm>
            <a:off x="6522173" y="3664380"/>
            <a:ext cx="2382503" cy="2958239"/>
            <a:chOff x="6522173" y="3752068"/>
            <a:chExt cx="2382503" cy="2958239"/>
          </a:xfrm>
        </p:grpSpPr>
        <p:grpSp>
          <p:nvGrpSpPr>
            <p:cNvPr id="24" name="Group 23" descr="Pictograms">
              <a:extLst>
                <a:ext uri="{FF2B5EF4-FFF2-40B4-BE49-F238E27FC236}">
                  <a16:creationId xmlns:a16="http://schemas.microsoft.com/office/drawing/2014/main" id="{12EE70C3-B2A5-3C4F-2520-2C7C5E743815}"/>
                </a:ext>
              </a:extLst>
            </p:cNvPr>
            <p:cNvGrpSpPr/>
            <p:nvPr/>
          </p:nvGrpSpPr>
          <p:grpSpPr bwMode="gray">
            <a:xfrm>
              <a:off x="6537356" y="3752068"/>
              <a:ext cx="2352137" cy="2325648"/>
              <a:chOff x="6523974" y="3755934"/>
              <a:chExt cx="2352137" cy="2325648"/>
            </a:xfrm>
          </p:grpSpPr>
          <p:pic>
            <p:nvPicPr>
              <p:cNvPr id="35" name="Picture 34" descr="A circular object with arrows pointing to the center&#10;&#10;Description automatically generated">
                <a:extLst>
                  <a:ext uri="{FF2B5EF4-FFF2-40B4-BE49-F238E27FC236}">
                    <a16:creationId xmlns:a16="http://schemas.microsoft.com/office/drawing/2014/main" id="{A917109F-25A2-E3E2-59EA-48A30635FF0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bwMode="gray">
              <a:xfrm>
                <a:off x="6523974" y="4594740"/>
                <a:ext cx="649224" cy="649224"/>
              </a:xfrm>
              <a:prstGeom prst="rect">
                <a:avLst/>
              </a:prstGeom>
            </p:spPr>
          </p:pic>
          <p:pic>
            <p:nvPicPr>
              <p:cNvPr id="36" name="Picture 35" descr="A circular arrows and circles with a purple circle around them&#10;&#10;Description automatically generated with medium confidence">
                <a:extLst>
                  <a:ext uri="{FF2B5EF4-FFF2-40B4-BE49-F238E27FC236}">
                    <a16:creationId xmlns:a16="http://schemas.microsoft.com/office/drawing/2014/main" id="{7EF81594-425D-859B-7CF0-C849B40B8FB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bwMode="gray">
              <a:xfrm>
                <a:off x="8226887" y="3757122"/>
                <a:ext cx="649224" cy="649224"/>
              </a:xfrm>
              <a:prstGeom prst="rect">
                <a:avLst/>
              </a:prstGeom>
            </p:spPr>
          </p:pic>
          <p:pic>
            <p:nvPicPr>
              <p:cNvPr id="37" name="Picture 36" descr="A blue and white squares with a person silhouette&#10;&#10;Description automatically generated">
                <a:extLst>
                  <a:ext uri="{FF2B5EF4-FFF2-40B4-BE49-F238E27FC236}">
                    <a16:creationId xmlns:a16="http://schemas.microsoft.com/office/drawing/2014/main" id="{A173BFA9-918B-A863-C3C7-A5ACDAC7319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bwMode="gray">
              <a:xfrm>
                <a:off x="6523974" y="5432358"/>
                <a:ext cx="649224" cy="649224"/>
              </a:xfrm>
              <a:prstGeom prst="rect">
                <a:avLst/>
              </a:prstGeom>
            </p:spPr>
          </p:pic>
          <p:pic>
            <p:nvPicPr>
              <p:cNvPr id="38" name="Picture 37" descr="A magnifying glass with a graph&#10;&#10;Description automatically generated">
                <a:extLst>
                  <a:ext uri="{FF2B5EF4-FFF2-40B4-BE49-F238E27FC236}">
                    <a16:creationId xmlns:a16="http://schemas.microsoft.com/office/drawing/2014/main" id="{498BB379-BB56-4881-2DA1-CB675297334B}"/>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bwMode="gray">
              <a:xfrm>
                <a:off x="8226887" y="5432358"/>
                <a:ext cx="649224" cy="649224"/>
              </a:xfrm>
              <a:prstGeom prst="rect">
                <a:avLst/>
              </a:prstGeom>
            </p:spPr>
          </p:pic>
          <p:pic>
            <p:nvPicPr>
              <p:cNvPr id="39" name="Picture 38" descr="A purple briefcase with a arrow pointing to the top&#10;&#10;Description automatically generated">
                <a:extLst>
                  <a:ext uri="{FF2B5EF4-FFF2-40B4-BE49-F238E27FC236}">
                    <a16:creationId xmlns:a16="http://schemas.microsoft.com/office/drawing/2014/main" id="{549DE231-CBA8-B514-BD42-03F5B6FDDA9A}"/>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bwMode="gray">
              <a:xfrm>
                <a:off x="7375431" y="4594740"/>
                <a:ext cx="649224" cy="649224"/>
              </a:xfrm>
              <a:prstGeom prst="rect">
                <a:avLst/>
              </a:prstGeom>
            </p:spPr>
          </p:pic>
          <p:pic>
            <p:nvPicPr>
              <p:cNvPr id="40" name="Picture 39" descr="A purple head with a chip in the middle&#10;&#10;Description automatically generated">
                <a:extLst>
                  <a:ext uri="{FF2B5EF4-FFF2-40B4-BE49-F238E27FC236}">
                    <a16:creationId xmlns:a16="http://schemas.microsoft.com/office/drawing/2014/main" id="{9BCF2FE1-38ED-A6BA-BE42-0276AA7B5BB8}"/>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bwMode="gray">
              <a:xfrm>
                <a:off x="8226887" y="4594740"/>
                <a:ext cx="649224" cy="649224"/>
              </a:xfrm>
              <a:prstGeom prst="rect">
                <a:avLst/>
              </a:prstGeom>
            </p:spPr>
          </p:pic>
          <p:pic>
            <p:nvPicPr>
              <p:cNvPr id="41" name="Picture 40" descr="A purple and white cube with white squares&#10;&#10;Description automatically generated">
                <a:extLst>
                  <a:ext uri="{FF2B5EF4-FFF2-40B4-BE49-F238E27FC236}">
                    <a16:creationId xmlns:a16="http://schemas.microsoft.com/office/drawing/2014/main" id="{098F7173-956E-3A7D-A978-C39BDD90BFD0}"/>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bwMode="gray">
              <a:xfrm>
                <a:off x="7376620" y="5432358"/>
                <a:ext cx="649224" cy="649224"/>
              </a:xfrm>
              <a:prstGeom prst="rect">
                <a:avLst/>
              </a:prstGeom>
            </p:spPr>
          </p:pic>
          <p:pic>
            <p:nvPicPr>
              <p:cNvPr id="58" name="Picture 57" descr="A purple triangle with a flag on top&#10;&#10;Description automatically generated">
                <a:extLst>
                  <a:ext uri="{FF2B5EF4-FFF2-40B4-BE49-F238E27FC236}">
                    <a16:creationId xmlns:a16="http://schemas.microsoft.com/office/drawing/2014/main" id="{2DA985A5-5D1F-A711-0D42-652FCEFE0322}"/>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bwMode="gray">
              <a:xfrm>
                <a:off x="6523974" y="3755934"/>
                <a:ext cx="649224" cy="649224"/>
              </a:xfrm>
              <a:prstGeom prst="rect">
                <a:avLst/>
              </a:prstGeom>
            </p:spPr>
          </p:pic>
          <p:pic>
            <p:nvPicPr>
              <p:cNvPr id="62" name="Picture 61" descr="A purple and white building&#10;&#10;Description automatically generated">
                <a:extLst>
                  <a:ext uri="{FF2B5EF4-FFF2-40B4-BE49-F238E27FC236}">
                    <a16:creationId xmlns:a16="http://schemas.microsoft.com/office/drawing/2014/main" id="{8C090666-25F1-54AC-B885-A85E6BBE2C66}"/>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bwMode="gray">
              <a:xfrm>
                <a:off x="7375431" y="3757122"/>
                <a:ext cx="649224" cy="649224"/>
              </a:xfrm>
              <a:prstGeom prst="rect">
                <a:avLst/>
              </a:prstGeom>
            </p:spPr>
          </p:pic>
        </p:grpSp>
        <p:grpSp>
          <p:nvGrpSpPr>
            <p:cNvPr id="25" name="Group 24">
              <a:extLst>
                <a:ext uri="{FF2B5EF4-FFF2-40B4-BE49-F238E27FC236}">
                  <a16:creationId xmlns:a16="http://schemas.microsoft.com/office/drawing/2014/main" id="{E0BC9DFB-BD5F-0FB1-9CC8-2B02E781D7A5}"/>
                </a:ext>
              </a:extLst>
            </p:cNvPr>
            <p:cNvGrpSpPr/>
            <p:nvPr userDrawn="1"/>
          </p:nvGrpSpPr>
          <p:grpSpPr>
            <a:xfrm>
              <a:off x="6522173" y="6298827"/>
              <a:ext cx="2382503" cy="411480"/>
              <a:chOff x="6490929" y="6298827"/>
              <a:chExt cx="2382503" cy="411480"/>
            </a:xfrm>
          </p:grpSpPr>
          <p:pic>
            <p:nvPicPr>
              <p:cNvPr id="26" name="Graphic 25">
                <a:extLst>
                  <a:ext uri="{FF2B5EF4-FFF2-40B4-BE49-F238E27FC236}">
                    <a16:creationId xmlns:a16="http://schemas.microsoft.com/office/drawing/2014/main" id="{8786DFA5-7835-5B1C-F850-7CDBC57F7051}"/>
                  </a:ext>
                </a:extLst>
              </p:cNvPr>
              <p:cNvPicPr>
                <a:picLocks noChangeAspect="1"/>
              </p:cNvPicPr>
              <p:nvPr userDrawn="1"/>
            </p:nvPicPr>
            <p:blipFill>
              <a:blip r:embed="rId12">
                <a:extLst>
                  <a:ext uri="{96DAC541-7B7A-43D3-8B79-37D633B846F1}">
                    <asvg:svgBlip xmlns:asvg="http://schemas.microsoft.com/office/drawing/2016/SVG/main" r:embed="rId13"/>
                  </a:ext>
                </a:extLst>
              </a:blip>
              <a:srcRect/>
              <a:stretch/>
            </p:blipFill>
            <p:spPr>
              <a:xfrm>
                <a:off x="6983685" y="6298827"/>
                <a:ext cx="411480" cy="411480"/>
              </a:xfrm>
              <a:prstGeom prst="rect">
                <a:avLst/>
              </a:prstGeom>
            </p:spPr>
          </p:pic>
          <p:pic>
            <p:nvPicPr>
              <p:cNvPr id="31" name="Graphic 30">
                <a:extLst>
                  <a:ext uri="{FF2B5EF4-FFF2-40B4-BE49-F238E27FC236}">
                    <a16:creationId xmlns:a16="http://schemas.microsoft.com/office/drawing/2014/main" id="{91626D5D-BB31-E2AE-81FD-89B33E82F7EA}"/>
                  </a:ext>
                </a:extLst>
              </p:cNvPr>
              <p:cNvPicPr>
                <a:picLocks noChangeAspect="1"/>
              </p:cNvPicPr>
              <p:nvPr userDrawn="1"/>
            </p:nvPicPr>
            <p:blipFill>
              <a:blip r:embed="rId14">
                <a:extLst>
                  <a:ext uri="{96DAC541-7B7A-43D3-8B79-37D633B846F1}">
                    <asvg:svgBlip xmlns:asvg="http://schemas.microsoft.com/office/drawing/2016/SVG/main" r:embed="rId15"/>
                  </a:ext>
                </a:extLst>
              </a:blip>
              <a:srcRect/>
              <a:stretch/>
            </p:blipFill>
            <p:spPr>
              <a:xfrm>
                <a:off x="7476441" y="6298827"/>
                <a:ext cx="411480" cy="411480"/>
              </a:xfrm>
              <a:prstGeom prst="rect">
                <a:avLst/>
              </a:prstGeom>
            </p:spPr>
          </p:pic>
          <p:pic>
            <p:nvPicPr>
              <p:cNvPr id="32" name="Graphic 31">
                <a:extLst>
                  <a:ext uri="{FF2B5EF4-FFF2-40B4-BE49-F238E27FC236}">
                    <a16:creationId xmlns:a16="http://schemas.microsoft.com/office/drawing/2014/main" id="{6F88F4AD-5371-21A8-9D21-4DFF290E6BAF}"/>
                  </a:ext>
                </a:extLst>
              </p:cNvPr>
              <p:cNvPicPr>
                <a:picLocks noChangeAspect="1"/>
              </p:cNvPicPr>
              <p:nvPr userDrawn="1"/>
            </p:nvPicPr>
            <p:blipFill>
              <a:blip r:embed="rId16">
                <a:extLst>
                  <a:ext uri="{96DAC541-7B7A-43D3-8B79-37D633B846F1}">
                    <asvg:svgBlip xmlns:asvg="http://schemas.microsoft.com/office/drawing/2016/SVG/main" r:embed="rId17"/>
                  </a:ext>
                </a:extLst>
              </a:blip>
              <a:srcRect/>
              <a:stretch/>
            </p:blipFill>
            <p:spPr>
              <a:xfrm>
                <a:off x="6490929" y="6298827"/>
                <a:ext cx="411480" cy="411480"/>
              </a:xfrm>
              <a:prstGeom prst="rect">
                <a:avLst/>
              </a:prstGeom>
            </p:spPr>
          </p:pic>
          <p:pic>
            <p:nvPicPr>
              <p:cNvPr id="33" name="Graphic 32">
                <a:extLst>
                  <a:ext uri="{FF2B5EF4-FFF2-40B4-BE49-F238E27FC236}">
                    <a16:creationId xmlns:a16="http://schemas.microsoft.com/office/drawing/2014/main" id="{8EBD9DF6-9496-75B0-BAB6-2F9CD35B4AF0}"/>
                  </a:ext>
                </a:extLst>
              </p:cNvPr>
              <p:cNvPicPr>
                <a:picLocks noChangeAspect="1"/>
              </p:cNvPicPr>
              <p:nvPr userDrawn="1"/>
            </p:nvPicPr>
            <p:blipFill>
              <a:blip r:embed="rId18">
                <a:extLst>
                  <a:ext uri="{96DAC541-7B7A-43D3-8B79-37D633B846F1}">
                    <asvg:svgBlip xmlns:asvg="http://schemas.microsoft.com/office/drawing/2016/SVG/main" r:embed="rId19"/>
                  </a:ext>
                </a:extLst>
              </a:blip>
              <a:srcRect/>
              <a:stretch/>
            </p:blipFill>
            <p:spPr>
              <a:xfrm>
                <a:off x="8461952" y="6298827"/>
                <a:ext cx="411480" cy="411480"/>
              </a:xfrm>
              <a:prstGeom prst="rect">
                <a:avLst/>
              </a:prstGeom>
            </p:spPr>
          </p:pic>
          <p:pic>
            <p:nvPicPr>
              <p:cNvPr id="34" name="Graphic 33">
                <a:extLst>
                  <a:ext uri="{FF2B5EF4-FFF2-40B4-BE49-F238E27FC236}">
                    <a16:creationId xmlns:a16="http://schemas.microsoft.com/office/drawing/2014/main" id="{D37428F6-6809-3EB9-7BF2-7C1D56939273}"/>
                  </a:ext>
                </a:extLst>
              </p:cNvPr>
              <p:cNvPicPr>
                <a:picLocks noChangeAspect="1"/>
              </p:cNvPicPr>
              <p:nvPr userDrawn="1"/>
            </p:nvPicPr>
            <p:blipFill>
              <a:blip r:embed="rId20">
                <a:extLst>
                  <a:ext uri="{96DAC541-7B7A-43D3-8B79-37D633B846F1}">
                    <asvg:svgBlip xmlns:asvg="http://schemas.microsoft.com/office/drawing/2016/SVG/main" r:embed="rId21"/>
                  </a:ext>
                </a:extLst>
              </a:blip>
              <a:srcRect/>
              <a:stretch/>
            </p:blipFill>
            <p:spPr>
              <a:xfrm>
                <a:off x="7969197" y="6298827"/>
                <a:ext cx="411480" cy="411480"/>
              </a:xfrm>
              <a:prstGeom prst="rect">
                <a:avLst/>
              </a:prstGeom>
            </p:spPr>
          </p:pic>
        </p:grpSp>
      </p:grpSp>
      <p:pic>
        <p:nvPicPr>
          <p:cNvPr id="63" name="Picture 62">
            <a:extLst>
              <a:ext uri="{FF2B5EF4-FFF2-40B4-BE49-F238E27FC236}">
                <a16:creationId xmlns:a16="http://schemas.microsoft.com/office/drawing/2014/main" id="{9FFD688C-49E6-2C30-91DB-32225BB97234}"/>
              </a:ext>
            </a:extLst>
          </p:cNvPr>
          <p:cNvPicPr>
            <a:picLocks noChangeAspect="1"/>
          </p:cNvPicPr>
          <p:nvPr userDrawn="1"/>
        </p:nvPicPr>
        <p:blipFill>
          <a:blip r:embed="rId22"/>
          <a:stretch>
            <a:fillRect/>
          </a:stretch>
        </p:blipFill>
        <p:spPr>
          <a:xfrm>
            <a:off x="3216271" y="5143500"/>
            <a:ext cx="2990089" cy="1716405"/>
          </a:xfrm>
          <a:prstGeom prst="rect">
            <a:avLst/>
          </a:prstGeom>
        </p:spPr>
      </p:pic>
      <p:grpSp>
        <p:nvGrpSpPr>
          <p:cNvPr id="64" name="Group 63" descr="Font and primary color">
            <a:extLst>
              <a:ext uri="{FF2B5EF4-FFF2-40B4-BE49-F238E27FC236}">
                <a16:creationId xmlns:a16="http://schemas.microsoft.com/office/drawing/2014/main" id="{A6DFA56E-A2FC-BCD1-A5CA-FD4E00B78973}"/>
              </a:ext>
            </a:extLst>
          </p:cNvPr>
          <p:cNvGrpSpPr/>
          <p:nvPr userDrawn="1"/>
        </p:nvGrpSpPr>
        <p:grpSpPr bwMode="gray">
          <a:xfrm>
            <a:off x="3216273" y="3429000"/>
            <a:ext cx="2990088" cy="1714500"/>
            <a:chOff x="3216273" y="3429000"/>
            <a:chExt cx="2990088" cy="1714500"/>
          </a:xfrm>
        </p:grpSpPr>
        <p:sp>
          <p:nvSpPr>
            <p:cNvPr id="65" name="Rectangle 64" descr="Font and Primary Color">
              <a:extLst>
                <a:ext uri="{FF2B5EF4-FFF2-40B4-BE49-F238E27FC236}">
                  <a16:creationId xmlns:a16="http://schemas.microsoft.com/office/drawing/2014/main" id="{749BCF6B-91E0-768E-D580-994569D65F25}"/>
                </a:ext>
                <a:ext uri="{C183D7F6-B498-43B3-948B-1728B52AA6E4}">
                  <adec:decorative xmlns:adec="http://schemas.microsoft.com/office/drawing/2017/decorative" val="0"/>
                </a:ext>
              </a:extLst>
            </p:cNvPr>
            <p:cNvSpPr/>
            <p:nvPr/>
          </p:nvSpPr>
          <p:spPr bwMode="gray">
            <a:xfrm>
              <a:off x="3216273" y="3429000"/>
              <a:ext cx="2990088" cy="1714500"/>
            </a:xfrm>
            <a:prstGeom prst="rect">
              <a:avLst/>
            </a:prstGeom>
            <a:solidFill>
              <a:srgbClr val="512EA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lus Jakarta Sans Medium" panose="020B0604030504040204"/>
                <a:ea typeface="+mn-ea"/>
                <a:cs typeface="+mn-cs"/>
              </a:endParaRPr>
            </a:p>
          </p:txBody>
        </p:sp>
        <p:sp>
          <p:nvSpPr>
            <p:cNvPr id="66" name="Title 1">
              <a:extLst>
                <a:ext uri="{FF2B5EF4-FFF2-40B4-BE49-F238E27FC236}">
                  <a16:creationId xmlns:a16="http://schemas.microsoft.com/office/drawing/2014/main" id="{A43B1642-633C-9AE6-F717-D1B3687F2DF1}"/>
                </a:ext>
              </a:extLst>
            </p:cNvPr>
            <p:cNvSpPr txBox="1">
              <a:spLocks/>
            </p:cNvSpPr>
            <p:nvPr/>
          </p:nvSpPr>
          <p:spPr bwMode="gray">
            <a:xfrm>
              <a:off x="3461194" y="4031625"/>
              <a:ext cx="2500246" cy="747897"/>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Plus Jakarta Sans SemiBold" panose="020B0609020204030204"/>
                  <a:ea typeface="+mj-ea"/>
                  <a:cs typeface="+mj-cs"/>
                </a:rPr>
                <a:t>Helping people realize the life they imagine</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Plus Jakarta Sans SemiBold" panose="020B0609020204030204"/>
                  <a:ea typeface="+mj-ea"/>
                  <a:cs typeface="+mj-cs"/>
                </a:rPr>
                <a:t>through learning</a:t>
              </a:r>
            </a:p>
          </p:txBody>
        </p:sp>
        <p:sp>
          <p:nvSpPr>
            <p:cNvPr id="67" name="Title 1">
              <a:extLst>
                <a:ext uri="{FF2B5EF4-FFF2-40B4-BE49-F238E27FC236}">
                  <a16:creationId xmlns:a16="http://schemas.microsoft.com/office/drawing/2014/main" id="{9FBB5520-08F3-E6D6-E04F-A0C6A32BDB1D}"/>
                </a:ext>
              </a:extLst>
            </p:cNvPr>
            <p:cNvSpPr txBox="1">
              <a:spLocks/>
            </p:cNvSpPr>
            <p:nvPr/>
          </p:nvSpPr>
          <p:spPr bwMode="gray">
            <a:xfrm>
              <a:off x="3461194" y="3792978"/>
              <a:ext cx="2263428" cy="138499"/>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000" b="0" i="0" u="none" strike="noStrike" kern="1200" cap="none" spc="0" normalizeH="0" baseline="0" noProof="1">
                  <a:ln>
                    <a:noFill/>
                  </a:ln>
                  <a:solidFill>
                    <a:srgbClr val="FFFFFF"/>
                  </a:solidFill>
                  <a:effectLst/>
                  <a:uLnTx/>
                  <a:uFillTx/>
                  <a:latin typeface="Plus Jakarta Sans Medium" panose="020B0604030504040204"/>
                  <a:ea typeface="+mj-ea"/>
                  <a:cs typeface="+mj-cs"/>
                </a:rPr>
                <a:t>PLUS JAKARTA SANS</a:t>
              </a:r>
            </a:p>
          </p:txBody>
        </p:sp>
      </p:grpSp>
      <p:pic>
        <p:nvPicPr>
          <p:cNvPr id="68" name="Picture 67" descr="Imagery">
            <a:extLst>
              <a:ext uri="{FF2B5EF4-FFF2-40B4-BE49-F238E27FC236}">
                <a16:creationId xmlns:a16="http://schemas.microsoft.com/office/drawing/2014/main" id="{FEB86737-7087-0CDE-FD20-C190D69F924A}"/>
              </a:ext>
            </a:extLst>
          </p:cNvPr>
          <p:cNvPicPr>
            <a:picLocks noChangeAspect="1"/>
          </p:cNvPicPr>
          <p:nvPr userDrawn="1"/>
        </p:nvPicPr>
        <p:blipFill>
          <a:blip r:embed="rId23" cstate="screen">
            <a:extLst>
              <a:ext uri="{28A0092B-C50C-407E-A947-70E740481C1C}">
                <a14:useLocalDpi xmlns:a14="http://schemas.microsoft.com/office/drawing/2010/main"/>
              </a:ext>
            </a:extLst>
          </a:blip>
          <a:srcRect/>
          <a:stretch/>
        </p:blipFill>
        <p:spPr bwMode="gray">
          <a:xfrm>
            <a:off x="9200092" y="0"/>
            <a:ext cx="2990088" cy="3429000"/>
          </a:xfrm>
          <a:custGeom>
            <a:avLst/>
            <a:gdLst>
              <a:gd name="connsiteX0" fmla="*/ 0 w 2990088"/>
              <a:gd name="connsiteY0" fmla="*/ 0 h 3429000"/>
              <a:gd name="connsiteX1" fmla="*/ 2990088 w 2990088"/>
              <a:gd name="connsiteY1" fmla="*/ 0 h 3429000"/>
              <a:gd name="connsiteX2" fmla="*/ 2990088 w 2990088"/>
              <a:gd name="connsiteY2" fmla="*/ 3429000 h 3429000"/>
              <a:gd name="connsiteX3" fmla="*/ 0 w 2990088"/>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2990088" h="3429000">
                <a:moveTo>
                  <a:pt x="0" y="0"/>
                </a:moveTo>
                <a:lnTo>
                  <a:pt x="2990088" y="0"/>
                </a:lnTo>
                <a:lnTo>
                  <a:pt x="2990088" y="3429000"/>
                </a:lnTo>
                <a:lnTo>
                  <a:pt x="0" y="3429000"/>
                </a:lnTo>
                <a:close/>
              </a:path>
            </a:pathLst>
          </a:custGeom>
        </p:spPr>
      </p:pic>
      <p:grpSp>
        <p:nvGrpSpPr>
          <p:cNvPr id="69" name="Group 68" descr="Line Waves accent image">
            <a:extLst>
              <a:ext uri="{FF2B5EF4-FFF2-40B4-BE49-F238E27FC236}">
                <a16:creationId xmlns:a16="http://schemas.microsoft.com/office/drawing/2014/main" id="{297B05D1-98CF-A20B-9558-2304CCAF3B29}"/>
              </a:ext>
            </a:extLst>
          </p:cNvPr>
          <p:cNvGrpSpPr/>
          <p:nvPr userDrawn="1"/>
        </p:nvGrpSpPr>
        <p:grpSpPr bwMode="gray">
          <a:xfrm>
            <a:off x="5256703" y="-319"/>
            <a:ext cx="3943388" cy="3429319"/>
            <a:chOff x="5256703" y="-319"/>
            <a:chExt cx="3943388" cy="3429319"/>
          </a:xfrm>
        </p:grpSpPr>
        <p:sp>
          <p:nvSpPr>
            <p:cNvPr id="70" name="Rectangle 69" descr="Line Waves accent image">
              <a:extLst>
                <a:ext uri="{FF2B5EF4-FFF2-40B4-BE49-F238E27FC236}">
                  <a16:creationId xmlns:a16="http://schemas.microsoft.com/office/drawing/2014/main" id="{6F040833-E700-B738-7047-5FDF148C053E}"/>
                </a:ext>
                <a:ext uri="{C183D7F6-B498-43B3-948B-1728B52AA6E4}">
                  <adec:decorative xmlns:adec="http://schemas.microsoft.com/office/drawing/2017/decorative" val="0"/>
                </a:ext>
              </a:extLst>
            </p:cNvPr>
            <p:cNvSpPr/>
            <p:nvPr/>
          </p:nvSpPr>
          <p:spPr bwMode="gray">
            <a:xfrm>
              <a:off x="6208183" y="0"/>
              <a:ext cx="2991908" cy="3429000"/>
            </a:xfrm>
            <a:prstGeom prst="rect">
              <a:avLst/>
            </a:prstGeom>
            <a:solidFill>
              <a:srgbClr val="C1B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lus Jakarta Sans Medium" panose="020B0604030504040204"/>
                <a:ea typeface="+mn-ea"/>
                <a:cs typeface="+mn-cs"/>
              </a:endParaRPr>
            </a:p>
          </p:txBody>
        </p:sp>
        <p:sp>
          <p:nvSpPr>
            <p:cNvPr id="71" name="Freeform 54" descr="Line Waves accent design">
              <a:extLst>
                <a:ext uri="{FF2B5EF4-FFF2-40B4-BE49-F238E27FC236}">
                  <a16:creationId xmlns:a16="http://schemas.microsoft.com/office/drawing/2014/main" id="{EA945C34-CE91-602E-E4BA-535DC3FC6CA4}"/>
                </a:ext>
                <a:ext uri="{C183D7F6-B498-43B3-948B-1728B52AA6E4}">
                  <adec:decorative xmlns:adec="http://schemas.microsoft.com/office/drawing/2017/decorative" val="0"/>
                </a:ext>
              </a:extLst>
            </p:cNvPr>
            <p:cNvSpPr/>
            <p:nvPr/>
          </p:nvSpPr>
          <p:spPr bwMode="gray">
            <a:xfrm>
              <a:off x="5256703" y="-319"/>
              <a:ext cx="3835368" cy="3424322"/>
            </a:xfrm>
            <a:custGeom>
              <a:avLst/>
              <a:gdLst>
                <a:gd name="connsiteX0" fmla="*/ 2624913 w 3835368"/>
                <a:gd name="connsiteY0" fmla="*/ 522161 h 3424322"/>
                <a:gd name="connsiteX1" fmla="*/ 2851617 w 3835368"/>
                <a:gd name="connsiteY1" fmla="*/ 687337 h 3424322"/>
                <a:gd name="connsiteX2" fmla="*/ 3472452 w 3835368"/>
                <a:gd name="connsiteY2" fmla="*/ 1679982 h 3424322"/>
                <a:gd name="connsiteX3" fmla="*/ 2851617 w 3835368"/>
                <a:gd name="connsiteY3" fmla="*/ 2672626 h 3424322"/>
                <a:gd name="connsiteX4" fmla="*/ 2650137 w 3835368"/>
                <a:gd name="connsiteY4" fmla="*/ 2821000 h 3424322"/>
                <a:gd name="connsiteX5" fmla="*/ 2650137 w 3835368"/>
                <a:gd name="connsiteY5" fmla="*/ 2821317 h 3424322"/>
                <a:gd name="connsiteX6" fmla="*/ 3819288 w 3835368"/>
                <a:gd name="connsiteY6" fmla="*/ 1677446 h 3424322"/>
                <a:gd name="connsiteX7" fmla="*/ 2624913 w 3835368"/>
                <a:gd name="connsiteY7" fmla="*/ 522161 h 3424322"/>
                <a:gd name="connsiteX8" fmla="*/ 2223214 w 3835368"/>
                <a:gd name="connsiteY8" fmla="*/ 314184 h 3424322"/>
                <a:gd name="connsiteX9" fmla="*/ 3109851 w 3835368"/>
                <a:gd name="connsiteY9" fmla="*/ 1683152 h 3424322"/>
                <a:gd name="connsiteX10" fmla="*/ 2244655 w 3835368"/>
                <a:gd name="connsiteY10" fmla="*/ 3036585 h 3424322"/>
                <a:gd name="connsiteX11" fmla="*/ 2244970 w 3835368"/>
                <a:gd name="connsiteY11" fmla="*/ 3036902 h 3424322"/>
                <a:gd name="connsiteX12" fmla="*/ 2502574 w 3835368"/>
                <a:gd name="connsiteY12" fmla="*/ 2898357 h 3424322"/>
                <a:gd name="connsiteX13" fmla="*/ 2481764 w 3835368"/>
                <a:gd name="connsiteY13" fmla="*/ 2903112 h 3424322"/>
                <a:gd name="connsiteX14" fmla="*/ 2481764 w 3835368"/>
                <a:gd name="connsiteY14" fmla="*/ 2887261 h 3424322"/>
                <a:gd name="connsiteX15" fmla="*/ 2568158 w 3835368"/>
                <a:gd name="connsiteY15" fmla="*/ 2857142 h 3424322"/>
                <a:gd name="connsiteX16" fmla="*/ 2842158 w 3835368"/>
                <a:gd name="connsiteY16" fmla="*/ 2660579 h 3424322"/>
                <a:gd name="connsiteX17" fmla="*/ 3457002 w 3835368"/>
                <a:gd name="connsiteY17" fmla="*/ 1680299 h 3424322"/>
                <a:gd name="connsiteX18" fmla="*/ 2842158 w 3835368"/>
                <a:gd name="connsiteY18" fmla="*/ 700019 h 3424322"/>
                <a:gd name="connsiteX19" fmla="*/ 2543879 w 3835368"/>
                <a:gd name="connsiteY19" fmla="*/ 487921 h 3424322"/>
                <a:gd name="connsiteX20" fmla="*/ 2481449 w 3835368"/>
                <a:gd name="connsiteY20" fmla="*/ 467313 h 3424322"/>
                <a:gd name="connsiteX21" fmla="*/ 2481449 w 3835368"/>
                <a:gd name="connsiteY21" fmla="*/ 451461 h 3424322"/>
                <a:gd name="connsiteX22" fmla="*/ 2485863 w 3835368"/>
                <a:gd name="connsiteY22" fmla="*/ 452095 h 3424322"/>
                <a:gd name="connsiteX23" fmla="*/ 2223214 w 3835368"/>
                <a:gd name="connsiteY23" fmla="*/ 314184 h 3424322"/>
                <a:gd name="connsiteX24" fmla="*/ 1853362 w 3835368"/>
                <a:gd name="connsiteY24" fmla="*/ 121425 h 3424322"/>
                <a:gd name="connsiteX25" fmla="*/ 2747251 w 3835368"/>
                <a:gd name="connsiteY25" fmla="*/ 1686005 h 3424322"/>
                <a:gd name="connsiteX26" fmla="*/ 2746936 w 3835368"/>
                <a:gd name="connsiteY26" fmla="*/ 1686323 h 3424322"/>
                <a:gd name="connsiteX27" fmla="*/ 1865343 w 3835368"/>
                <a:gd name="connsiteY27" fmla="*/ 3241075 h 3424322"/>
                <a:gd name="connsiteX28" fmla="*/ 2157000 w 3835368"/>
                <a:gd name="connsiteY28" fmla="*/ 3077483 h 3424322"/>
                <a:gd name="connsiteX29" fmla="*/ 2157000 w 3835368"/>
                <a:gd name="connsiteY29" fmla="*/ 3067338 h 3424322"/>
                <a:gd name="connsiteX30" fmla="*/ 2178441 w 3835368"/>
                <a:gd name="connsiteY30" fmla="*/ 3062582 h 3424322"/>
                <a:gd name="connsiteX31" fmla="*/ 2512979 w 3835368"/>
                <a:gd name="connsiteY31" fmla="*/ 2789296 h 3424322"/>
                <a:gd name="connsiteX32" fmla="*/ 3093771 w 3835368"/>
                <a:gd name="connsiteY32" fmla="*/ 1682835 h 3424322"/>
                <a:gd name="connsiteX33" fmla="*/ 2512979 w 3835368"/>
                <a:gd name="connsiteY33" fmla="*/ 576374 h 3424322"/>
                <a:gd name="connsiteX34" fmla="*/ 2164568 w 3835368"/>
                <a:gd name="connsiteY34" fmla="*/ 293577 h 3424322"/>
                <a:gd name="connsiteX35" fmla="*/ 2157315 w 3835368"/>
                <a:gd name="connsiteY35" fmla="*/ 292309 h 3424322"/>
                <a:gd name="connsiteX36" fmla="*/ 2157315 w 3835368"/>
                <a:gd name="connsiteY36" fmla="*/ 288504 h 3424322"/>
                <a:gd name="connsiteX37" fmla="*/ 1853362 w 3835368"/>
                <a:gd name="connsiteY37" fmla="*/ 121425 h 3424322"/>
                <a:gd name="connsiteX38" fmla="*/ 609799 w 3835368"/>
                <a:gd name="connsiteY38" fmla="*/ 317 h 3424322"/>
                <a:gd name="connsiteX39" fmla="*/ 626825 w 3835368"/>
                <a:gd name="connsiteY39" fmla="*/ 317 h 3424322"/>
                <a:gd name="connsiteX40" fmla="*/ 933932 w 3835368"/>
                <a:gd name="connsiteY40" fmla="*/ 1700589 h 3424322"/>
                <a:gd name="connsiteX41" fmla="*/ 617681 w 3835368"/>
                <a:gd name="connsiteY41" fmla="*/ 3424322 h 3424322"/>
                <a:gd name="connsiteX42" fmla="*/ 600655 w 3835368"/>
                <a:gd name="connsiteY42" fmla="*/ 3424322 h 3424322"/>
                <a:gd name="connsiteX43" fmla="*/ 918167 w 3835368"/>
                <a:gd name="connsiteY43" fmla="*/ 1700589 h 3424322"/>
                <a:gd name="connsiteX44" fmla="*/ 609799 w 3835368"/>
                <a:gd name="connsiteY44" fmla="*/ 317 h 3424322"/>
                <a:gd name="connsiteX45" fmla="*/ 312782 w 3835368"/>
                <a:gd name="connsiteY45" fmla="*/ 317 h 3424322"/>
                <a:gd name="connsiteX46" fmla="*/ 329178 w 3835368"/>
                <a:gd name="connsiteY46" fmla="*/ 317 h 3424322"/>
                <a:gd name="connsiteX47" fmla="*/ 571332 w 3835368"/>
                <a:gd name="connsiteY47" fmla="*/ 1703443 h 3424322"/>
                <a:gd name="connsiteX48" fmla="*/ 323818 w 3835368"/>
                <a:gd name="connsiteY48" fmla="*/ 3424322 h 3424322"/>
                <a:gd name="connsiteX49" fmla="*/ 307422 w 3835368"/>
                <a:gd name="connsiteY49" fmla="*/ 3424322 h 3424322"/>
                <a:gd name="connsiteX50" fmla="*/ 555567 w 3835368"/>
                <a:gd name="connsiteY50" fmla="*/ 1703443 h 3424322"/>
                <a:gd name="connsiteX51" fmla="*/ 312782 w 3835368"/>
                <a:gd name="connsiteY51" fmla="*/ 317 h 3424322"/>
                <a:gd name="connsiteX52" fmla="*/ 2838 w 3835368"/>
                <a:gd name="connsiteY52" fmla="*/ 317 h 3424322"/>
                <a:gd name="connsiteX53" fmla="*/ 19234 w 3835368"/>
                <a:gd name="connsiteY53" fmla="*/ 317 h 3424322"/>
                <a:gd name="connsiteX54" fmla="*/ 208732 w 3835368"/>
                <a:gd name="connsiteY54" fmla="*/ 1706296 h 3424322"/>
                <a:gd name="connsiteX55" fmla="*/ 16396 w 3835368"/>
                <a:gd name="connsiteY55" fmla="*/ 3424322 h 3424322"/>
                <a:gd name="connsiteX56" fmla="*/ 0 w 3835368"/>
                <a:gd name="connsiteY56" fmla="*/ 3424322 h 3424322"/>
                <a:gd name="connsiteX57" fmla="*/ 192967 w 3835368"/>
                <a:gd name="connsiteY57" fmla="*/ 1706296 h 3424322"/>
                <a:gd name="connsiteX58" fmla="*/ 2838 w 3835368"/>
                <a:gd name="connsiteY58" fmla="*/ 317 h 3424322"/>
                <a:gd name="connsiteX59" fmla="*/ 890420 w 3835368"/>
                <a:gd name="connsiteY59" fmla="*/ 317 h 3424322"/>
                <a:gd name="connsiteX60" fmla="*/ 908077 w 3835368"/>
                <a:gd name="connsiteY60" fmla="*/ 317 h 3424322"/>
                <a:gd name="connsiteX61" fmla="*/ 1296533 w 3835368"/>
                <a:gd name="connsiteY61" fmla="*/ 1697419 h 3424322"/>
                <a:gd name="connsiteX62" fmla="*/ 893258 w 3835368"/>
                <a:gd name="connsiteY62" fmla="*/ 3424322 h 3424322"/>
                <a:gd name="connsiteX63" fmla="*/ 875601 w 3835368"/>
                <a:gd name="connsiteY63" fmla="*/ 3424322 h 3424322"/>
                <a:gd name="connsiteX64" fmla="*/ 1280768 w 3835368"/>
                <a:gd name="connsiteY64" fmla="*/ 1697419 h 3424322"/>
                <a:gd name="connsiteX65" fmla="*/ 890420 w 3835368"/>
                <a:gd name="connsiteY65" fmla="*/ 317 h 3424322"/>
                <a:gd name="connsiteX66" fmla="*/ 1374414 w 3835368"/>
                <a:gd name="connsiteY66" fmla="*/ 317 h 3424322"/>
                <a:gd name="connsiteX67" fmla="*/ 1394593 w 3835368"/>
                <a:gd name="connsiteY67" fmla="*/ 317 h 3424322"/>
                <a:gd name="connsiteX68" fmla="*/ 1540895 w 3835368"/>
                <a:gd name="connsiteY68" fmla="*/ 198782 h 3424322"/>
                <a:gd name="connsiteX69" fmla="*/ 2021735 w 3835368"/>
                <a:gd name="connsiteY69" fmla="*/ 1691712 h 3424322"/>
                <a:gd name="connsiteX70" fmla="*/ 2021104 w 3835368"/>
                <a:gd name="connsiteY70" fmla="*/ 1691712 h 3424322"/>
                <a:gd name="connsiteX71" fmla="*/ 1540264 w 3835368"/>
                <a:gd name="connsiteY71" fmla="*/ 3184642 h 3424322"/>
                <a:gd name="connsiteX72" fmla="*/ 1359594 w 3835368"/>
                <a:gd name="connsiteY72" fmla="*/ 3424322 h 3424322"/>
                <a:gd name="connsiteX73" fmla="*/ 1339415 w 3835368"/>
                <a:gd name="connsiteY73" fmla="*/ 3424322 h 3424322"/>
                <a:gd name="connsiteX74" fmla="*/ 1527337 w 3835368"/>
                <a:gd name="connsiteY74" fmla="*/ 3175765 h 3424322"/>
                <a:gd name="connsiteX75" fmla="*/ 2005654 w 3835368"/>
                <a:gd name="connsiteY75" fmla="*/ 1691712 h 3424322"/>
                <a:gd name="connsiteX76" fmla="*/ 1527652 w 3835368"/>
                <a:gd name="connsiteY76" fmla="*/ 207660 h 3424322"/>
                <a:gd name="connsiteX77" fmla="*/ 1374414 w 3835368"/>
                <a:gd name="connsiteY77" fmla="*/ 317 h 3424322"/>
                <a:gd name="connsiteX78" fmla="*/ 1148656 w 3835368"/>
                <a:gd name="connsiteY78" fmla="*/ 317 h 3424322"/>
                <a:gd name="connsiteX79" fmla="*/ 1165051 w 3835368"/>
                <a:gd name="connsiteY79" fmla="*/ 317 h 3424322"/>
                <a:gd name="connsiteX80" fmla="*/ 1659134 w 3835368"/>
                <a:gd name="connsiteY80" fmla="*/ 1694565 h 3424322"/>
                <a:gd name="connsiteX81" fmla="*/ 1142349 w 3835368"/>
                <a:gd name="connsiteY81" fmla="*/ 3424322 h 3424322"/>
                <a:gd name="connsiteX82" fmla="*/ 1126269 w 3835368"/>
                <a:gd name="connsiteY82" fmla="*/ 3424322 h 3424322"/>
                <a:gd name="connsiteX83" fmla="*/ 1643369 w 3835368"/>
                <a:gd name="connsiteY83" fmla="*/ 1694565 h 3424322"/>
                <a:gd name="connsiteX84" fmla="*/ 1148656 w 3835368"/>
                <a:gd name="connsiteY84" fmla="*/ 317 h 3424322"/>
                <a:gd name="connsiteX85" fmla="*/ 1650620 w 3835368"/>
                <a:gd name="connsiteY85" fmla="*/ 0 h 3424322"/>
                <a:gd name="connsiteX86" fmla="*/ 1680890 w 3835368"/>
                <a:gd name="connsiteY86" fmla="*/ 0 h 3424322"/>
                <a:gd name="connsiteX87" fmla="*/ 1833497 w 3835368"/>
                <a:gd name="connsiteY87" fmla="*/ 105573 h 3424322"/>
                <a:gd name="connsiteX88" fmla="*/ 1833497 w 3835368"/>
                <a:gd name="connsiteY88" fmla="*/ 102086 h 3424322"/>
                <a:gd name="connsiteX89" fmla="*/ 2174657 w 3835368"/>
                <a:gd name="connsiteY89" fmla="*/ 279627 h 3424322"/>
                <a:gd name="connsiteX90" fmla="*/ 2549239 w 3835368"/>
                <a:gd name="connsiteY90" fmla="*/ 472703 h 3424322"/>
                <a:gd name="connsiteX91" fmla="*/ 3179219 w 3835368"/>
                <a:gd name="connsiteY91" fmla="*/ 809080 h 3424322"/>
                <a:gd name="connsiteX92" fmla="*/ 3179534 w 3835368"/>
                <a:gd name="connsiteY92" fmla="*/ 809080 h 3424322"/>
                <a:gd name="connsiteX93" fmla="*/ 3835368 w 3835368"/>
                <a:gd name="connsiteY93" fmla="*/ 1676811 h 3424322"/>
                <a:gd name="connsiteX94" fmla="*/ 3179534 w 3835368"/>
                <a:gd name="connsiteY94" fmla="*/ 2544543 h 3424322"/>
                <a:gd name="connsiteX95" fmla="*/ 2574149 w 3835368"/>
                <a:gd name="connsiteY95" fmla="*/ 2871092 h 3424322"/>
                <a:gd name="connsiteX96" fmla="*/ 2190738 w 3835368"/>
                <a:gd name="connsiteY96" fmla="*/ 3074947 h 3424322"/>
                <a:gd name="connsiteX97" fmla="*/ 1837596 w 3835368"/>
                <a:gd name="connsiteY97" fmla="*/ 3262633 h 3424322"/>
                <a:gd name="connsiteX98" fmla="*/ 1581569 w 3835368"/>
                <a:gd name="connsiteY98" fmla="*/ 3424005 h 3424322"/>
                <a:gd name="connsiteX99" fmla="*/ 1534273 w 3835368"/>
                <a:gd name="connsiteY99" fmla="*/ 3424005 h 3424322"/>
                <a:gd name="connsiteX100" fmla="*/ 2185062 w 3835368"/>
                <a:gd name="connsiteY100" fmla="*/ 2918013 h 3424322"/>
                <a:gd name="connsiteX101" fmla="*/ 2731801 w 3835368"/>
                <a:gd name="connsiteY101" fmla="*/ 1685688 h 3424322"/>
                <a:gd name="connsiteX102" fmla="*/ 2185062 w 3835368"/>
                <a:gd name="connsiteY102" fmla="*/ 453364 h 3424322"/>
                <a:gd name="connsiteX103" fmla="*/ 1650620 w 3835368"/>
                <a:gd name="connsiteY103" fmla="*/ 0 h 3424322"/>
                <a:gd name="connsiteX104" fmla="*/ 1552876 w 3835368"/>
                <a:gd name="connsiteY104" fmla="*/ 0 h 3424322"/>
                <a:gd name="connsiteX105" fmla="*/ 1576524 w 3835368"/>
                <a:gd name="connsiteY105" fmla="*/ 0 h 3424322"/>
                <a:gd name="connsiteX106" fmla="*/ 1868811 w 3835368"/>
                <a:gd name="connsiteY106" fmla="*/ 320525 h 3424322"/>
                <a:gd name="connsiteX107" fmla="*/ 2384650 w 3835368"/>
                <a:gd name="connsiteY107" fmla="*/ 1688542 h 3424322"/>
                <a:gd name="connsiteX108" fmla="*/ 1868811 w 3835368"/>
                <a:gd name="connsiteY108" fmla="*/ 3056559 h 3424322"/>
                <a:gd name="connsiteX109" fmla="*/ 1868496 w 3835368"/>
                <a:gd name="connsiteY109" fmla="*/ 3056242 h 3424322"/>
                <a:gd name="connsiteX110" fmla="*/ 1523868 w 3835368"/>
                <a:gd name="connsiteY110" fmla="*/ 3424005 h 3424322"/>
                <a:gd name="connsiteX111" fmla="*/ 1499274 w 3835368"/>
                <a:gd name="connsiteY111" fmla="*/ 3424005 h 3424322"/>
                <a:gd name="connsiteX112" fmla="*/ 1856199 w 3835368"/>
                <a:gd name="connsiteY112" fmla="*/ 3046730 h 3424322"/>
                <a:gd name="connsiteX113" fmla="*/ 2368570 w 3835368"/>
                <a:gd name="connsiteY113" fmla="*/ 1688542 h 3424322"/>
                <a:gd name="connsiteX114" fmla="*/ 1856199 w 3835368"/>
                <a:gd name="connsiteY114" fmla="*/ 330353 h 3424322"/>
                <a:gd name="connsiteX115" fmla="*/ 1552876 w 3835368"/>
                <a:gd name="connsiteY115" fmla="*/ 0 h 3424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Lst>
              <a:rect l="l" t="t" r="r" b="b"/>
              <a:pathLst>
                <a:path w="3835368" h="3424322">
                  <a:moveTo>
                    <a:pt x="2624913" y="522161"/>
                  </a:moveTo>
                  <a:cubicBezTo>
                    <a:pt x="2699009" y="571302"/>
                    <a:pt x="2776259" y="626783"/>
                    <a:pt x="2851617" y="687337"/>
                  </a:cubicBezTo>
                  <a:cubicBezTo>
                    <a:pt x="3134761" y="914336"/>
                    <a:pt x="3472452" y="1271003"/>
                    <a:pt x="3472452" y="1679982"/>
                  </a:cubicBezTo>
                  <a:cubicBezTo>
                    <a:pt x="3472452" y="2088960"/>
                    <a:pt x="3134761" y="2445627"/>
                    <a:pt x="2851617" y="2672626"/>
                  </a:cubicBezTo>
                  <a:cubicBezTo>
                    <a:pt x="2784457" y="2726523"/>
                    <a:pt x="2716351" y="2775981"/>
                    <a:pt x="2650137" y="2821000"/>
                  </a:cubicBezTo>
                  <a:lnTo>
                    <a:pt x="2650137" y="2821317"/>
                  </a:lnTo>
                  <a:cubicBezTo>
                    <a:pt x="3011161" y="2656457"/>
                    <a:pt x="3819288" y="2215141"/>
                    <a:pt x="3819288" y="1677446"/>
                  </a:cubicBezTo>
                  <a:cubicBezTo>
                    <a:pt x="3819288" y="1139750"/>
                    <a:pt x="2971748" y="676875"/>
                    <a:pt x="2624913" y="522161"/>
                  </a:cubicBezTo>
                  <a:close/>
                  <a:moveTo>
                    <a:pt x="2223214" y="314184"/>
                  </a:moveTo>
                  <a:cubicBezTo>
                    <a:pt x="2602211" y="586836"/>
                    <a:pt x="3109851" y="1107412"/>
                    <a:pt x="3109851" y="1683152"/>
                  </a:cubicBezTo>
                  <a:cubicBezTo>
                    <a:pt x="3109851" y="2258892"/>
                    <a:pt x="2620814" y="2760446"/>
                    <a:pt x="2244655" y="3036585"/>
                  </a:cubicBezTo>
                  <a:lnTo>
                    <a:pt x="2244970" y="3036902"/>
                  </a:lnTo>
                  <a:cubicBezTo>
                    <a:pt x="2307716" y="3008686"/>
                    <a:pt x="2397893" y="2962081"/>
                    <a:pt x="2502574" y="2898357"/>
                  </a:cubicBezTo>
                  <a:cubicBezTo>
                    <a:pt x="2492800" y="2901210"/>
                    <a:pt x="2485233" y="2903112"/>
                    <a:pt x="2481764" y="2903112"/>
                  </a:cubicBezTo>
                  <a:lnTo>
                    <a:pt x="2481764" y="2887261"/>
                  </a:lnTo>
                  <a:cubicBezTo>
                    <a:pt x="2489331" y="2887261"/>
                    <a:pt x="2520547" y="2876799"/>
                    <a:pt x="2568158" y="2857142"/>
                  </a:cubicBezTo>
                  <a:cubicBezTo>
                    <a:pt x="2654867" y="2801661"/>
                    <a:pt x="2748197" y="2736034"/>
                    <a:pt x="2842158" y="2660579"/>
                  </a:cubicBezTo>
                  <a:cubicBezTo>
                    <a:pt x="3122779" y="2435799"/>
                    <a:pt x="3457002" y="2082937"/>
                    <a:pt x="3457002" y="1680299"/>
                  </a:cubicBezTo>
                  <a:cubicBezTo>
                    <a:pt x="3457002" y="1277661"/>
                    <a:pt x="3122779" y="924798"/>
                    <a:pt x="2842158" y="700019"/>
                  </a:cubicBezTo>
                  <a:cubicBezTo>
                    <a:pt x="2739368" y="617589"/>
                    <a:pt x="2637210" y="546573"/>
                    <a:pt x="2543879" y="487921"/>
                  </a:cubicBezTo>
                  <a:cubicBezTo>
                    <a:pt x="2509826" y="474288"/>
                    <a:pt x="2487755" y="467313"/>
                    <a:pt x="2481449" y="467313"/>
                  </a:cubicBezTo>
                  <a:lnTo>
                    <a:pt x="2481449" y="451461"/>
                  </a:lnTo>
                  <a:cubicBezTo>
                    <a:pt x="2482395" y="451461"/>
                    <a:pt x="2484287" y="452095"/>
                    <a:pt x="2485863" y="452095"/>
                  </a:cubicBezTo>
                  <a:cubicBezTo>
                    <a:pt x="2375822" y="385835"/>
                    <a:pt x="2282807" y="339230"/>
                    <a:pt x="2223214" y="314184"/>
                  </a:cubicBezTo>
                  <a:close/>
                  <a:moveTo>
                    <a:pt x="1853362" y="121425"/>
                  </a:moveTo>
                  <a:cubicBezTo>
                    <a:pt x="2226683" y="414368"/>
                    <a:pt x="2747251" y="1008496"/>
                    <a:pt x="2747251" y="1686005"/>
                  </a:cubicBezTo>
                  <a:lnTo>
                    <a:pt x="2746936" y="1686323"/>
                  </a:lnTo>
                  <a:cubicBezTo>
                    <a:pt x="2746936" y="2356540"/>
                    <a:pt x="2237718" y="2944961"/>
                    <a:pt x="1865343" y="3241075"/>
                  </a:cubicBezTo>
                  <a:cubicBezTo>
                    <a:pt x="1922729" y="3222369"/>
                    <a:pt x="2029617" y="3164985"/>
                    <a:pt x="2157000" y="3077483"/>
                  </a:cubicBezTo>
                  <a:lnTo>
                    <a:pt x="2157000" y="3067338"/>
                  </a:lnTo>
                  <a:cubicBezTo>
                    <a:pt x="2161099" y="3067338"/>
                    <a:pt x="2168982" y="3065436"/>
                    <a:pt x="2178441" y="3062582"/>
                  </a:cubicBezTo>
                  <a:cubicBezTo>
                    <a:pt x="2283122" y="2989347"/>
                    <a:pt x="2399470" y="2896772"/>
                    <a:pt x="2512979" y="2789296"/>
                  </a:cubicBezTo>
                  <a:cubicBezTo>
                    <a:pt x="2777835" y="2537885"/>
                    <a:pt x="3093771" y="2142222"/>
                    <a:pt x="3093771" y="1682835"/>
                  </a:cubicBezTo>
                  <a:cubicBezTo>
                    <a:pt x="3093771" y="1223448"/>
                    <a:pt x="2777835" y="827468"/>
                    <a:pt x="2512979" y="576374"/>
                  </a:cubicBezTo>
                  <a:cubicBezTo>
                    <a:pt x="2394425" y="464143"/>
                    <a:pt x="2272717" y="368398"/>
                    <a:pt x="2164568" y="293577"/>
                  </a:cubicBezTo>
                  <a:cubicBezTo>
                    <a:pt x="2162045" y="292943"/>
                    <a:pt x="2159207" y="292309"/>
                    <a:pt x="2157315" y="292309"/>
                  </a:cubicBezTo>
                  <a:lnTo>
                    <a:pt x="2157315" y="288504"/>
                  </a:lnTo>
                  <a:cubicBezTo>
                    <a:pt x="2020158" y="194344"/>
                    <a:pt x="1906648" y="135058"/>
                    <a:pt x="1853362" y="121425"/>
                  </a:cubicBezTo>
                  <a:close/>
                  <a:moveTo>
                    <a:pt x="609799" y="317"/>
                  </a:moveTo>
                  <a:lnTo>
                    <a:pt x="626825" y="317"/>
                  </a:lnTo>
                  <a:cubicBezTo>
                    <a:pt x="764298" y="356350"/>
                    <a:pt x="933932" y="931456"/>
                    <a:pt x="933932" y="1700589"/>
                  </a:cubicBezTo>
                  <a:cubicBezTo>
                    <a:pt x="933932" y="2469722"/>
                    <a:pt x="756416" y="3071142"/>
                    <a:pt x="617681" y="3424322"/>
                  </a:cubicBezTo>
                  <a:lnTo>
                    <a:pt x="600655" y="3424322"/>
                  </a:lnTo>
                  <a:cubicBezTo>
                    <a:pt x="739389" y="3073362"/>
                    <a:pt x="918167" y="2454505"/>
                    <a:pt x="918167" y="1700589"/>
                  </a:cubicBezTo>
                  <a:cubicBezTo>
                    <a:pt x="918167" y="946674"/>
                    <a:pt x="746957" y="354131"/>
                    <a:pt x="609799" y="317"/>
                  </a:cubicBezTo>
                  <a:close/>
                  <a:moveTo>
                    <a:pt x="312782" y="317"/>
                  </a:moveTo>
                  <a:lnTo>
                    <a:pt x="329178" y="317"/>
                  </a:lnTo>
                  <a:cubicBezTo>
                    <a:pt x="486200" y="512016"/>
                    <a:pt x="571332" y="1097901"/>
                    <a:pt x="571332" y="1703443"/>
                  </a:cubicBezTo>
                  <a:cubicBezTo>
                    <a:pt x="571332" y="2308984"/>
                    <a:pt x="483993" y="2908502"/>
                    <a:pt x="323818" y="3424322"/>
                  </a:cubicBezTo>
                  <a:lnTo>
                    <a:pt x="307422" y="3424322"/>
                  </a:lnTo>
                  <a:cubicBezTo>
                    <a:pt x="467912" y="2908819"/>
                    <a:pt x="555567" y="2302009"/>
                    <a:pt x="555567" y="1703443"/>
                  </a:cubicBezTo>
                  <a:cubicBezTo>
                    <a:pt x="555567" y="1104876"/>
                    <a:pt x="470119" y="511698"/>
                    <a:pt x="312782" y="317"/>
                  </a:cubicBezTo>
                  <a:close/>
                  <a:moveTo>
                    <a:pt x="2838" y="317"/>
                  </a:moveTo>
                  <a:lnTo>
                    <a:pt x="19234" y="317"/>
                  </a:lnTo>
                  <a:cubicBezTo>
                    <a:pt x="142203" y="510113"/>
                    <a:pt x="208732" y="1095682"/>
                    <a:pt x="208732" y="1706296"/>
                  </a:cubicBezTo>
                  <a:cubicBezTo>
                    <a:pt x="208732" y="2316910"/>
                    <a:pt x="141257" y="2911673"/>
                    <a:pt x="16396" y="3424322"/>
                  </a:cubicBezTo>
                  <a:lnTo>
                    <a:pt x="0" y="3424322"/>
                  </a:lnTo>
                  <a:cubicBezTo>
                    <a:pt x="125176" y="2912307"/>
                    <a:pt x="192967" y="2312472"/>
                    <a:pt x="192967" y="1706296"/>
                  </a:cubicBezTo>
                  <a:cubicBezTo>
                    <a:pt x="192967" y="1100120"/>
                    <a:pt x="126122" y="509796"/>
                    <a:pt x="2838" y="317"/>
                  </a:cubicBezTo>
                  <a:close/>
                  <a:moveTo>
                    <a:pt x="890420" y="317"/>
                  </a:moveTo>
                  <a:lnTo>
                    <a:pt x="908077" y="317"/>
                  </a:lnTo>
                  <a:cubicBezTo>
                    <a:pt x="1063207" y="317355"/>
                    <a:pt x="1296533" y="898484"/>
                    <a:pt x="1296533" y="1697419"/>
                  </a:cubicBezTo>
                  <a:cubicBezTo>
                    <a:pt x="1296533" y="2496353"/>
                    <a:pt x="1047757" y="3116479"/>
                    <a:pt x="893258" y="3424322"/>
                  </a:cubicBezTo>
                  <a:lnTo>
                    <a:pt x="875601" y="3424322"/>
                  </a:lnTo>
                  <a:cubicBezTo>
                    <a:pt x="1029154" y="3120283"/>
                    <a:pt x="1280768" y="2473844"/>
                    <a:pt x="1280768" y="1697419"/>
                  </a:cubicBezTo>
                  <a:cubicBezTo>
                    <a:pt x="1280768" y="920994"/>
                    <a:pt x="1044604" y="313867"/>
                    <a:pt x="890420" y="317"/>
                  </a:cubicBezTo>
                  <a:close/>
                  <a:moveTo>
                    <a:pt x="1374414" y="317"/>
                  </a:moveTo>
                  <a:lnTo>
                    <a:pt x="1394593" y="317"/>
                  </a:lnTo>
                  <a:cubicBezTo>
                    <a:pt x="1443466" y="60871"/>
                    <a:pt x="1492653" y="127132"/>
                    <a:pt x="1540895" y="198782"/>
                  </a:cubicBezTo>
                  <a:cubicBezTo>
                    <a:pt x="1720619" y="466362"/>
                    <a:pt x="2021735" y="1015788"/>
                    <a:pt x="2021735" y="1691712"/>
                  </a:cubicBezTo>
                  <a:lnTo>
                    <a:pt x="2021104" y="1691712"/>
                  </a:lnTo>
                  <a:cubicBezTo>
                    <a:pt x="2021104" y="2367953"/>
                    <a:pt x="1719988" y="2917379"/>
                    <a:pt x="1540264" y="3184642"/>
                  </a:cubicBezTo>
                  <a:cubicBezTo>
                    <a:pt x="1480672" y="3273095"/>
                    <a:pt x="1419818" y="3352989"/>
                    <a:pt x="1359594" y="3424322"/>
                  </a:cubicBezTo>
                  <a:lnTo>
                    <a:pt x="1339415" y="3424322"/>
                  </a:lnTo>
                  <a:cubicBezTo>
                    <a:pt x="1401845" y="3351087"/>
                    <a:pt x="1465222" y="3268023"/>
                    <a:pt x="1527337" y="3175765"/>
                  </a:cubicBezTo>
                  <a:cubicBezTo>
                    <a:pt x="1706115" y="2909770"/>
                    <a:pt x="2005654" y="2363515"/>
                    <a:pt x="2005654" y="1691712"/>
                  </a:cubicBezTo>
                  <a:cubicBezTo>
                    <a:pt x="2005654" y="1019910"/>
                    <a:pt x="1706115" y="473654"/>
                    <a:pt x="1527652" y="207660"/>
                  </a:cubicBezTo>
                  <a:cubicBezTo>
                    <a:pt x="1477203" y="132205"/>
                    <a:pt x="1425493" y="63090"/>
                    <a:pt x="1374414" y="317"/>
                  </a:cubicBezTo>
                  <a:close/>
                  <a:moveTo>
                    <a:pt x="1148656" y="317"/>
                  </a:moveTo>
                  <a:lnTo>
                    <a:pt x="1165051" y="317"/>
                  </a:lnTo>
                  <a:cubicBezTo>
                    <a:pt x="1427700" y="421660"/>
                    <a:pt x="1659134" y="1009130"/>
                    <a:pt x="1659134" y="1694565"/>
                  </a:cubicBezTo>
                  <a:cubicBezTo>
                    <a:pt x="1659134" y="2380001"/>
                    <a:pt x="1414142" y="3002028"/>
                    <a:pt x="1142349" y="3424322"/>
                  </a:cubicBezTo>
                  <a:lnTo>
                    <a:pt x="1126269" y="3424322"/>
                  </a:lnTo>
                  <a:cubicBezTo>
                    <a:pt x="1397431" y="3004565"/>
                    <a:pt x="1643369" y="2362564"/>
                    <a:pt x="1643369" y="1694565"/>
                  </a:cubicBezTo>
                  <a:cubicBezTo>
                    <a:pt x="1643369" y="1026567"/>
                    <a:pt x="1410674" y="419124"/>
                    <a:pt x="1148656" y="317"/>
                  </a:cubicBezTo>
                  <a:close/>
                  <a:moveTo>
                    <a:pt x="1650620" y="0"/>
                  </a:moveTo>
                  <a:lnTo>
                    <a:pt x="1680890" y="0"/>
                  </a:lnTo>
                  <a:cubicBezTo>
                    <a:pt x="1726609" y="27899"/>
                    <a:pt x="1778004" y="63090"/>
                    <a:pt x="1833497" y="105573"/>
                  </a:cubicBezTo>
                  <a:lnTo>
                    <a:pt x="1833497" y="102086"/>
                  </a:lnTo>
                  <a:cubicBezTo>
                    <a:pt x="1876694" y="102086"/>
                    <a:pt x="2009753" y="166445"/>
                    <a:pt x="2174657" y="279627"/>
                  </a:cubicBezTo>
                  <a:cubicBezTo>
                    <a:pt x="2230151" y="294211"/>
                    <a:pt x="2376452" y="363959"/>
                    <a:pt x="2549239" y="472703"/>
                  </a:cubicBezTo>
                  <a:cubicBezTo>
                    <a:pt x="2669686" y="519624"/>
                    <a:pt x="2926975" y="640416"/>
                    <a:pt x="3179219" y="809080"/>
                  </a:cubicBezTo>
                  <a:lnTo>
                    <a:pt x="3179534" y="809080"/>
                  </a:lnTo>
                  <a:cubicBezTo>
                    <a:pt x="3478758" y="1009130"/>
                    <a:pt x="3835368" y="1322046"/>
                    <a:pt x="3835368" y="1676811"/>
                  </a:cubicBezTo>
                  <a:cubicBezTo>
                    <a:pt x="3835368" y="2031576"/>
                    <a:pt x="3478758" y="2344493"/>
                    <a:pt x="3179534" y="2544543"/>
                  </a:cubicBezTo>
                  <a:cubicBezTo>
                    <a:pt x="2943055" y="2702745"/>
                    <a:pt x="2702793" y="2818463"/>
                    <a:pt x="2574149" y="2871092"/>
                  </a:cubicBezTo>
                  <a:cubicBezTo>
                    <a:pt x="2405460" y="2978884"/>
                    <a:pt x="2258528" y="3052120"/>
                    <a:pt x="2190738" y="3074947"/>
                  </a:cubicBezTo>
                  <a:cubicBezTo>
                    <a:pt x="2022680" y="3192251"/>
                    <a:pt x="1885523" y="3259463"/>
                    <a:pt x="1837596" y="3262633"/>
                  </a:cubicBezTo>
                  <a:cubicBezTo>
                    <a:pt x="1735438" y="3341258"/>
                    <a:pt x="1645576" y="3396740"/>
                    <a:pt x="1581569" y="3424005"/>
                  </a:cubicBezTo>
                  <a:lnTo>
                    <a:pt x="1534273" y="3424005"/>
                  </a:lnTo>
                  <a:cubicBezTo>
                    <a:pt x="1644945" y="3396423"/>
                    <a:pt x="1926197" y="3205566"/>
                    <a:pt x="2185062" y="2918013"/>
                  </a:cubicBezTo>
                  <a:cubicBezTo>
                    <a:pt x="2636894" y="2416460"/>
                    <a:pt x="2731801" y="1971022"/>
                    <a:pt x="2731801" y="1685688"/>
                  </a:cubicBezTo>
                  <a:cubicBezTo>
                    <a:pt x="2731801" y="1400355"/>
                    <a:pt x="2636894" y="954917"/>
                    <a:pt x="2185062" y="453364"/>
                  </a:cubicBezTo>
                  <a:cubicBezTo>
                    <a:pt x="1993042" y="240314"/>
                    <a:pt x="1788724" y="79893"/>
                    <a:pt x="1650620" y="0"/>
                  </a:cubicBezTo>
                  <a:close/>
                  <a:moveTo>
                    <a:pt x="1552876" y="0"/>
                  </a:moveTo>
                  <a:lnTo>
                    <a:pt x="1576524" y="0"/>
                  </a:lnTo>
                  <a:cubicBezTo>
                    <a:pt x="1672061" y="88453"/>
                    <a:pt x="1772959" y="196880"/>
                    <a:pt x="1868811" y="320525"/>
                  </a:cubicBezTo>
                  <a:cubicBezTo>
                    <a:pt x="2061463" y="569082"/>
                    <a:pt x="2384650" y="1076659"/>
                    <a:pt x="2384650" y="1688542"/>
                  </a:cubicBezTo>
                  <a:cubicBezTo>
                    <a:pt x="2384650" y="2300424"/>
                    <a:pt x="2061463" y="2808318"/>
                    <a:pt x="1868811" y="3056559"/>
                  </a:cubicBezTo>
                  <a:lnTo>
                    <a:pt x="1868496" y="3056242"/>
                  </a:lnTo>
                  <a:cubicBezTo>
                    <a:pt x="1754986" y="3202713"/>
                    <a:pt x="1633909" y="3328260"/>
                    <a:pt x="1523868" y="3424005"/>
                  </a:cubicBezTo>
                  <a:lnTo>
                    <a:pt x="1499274" y="3424005"/>
                  </a:lnTo>
                  <a:cubicBezTo>
                    <a:pt x="1609315" y="3331113"/>
                    <a:pt x="1733861" y="3204298"/>
                    <a:pt x="1856199" y="3046730"/>
                  </a:cubicBezTo>
                  <a:cubicBezTo>
                    <a:pt x="2047589" y="2800075"/>
                    <a:pt x="2368570" y="2295669"/>
                    <a:pt x="2368570" y="1688542"/>
                  </a:cubicBezTo>
                  <a:cubicBezTo>
                    <a:pt x="2368570" y="1081415"/>
                    <a:pt x="2047589" y="577008"/>
                    <a:pt x="1856199" y="330353"/>
                  </a:cubicBezTo>
                  <a:cubicBezTo>
                    <a:pt x="1753410" y="197831"/>
                    <a:pt x="1649044" y="87185"/>
                    <a:pt x="1552876" y="0"/>
                  </a:cubicBezTo>
                  <a:close/>
                </a:path>
              </a:pathLst>
            </a:custGeom>
            <a:solidFill>
              <a:srgbClr val="0D004D"/>
            </a:solidFill>
            <a:ln w="204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Plus Jakarta Sans Medium" panose="020B0604030504040204"/>
                <a:ea typeface="+mn-ea"/>
                <a:cs typeface="+mn-cs"/>
              </a:endParaRPr>
            </a:p>
          </p:txBody>
        </p:sp>
      </p:grpSp>
      <p:grpSp>
        <p:nvGrpSpPr>
          <p:cNvPr id="72" name="Group 71" descr="Pearson logo, Graphic Waves accent image">
            <a:extLst>
              <a:ext uri="{FF2B5EF4-FFF2-40B4-BE49-F238E27FC236}">
                <a16:creationId xmlns:a16="http://schemas.microsoft.com/office/drawing/2014/main" id="{26F73939-7B28-5AB5-A84E-E923B3E0561C}"/>
              </a:ext>
            </a:extLst>
          </p:cNvPr>
          <p:cNvGrpSpPr/>
          <p:nvPr userDrawn="1"/>
        </p:nvGrpSpPr>
        <p:grpSpPr bwMode="gray">
          <a:xfrm>
            <a:off x="3216271" y="-2"/>
            <a:ext cx="2990089" cy="3429002"/>
            <a:chOff x="3216271" y="-2"/>
            <a:chExt cx="2990089" cy="3429002"/>
          </a:xfrm>
        </p:grpSpPr>
        <p:pic>
          <p:nvPicPr>
            <p:cNvPr id="73" name="Graphic Waves" descr="Graphic Waves accent image">
              <a:extLst>
                <a:ext uri="{FF2B5EF4-FFF2-40B4-BE49-F238E27FC236}">
                  <a16:creationId xmlns:a16="http://schemas.microsoft.com/office/drawing/2014/main" id="{8B3889FA-B81F-DA53-036A-0F8C91695850}"/>
                </a:ext>
                <a:ext uri="{C183D7F6-B498-43B3-948B-1728B52AA6E4}">
                  <adec:decorative xmlns:adec="http://schemas.microsoft.com/office/drawing/2017/decorative" val="0"/>
                </a:ext>
              </a:extLst>
            </p:cNvPr>
            <p:cNvPicPr/>
            <p:nvPr/>
          </p:nvPicPr>
          <p:blipFill>
            <a:blip r:embed="rId24" cstate="screen">
              <a:extLst>
                <a:ext uri="{28A0092B-C50C-407E-A947-70E740481C1C}">
                  <a14:useLocalDpi xmlns:a14="http://schemas.microsoft.com/office/drawing/2010/main"/>
                </a:ext>
              </a:extLst>
            </a:blip>
            <a:srcRect/>
            <a:stretch/>
          </p:blipFill>
          <p:spPr bwMode="gray">
            <a:xfrm rot="16200000">
              <a:off x="2996815" y="219454"/>
              <a:ext cx="3429002" cy="2990089"/>
            </a:xfrm>
            <a:prstGeom prst="rect">
              <a:avLst/>
            </a:prstGeom>
          </p:spPr>
        </p:pic>
        <p:pic>
          <p:nvPicPr>
            <p:cNvPr id="74" name="Pearson Logo" descr="Pearson Logo">
              <a:extLst>
                <a:ext uri="{FF2B5EF4-FFF2-40B4-BE49-F238E27FC236}">
                  <a16:creationId xmlns:a16="http://schemas.microsoft.com/office/drawing/2014/main" id="{61EE9138-C0BD-1933-F011-16F8029DABE6}"/>
                </a:ext>
                <a:ext uri="{C183D7F6-B498-43B3-948B-1728B52AA6E4}">
                  <adec:decorative xmlns:adec="http://schemas.microsoft.com/office/drawing/2017/decorative" val="0"/>
                </a:ext>
              </a:extLst>
            </p:cNvPr>
            <p:cNvPicPr/>
            <p:nvPr/>
          </p:nvPicPr>
          <p:blipFill>
            <a:blip r:embed="rId25">
              <a:extLst>
                <a:ext uri="{96DAC541-7B7A-43D3-8B79-37D633B846F1}">
                  <asvg:svgBlip xmlns:asvg="http://schemas.microsoft.com/office/drawing/2016/SVG/main" r:embed="rId26"/>
                </a:ext>
              </a:extLst>
            </a:blip>
            <a:stretch>
              <a:fillRect/>
            </a:stretch>
          </p:blipFill>
          <p:spPr bwMode="gray">
            <a:xfrm>
              <a:off x="3782677" y="1528770"/>
              <a:ext cx="1857278" cy="371456"/>
            </a:xfrm>
            <a:prstGeom prst="rect">
              <a:avLst/>
            </a:prstGeom>
          </p:spPr>
        </p:pic>
      </p:grpSp>
      <p:sp>
        <p:nvSpPr>
          <p:cNvPr id="2" name="Text 2">
            <a:extLst>
              <a:ext uri="{FF2B5EF4-FFF2-40B4-BE49-F238E27FC236}">
                <a16:creationId xmlns:a16="http://schemas.microsoft.com/office/drawing/2014/main" id="{EA85B707-D97D-A86D-9FA8-6FB12A503730}"/>
              </a:ext>
            </a:extLst>
          </p:cNvPr>
          <p:cNvSpPr>
            <a:spLocks/>
          </p:cNvSpPr>
          <p:nvPr userDrawn="1"/>
        </p:nvSpPr>
        <p:spPr>
          <a:xfrm>
            <a:off x="440675" y="3280684"/>
            <a:ext cx="2410101" cy="906664"/>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100" noProof="1">
                <a:solidFill>
                  <a:schemeClr val="tx2"/>
                </a:solidFill>
              </a:rPr>
              <a:t>For more information about the brand and to access downloadable brand assets, go to </a:t>
            </a:r>
            <a:r>
              <a:rPr lang="en-US" sz="1100" b="1" noProof="1">
                <a:solidFill>
                  <a:schemeClr val="tx2"/>
                </a:solidFill>
                <a:hlinkClick r:id="rId27">
                  <a:extLst>
                    <a:ext uri="{A12FA001-AC4F-418D-AE19-62706E023703}">
                      <ahyp:hlinkClr xmlns:ahyp="http://schemas.microsoft.com/office/drawing/2018/hyperlinkcolor" val="tx"/>
                    </a:ext>
                  </a:extLst>
                </a:hlinkClick>
              </a:rPr>
              <a:t>Pearson Brand Hub</a:t>
            </a:r>
            <a:r>
              <a:rPr lang="en-US" sz="1100" b="1" i="0" noProof="1">
                <a:solidFill>
                  <a:schemeClr val="tx2"/>
                </a:solidFill>
                <a:effectLst/>
              </a:rPr>
              <a:t>.</a:t>
            </a:r>
            <a:endParaRPr lang="en-US" sz="1100">
              <a:solidFill>
                <a:schemeClr val="tx2"/>
              </a:solidFill>
            </a:endParaRPr>
          </a:p>
        </p:txBody>
      </p:sp>
    </p:spTree>
    <p:extLst>
      <p:ext uri="{BB962C8B-B14F-4D97-AF65-F5344CB8AC3E}">
        <p14:creationId xmlns:p14="http://schemas.microsoft.com/office/powerpoint/2010/main" val="199565315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User Guide: PowerPoint Template Overview">
    <p:bg>
      <p:bgPr>
        <a:solidFill>
          <a:srgbClr val="FFFFFF"/>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2A34BAF-57A8-2477-9162-A0C11600D986}"/>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bwMode="gray">
          <a:xfrm>
            <a:off x="0" y="0"/>
            <a:ext cx="3216275" cy="6858000"/>
          </a:xfrm>
          <a:prstGeom prst="rect">
            <a:avLst/>
          </a:prstGeom>
          <a:solidFill>
            <a:srgbClr val="EDECF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lus Jakarta Sans Medium" panose="020B0604030504040204"/>
              <a:ea typeface="+mn-ea"/>
              <a:cs typeface="+mn-cs"/>
            </a:endParaRPr>
          </a:p>
        </p:txBody>
      </p:sp>
      <p:sp>
        <p:nvSpPr>
          <p:cNvPr id="19" name="Section">
            <a:extLst>
              <a:ext uri="{FF2B5EF4-FFF2-40B4-BE49-F238E27FC236}">
                <a16:creationId xmlns:a16="http://schemas.microsoft.com/office/drawing/2014/main" id="{BFCB3A81-1EE5-0199-ACC2-9BC7391F76DA}"/>
              </a:ext>
            </a:extLst>
          </p:cNvPr>
          <p:cNvSpPr txBox="1"/>
          <p:nvPr userDrawn="1"/>
        </p:nvSpPr>
        <p:spPr bwMode="gray">
          <a:xfrm>
            <a:off x="550164" y="0"/>
            <a:ext cx="3602736" cy="548640"/>
          </a:xfrm>
          <a:prstGeom prst="rect">
            <a:avLst/>
          </a:prstGeom>
          <a:noFill/>
        </p:spPr>
        <p:txBody>
          <a:bodyPr wrap="none" lIns="0" tIns="0" rIns="0" bIns="0" rtlCol="0" anchor="ctr" anchorCtr="0">
            <a:noAutofit/>
          </a:bodyPr>
          <a:lstStyle/>
          <a:p>
            <a:pPr algn="l"/>
            <a:r>
              <a:rPr lang="en-US" sz="1000" cap="all" baseline="0" noProof="0">
                <a:solidFill>
                  <a:srgbClr val="512EAB"/>
                </a:solidFill>
              </a:rPr>
              <a:t>User Guide</a:t>
            </a:r>
          </a:p>
        </p:txBody>
      </p:sp>
      <p:sp>
        <p:nvSpPr>
          <p:cNvPr id="11" name="Title 1">
            <a:extLst>
              <a:ext uri="{FF2B5EF4-FFF2-40B4-BE49-F238E27FC236}">
                <a16:creationId xmlns:a16="http://schemas.microsoft.com/office/drawing/2014/main" id="{9F569392-7410-5E80-76E3-002E14CCB93F}"/>
              </a:ext>
            </a:extLst>
          </p:cNvPr>
          <p:cNvSpPr txBox="1">
            <a:spLocks/>
          </p:cNvSpPr>
          <p:nvPr userDrawn="1"/>
        </p:nvSpPr>
        <p:spPr bwMode="gray">
          <a:xfrm>
            <a:off x="550164" y="552450"/>
            <a:ext cx="2666111" cy="819150"/>
          </a:xfrm>
          <a:prstGeom prst="rect">
            <a:avLst/>
          </a:prstGeom>
          <a:ln>
            <a:noFill/>
          </a:ln>
        </p:spPr>
        <p:txBody>
          <a:bodyPr vert="horz" lIns="0" tIns="0" rIns="0" bIns="0" rtlCol="0" anchor="t">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200" b="0" i="0" u="none" strike="noStrike" kern="1200" cap="none" spc="0" normalizeH="0" baseline="0" noProof="0">
                <a:ln>
                  <a:noFill/>
                </a:ln>
                <a:solidFill>
                  <a:srgbClr val="0D004D"/>
                </a:solidFill>
                <a:effectLst/>
                <a:uLnTx/>
                <a:uFillTx/>
                <a:latin typeface="Plus Jakarta Sans SemiBold" panose="020B0609020204030204"/>
                <a:ea typeface="+mj-ea"/>
                <a:cs typeface="+mj-cs"/>
              </a:rPr>
              <a:t>PowerPoint template overview</a:t>
            </a:r>
          </a:p>
        </p:txBody>
      </p:sp>
      <p:sp>
        <p:nvSpPr>
          <p:cNvPr id="14" name="Text Placeholder 1">
            <a:extLst>
              <a:ext uri="{FF2B5EF4-FFF2-40B4-BE49-F238E27FC236}">
                <a16:creationId xmlns:a16="http://schemas.microsoft.com/office/drawing/2014/main" id="{385A84BD-04C7-0208-E294-9B5715738F9A}"/>
              </a:ext>
            </a:extLst>
          </p:cNvPr>
          <p:cNvSpPr txBox="1">
            <a:spLocks/>
          </p:cNvSpPr>
          <p:nvPr userDrawn="1"/>
        </p:nvSpPr>
        <p:spPr bwMode="gray">
          <a:xfrm>
            <a:off x="550164" y="1625600"/>
            <a:ext cx="2529586" cy="4410076"/>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600"/>
              </a:spcAft>
              <a:buFont typeface="Plus Jakarta Sans" panose="020B0604020202020204" pitchFamily="34" charset="0"/>
              <a:buNone/>
              <a:defRPr sz="1100" kern="1200">
                <a:solidFill>
                  <a:schemeClr val="tx2"/>
                </a:solidFill>
                <a:latin typeface="+mn-lt"/>
                <a:ea typeface="+mn-ea"/>
                <a:cs typeface="+mn-cs"/>
              </a:defRPr>
            </a:lvl1pPr>
            <a:lvl2pPr marL="457200" indent="0" algn="l" defTabSz="914400" rtl="0" eaLnBrk="1" latinLnBrk="0" hangingPunct="1">
              <a:lnSpc>
                <a:spcPct val="100000"/>
              </a:lnSpc>
              <a:spcBef>
                <a:spcPts val="0"/>
              </a:spcBef>
              <a:spcAft>
                <a:spcPts val="600"/>
              </a:spcAft>
              <a:buFont typeface="Plus Jakarta Sans" panose="020B0604020202020204" pitchFamily="34" charset="0"/>
              <a:buNone/>
              <a:defRPr sz="1400" kern="1200">
                <a:solidFill>
                  <a:schemeClr val="tx2"/>
                </a:solidFill>
                <a:latin typeface="+mn-lt"/>
                <a:ea typeface="+mn-ea"/>
                <a:cs typeface="+mn-cs"/>
              </a:defRPr>
            </a:lvl2pPr>
            <a:lvl3pPr marL="914400" indent="0" algn="l" defTabSz="914400" rtl="0" eaLnBrk="1" latinLnBrk="0" hangingPunct="1">
              <a:lnSpc>
                <a:spcPct val="100000"/>
              </a:lnSpc>
              <a:spcBef>
                <a:spcPts val="0"/>
              </a:spcBef>
              <a:spcAft>
                <a:spcPts val="600"/>
              </a:spcAft>
              <a:buFont typeface="Plus Jakarta Sans" panose="020B0604020202020204" pitchFamily="34" charset="0"/>
              <a:buNone/>
              <a:defRPr sz="1200" kern="1200">
                <a:solidFill>
                  <a:schemeClr val="tx2"/>
                </a:solidFill>
                <a:latin typeface="+mn-lt"/>
                <a:ea typeface="+mn-ea"/>
                <a:cs typeface="+mn-cs"/>
              </a:defRPr>
            </a:lvl3pPr>
            <a:lvl4pPr marL="1371600" indent="0" algn="l" defTabSz="914400" rtl="0" eaLnBrk="1" latinLnBrk="0" hangingPunct="1">
              <a:lnSpc>
                <a:spcPct val="100000"/>
              </a:lnSpc>
              <a:spcBef>
                <a:spcPts val="0"/>
              </a:spcBef>
              <a:spcAft>
                <a:spcPts val="600"/>
              </a:spcAft>
              <a:buFont typeface="Plus Jakarta Sans" panose="020B0604020202020204" pitchFamily="34" charset="0"/>
              <a:buNone/>
              <a:defRPr sz="1000" kern="1200">
                <a:solidFill>
                  <a:schemeClr val="tx2"/>
                </a:solidFill>
                <a:latin typeface="+mn-lt"/>
                <a:ea typeface="+mn-ea"/>
                <a:cs typeface="+mn-cs"/>
              </a:defRPr>
            </a:lvl4pPr>
            <a:lvl5pPr marL="1828800" indent="0" algn="l" defTabSz="914400" rtl="0" eaLnBrk="1" latinLnBrk="0" hangingPunct="1">
              <a:lnSpc>
                <a:spcPct val="100000"/>
              </a:lnSpc>
              <a:spcBef>
                <a:spcPts val="0"/>
              </a:spcBef>
              <a:spcAft>
                <a:spcPts val="600"/>
              </a:spcAft>
              <a:buFont typeface="Plus Jakarta Sans" panose="020B0604020202020204" pitchFamily="34" charset="0"/>
              <a:buNone/>
              <a:defRPr sz="1000" kern="1200">
                <a:solidFill>
                  <a:schemeClr val="tx2"/>
                </a:solidFill>
                <a:latin typeface="+mn-lt"/>
                <a:ea typeface="+mn-ea"/>
                <a:cs typeface="+mn-cs"/>
              </a:defRPr>
            </a:lvl5pPr>
            <a:lvl6pPr marL="22860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9pPr>
          </a:lstStyle>
          <a:p>
            <a:r>
              <a:rPr lang="en-US" noProof="0"/>
              <a:t>This PowerPoint template includes a variety of slide layouts to help you craft your presentation or document.</a:t>
            </a:r>
          </a:p>
        </p:txBody>
      </p:sp>
      <p:sp>
        <p:nvSpPr>
          <p:cNvPr id="4" name="Footer">
            <a:extLst>
              <a:ext uri="{FF2B5EF4-FFF2-40B4-BE49-F238E27FC236}">
                <a16:creationId xmlns:a16="http://schemas.microsoft.com/office/drawing/2014/main" id="{D98E3E45-621A-88DF-E490-7E6E2B0BC6E6}"/>
              </a:ext>
            </a:extLst>
          </p:cNvPr>
          <p:cNvSpPr>
            <a:spLocks noGrp="1" noRot="1" noMove="1" noResize="1" noEditPoints="1" noAdjustHandles="1" noChangeArrowheads="1" noChangeShapeType="1"/>
          </p:cNvSpPr>
          <p:nvPr userDrawn="1">
            <p:ph type="ftr" sz="quarter" idx="11"/>
          </p:nvPr>
        </p:nvSpPr>
        <p:spPr bwMode="gray">
          <a:xfrm>
            <a:off x="550164" y="6439710"/>
            <a:ext cx="2666111" cy="418289"/>
          </a:xfrm>
        </p:spPr>
        <p:txBody>
          <a:bodyPr/>
          <a:lstStyle/>
          <a:p>
            <a:r>
              <a:rPr lang="en-US" noProof="0"/>
              <a:t>Copyright 2025 Pearson. All rights reserved.</a:t>
            </a:r>
          </a:p>
        </p:txBody>
      </p:sp>
      <p:sp>
        <p:nvSpPr>
          <p:cNvPr id="5" name="Slide Number">
            <a:extLst>
              <a:ext uri="{FF2B5EF4-FFF2-40B4-BE49-F238E27FC236}">
                <a16:creationId xmlns:a16="http://schemas.microsoft.com/office/drawing/2014/main" id="{912DB833-253D-BDCA-D9DF-7C4BCBD1A196}"/>
              </a:ext>
            </a:extLst>
          </p:cNvPr>
          <p:cNvSpPr>
            <a:spLocks noGrp="1" noRot="1" noMove="1" noResize="1" noEditPoints="1" noAdjustHandles="1" noChangeArrowheads="1" noChangeShapeType="1"/>
          </p:cNvSpPr>
          <p:nvPr userDrawn="1">
            <p:ph type="sldNum" sz="quarter" idx="12"/>
          </p:nvPr>
        </p:nvSpPr>
        <p:spPr bwMode="gray"/>
        <p:txBody>
          <a:bodyPr/>
          <a:lstStyle>
            <a:lvl1pPr>
              <a:defRPr>
                <a:solidFill>
                  <a:schemeClr val="tx2"/>
                </a:solidFill>
              </a:defRPr>
            </a:lvl1pPr>
          </a:lstStyle>
          <a:p>
            <a:fld id="{27BB625B-AB5A-C845-B50B-ED205C3DDF7A}" type="slidenum">
              <a:rPr lang="en-US" noProof="0" smtClean="0"/>
              <a:pPr/>
              <a:t>‹N›</a:t>
            </a:fld>
            <a:endParaRPr lang="en-US" noProof="0"/>
          </a:p>
        </p:txBody>
      </p:sp>
      <p:grpSp>
        <p:nvGrpSpPr>
          <p:cNvPr id="23" name="Group 22" descr="Slide Preview">
            <a:extLst>
              <a:ext uri="{FF2B5EF4-FFF2-40B4-BE49-F238E27FC236}">
                <a16:creationId xmlns:a16="http://schemas.microsoft.com/office/drawing/2014/main" id="{795660F2-A973-1C54-CBC9-B909B929814D}"/>
              </a:ext>
            </a:extLst>
          </p:cNvPr>
          <p:cNvGrpSpPr/>
          <p:nvPr userDrawn="1"/>
        </p:nvGrpSpPr>
        <p:grpSpPr>
          <a:xfrm>
            <a:off x="4160429" y="552450"/>
            <a:ext cx="7133042" cy="5795299"/>
            <a:chOff x="4160429" y="552450"/>
            <a:chExt cx="7133042" cy="5795299"/>
          </a:xfrm>
        </p:grpSpPr>
        <p:pic>
          <p:nvPicPr>
            <p:cNvPr id="24" name="Picture 23">
              <a:extLst>
                <a:ext uri="{FF2B5EF4-FFF2-40B4-BE49-F238E27FC236}">
                  <a16:creationId xmlns:a16="http://schemas.microsoft.com/office/drawing/2014/main" id="{CD27239C-4E9E-3E27-5306-FEDB30F23F5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gray">
            <a:xfrm>
              <a:off x="4160439" y="552450"/>
              <a:ext cx="1105408" cy="621792"/>
            </a:xfrm>
            <a:prstGeom prst="rect">
              <a:avLst/>
            </a:prstGeom>
          </p:spPr>
        </p:pic>
        <p:pic>
          <p:nvPicPr>
            <p:cNvPr id="26" name="Picture 25">
              <a:extLst>
                <a:ext uri="{FF2B5EF4-FFF2-40B4-BE49-F238E27FC236}">
                  <a16:creationId xmlns:a16="http://schemas.microsoft.com/office/drawing/2014/main" id="{4CC4A9C9-E13C-8559-4999-219BE94B61E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gray">
            <a:xfrm>
              <a:off x="5365962" y="552450"/>
              <a:ext cx="1105408" cy="621792"/>
            </a:xfrm>
            <a:prstGeom prst="rect">
              <a:avLst/>
            </a:prstGeom>
          </p:spPr>
        </p:pic>
        <p:pic>
          <p:nvPicPr>
            <p:cNvPr id="28" name="Picture 27">
              <a:extLst>
                <a:ext uri="{FF2B5EF4-FFF2-40B4-BE49-F238E27FC236}">
                  <a16:creationId xmlns:a16="http://schemas.microsoft.com/office/drawing/2014/main" id="{D5350EC3-71E7-126B-3F50-4CBAAE79366A}"/>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bwMode="gray">
            <a:xfrm>
              <a:off x="6571486" y="552450"/>
              <a:ext cx="1105408" cy="621792"/>
            </a:xfrm>
            <a:prstGeom prst="rect">
              <a:avLst/>
            </a:prstGeom>
          </p:spPr>
        </p:pic>
        <p:pic>
          <p:nvPicPr>
            <p:cNvPr id="29" name="Picture 28">
              <a:extLst>
                <a:ext uri="{FF2B5EF4-FFF2-40B4-BE49-F238E27FC236}">
                  <a16:creationId xmlns:a16="http://schemas.microsoft.com/office/drawing/2014/main" id="{59EA7322-BBC6-C4CC-9D13-EF15BA4FF673}"/>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bwMode="gray">
            <a:xfrm>
              <a:off x="7777009" y="552450"/>
              <a:ext cx="1105408" cy="621792"/>
            </a:xfrm>
            <a:prstGeom prst="rect">
              <a:avLst/>
            </a:prstGeom>
          </p:spPr>
        </p:pic>
        <p:pic>
          <p:nvPicPr>
            <p:cNvPr id="30" name="Picture 29">
              <a:extLst>
                <a:ext uri="{FF2B5EF4-FFF2-40B4-BE49-F238E27FC236}">
                  <a16:creationId xmlns:a16="http://schemas.microsoft.com/office/drawing/2014/main" id="{BE02216C-4600-2DBD-CD4B-A47EF0B88606}"/>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bwMode="gray">
            <a:xfrm>
              <a:off x="8982532" y="552450"/>
              <a:ext cx="1105408" cy="621792"/>
            </a:xfrm>
            <a:prstGeom prst="rect">
              <a:avLst/>
            </a:prstGeom>
          </p:spPr>
        </p:pic>
        <p:pic>
          <p:nvPicPr>
            <p:cNvPr id="31" name="Picture 30">
              <a:extLst>
                <a:ext uri="{FF2B5EF4-FFF2-40B4-BE49-F238E27FC236}">
                  <a16:creationId xmlns:a16="http://schemas.microsoft.com/office/drawing/2014/main" id="{F5620CB6-639A-BBDC-3B3E-D93AB3B3438B}"/>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bwMode="gray">
            <a:xfrm>
              <a:off x="10188056" y="552450"/>
              <a:ext cx="1105408" cy="621792"/>
            </a:xfrm>
            <a:prstGeom prst="rect">
              <a:avLst/>
            </a:prstGeom>
          </p:spPr>
        </p:pic>
        <p:pic>
          <p:nvPicPr>
            <p:cNvPr id="32" name="Picture 31">
              <a:extLst>
                <a:ext uri="{FF2B5EF4-FFF2-40B4-BE49-F238E27FC236}">
                  <a16:creationId xmlns:a16="http://schemas.microsoft.com/office/drawing/2014/main" id="{1A8F8122-215E-468A-7731-7E8D58E6B74E}"/>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bwMode="gray">
            <a:xfrm>
              <a:off x="4160429" y="1684957"/>
              <a:ext cx="1105408" cy="621792"/>
            </a:xfrm>
            <a:prstGeom prst="rect">
              <a:avLst/>
            </a:prstGeom>
          </p:spPr>
        </p:pic>
        <p:pic>
          <p:nvPicPr>
            <p:cNvPr id="33" name="Picture 32">
              <a:extLst>
                <a:ext uri="{FF2B5EF4-FFF2-40B4-BE49-F238E27FC236}">
                  <a16:creationId xmlns:a16="http://schemas.microsoft.com/office/drawing/2014/main" id="{D937E81F-4325-10BE-08B1-EFCD3296DA14}"/>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bwMode="gray">
            <a:xfrm>
              <a:off x="5363876" y="1684957"/>
              <a:ext cx="1105408" cy="621792"/>
            </a:xfrm>
            <a:prstGeom prst="rect">
              <a:avLst/>
            </a:prstGeom>
          </p:spPr>
        </p:pic>
        <p:pic>
          <p:nvPicPr>
            <p:cNvPr id="34" name="Picture 33">
              <a:extLst>
                <a:ext uri="{FF2B5EF4-FFF2-40B4-BE49-F238E27FC236}">
                  <a16:creationId xmlns:a16="http://schemas.microsoft.com/office/drawing/2014/main" id="{A6FBFA6D-ACC5-B082-3B66-83E825C5B37B}"/>
                </a:ext>
              </a:extLst>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bwMode="gray">
            <a:xfrm>
              <a:off x="6569402" y="1684957"/>
              <a:ext cx="1105408" cy="621792"/>
            </a:xfrm>
            <a:prstGeom prst="rect">
              <a:avLst/>
            </a:prstGeom>
          </p:spPr>
        </p:pic>
        <p:pic>
          <p:nvPicPr>
            <p:cNvPr id="35" name="Picture 34">
              <a:extLst>
                <a:ext uri="{FF2B5EF4-FFF2-40B4-BE49-F238E27FC236}">
                  <a16:creationId xmlns:a16="http://schemas.microsoft.com/office/drawing/2014/main" id="{132D5C6A-4CE0-AF8C-73A9-A5D69EBE7ECE}"/>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bwMode="gray">
            <a:xfrm>
              <a:off x="7774929" y="1684957"/>
              <a:ext cx="1105408" cy="621792"/>
            </a:xfrm>
            <a:prstGeom prst="rect">
              <a:avLst/>
            </a:prstGeom>
          </p:spPr>
        </p:pic>
        <p:pic>
          <p:nvPicPr>
            <p:cNvPr id="36" name="Picture 35">
              <a:extLst>
                <a:ext uri="{FF2B5EF4-FFF2-40B4-BE49-F238E27FC236}">
                  <a16:creationId xmlns:a16="http://schemas.microsoft.com/office/drawing/2014/main" id="{79DB6AAE-22D8-8DA2-5590-6320220467CA}"/>
                </a:ext>
              </a:extLst>
            </p:cNvPr>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bwMode="gray">
            <a:xfrm>
              <a:off x="8980456" y="1684957"/>
              <a:ext cx="1105408" cy="621792"/>
            </a:xfrm>
            <a:prstGeom prst="rect">
              <a:avLst/>
            </a:prstGeom>
          </p:spPr>
        </p:pic>
        <p:pic>
          <p:nvPicPr>
            <p:cNvPr id="37" name="Picture 36">
              <a:extLst>
                <a:ext uri="{FF2B5EF4-FFF2-40B4-BE49-F238E27FC236}">
                  <a16:creationId xmlns:a16="http://schemas.microsoft.com/office/drawing/2014/main" id="{DB9EDC68-1F62-24E3-E19B-83750D152454}"/>
                </a:ext>
              </a:extLst>
            </p:cNvPr>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bwMode="gray">
            <a:xfrm>
              <a:off x="10188063" y="1684957"/>
              <a:ext cx="1105408" cy="621792"/>
            </a:xfrm>
            <a:prstGeom prst="rect">
              <a:avLst/>
            </a:prstGeom>
          </p:spPr>
        </p:pic>
        <p:pic>
          <p:nvPicPr>
            <p:cNvPr id="38" name="Picture 37">
              <a:extLst>
                <a:ext uri="{FF2B5EF4-FFF2-40B4-BE49-F238E27FC236}">
                  <a16:creationId xmlns:a16="http://schemas.microsoft.com/office/drawing/2014/main" id="{73315036-C812-5B3C-1622-88FFCD9FF8C2}"/>
                </a:ext>
              </a:extLst>
            </p:cNvPr>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bwMode="gray">
            <a:xfrm>
              <a:off x="4160429" y="2410619"/>
              <a:ext cx="1105408" cy="621792"/>
            </a:xfrm>
            <a:prstGeom prst="rect">
              <a:avLst/>
            </a:prstGeom>
          </p:spPr>
        </p:pic>
        <p:pic>
          <p:nvPicPr>
            <p:cNvPr id="39" name="Picture 38">
              <a:extLst>
                <a:ext uri="{FF2B5EF4-FFF2-40B4-BE49-F238E27FC236}">
                  <a16:creationId xmlns:a16="http://schemas.microsoft.com/office/drawing/2014/main" id="{BAC0BFCC-E0D1-B13B-70CC-A2551F0EE6BB}"/>
                </a:ext>
              </a:extLst>
            </p:cNvPr>
            <p:cNvPicPr>
              <a:picLocks noChangeAspect="1"/>
            </p:cNvPicPr>
            <p:nvPr userDrawn="1"/>
          </p:nvPicPr>
          <p:blipFill>
            <a:blip r:embed="rId15" cstate="screen">
              <a:extLst>
                <a:ext uri="{28A0092B-C50C-407E-A947-70E740481C1C}">
                  <a14:useLocalDpi xmlns:a14="http://schemas.microsoft.com/office/drawing/2010/main"/>
                </a:ext>
              </a:extLst>
            </a:blip>
            <a:stretch>
              <a:fillRect/>
            </a:stretch>
          </p:blipFill>
          <p:spPr bwMode="gray">
            <a:xfrm>
              <a:off x="5365956" y="2411788"/>
              <a:ext cx="1105408" cy="621792"/>
            </a:xfrm>
            <a:prstGeom prst="rect">
              <a:avLst/>
            </a:prstGeom>
          </p:spPr>
        </p:pic>
        <p:pic>
          <p:nvPicPr>
            <p:cNvPr id="40" name="Picture 39">
              <a:extLst>
                <a:ext uri="{FF2B5EF4-FFF2-40B4-BE49-F238E27FC236}">
                  <a16:creationId xmlns:a16="http://schemas.microsoft.com/office/drawing/2014/main" id="{D8474758-8CEE-D95E-7797-439049A804EA}"/>
                </a:ext>
              </a:extLst>
            </p:cNvPr>
            <p:cNvPicPr>
              <a:picLocks noChangeAspect="1"/>
            </p:cNvPicPr>
            <p:nvPr userDrawn="1"/>
          </p:nvPicPr>
          <p:blipFill>
            <a:blip r:embed="rId16" cstate="screen">
              <a:extLst>
                <a:ext uri="{28A0092B-C50C-407E-A947-70E740481C1C}">
                  <a14:useLocalDpi xmlns:a14="http://schemas.microsoft.com/office/drawing/2010/main"/>
                </a:ext>
              </a:extLst>
            </a:blip>
            <a:stretch>
              <a:fillRect/>
            </a:stretch>
          </p:blipFill>
          <p:spPr bwMode="gray">
            <a:xfrm>
              <a:off x="6571482" y="2411788"/>
              <a:ext cx="1105408" cy="621792"/>
            </a:xfrm>
            <a:prstGeom prst="rect">
              <a:avLst/>
            </a:prstGeom>
          </p:spPr>
        </p:pic>
        <p:pic>
          <p:nvPicPr>
            <p:cNvPr id="41" name="Picture 40">
              <a:extLst>
                <a:ext uri="{FF2B5EF4-FFF2-40B4-BE49-F238E27FC236}">
                  <a16:creationId xmlns:a16="http://schemas.microsoft.com/office/drawing/2014/main" id="{E89A5837-04CB-099D-6F1C-A79BF60A4455}"/>
                </a:ext>
              </a:extLst>
            </p:cNvPr>
            <p:cNvPicPr>
              <a:picLocks noChangeAspect="1"/>
            </p:cNvPicPr>
            <p:nvPr userDrawn="1"/>
          </p:nvPicPr>
          <p:blipFill>
            <a:blip r:embed="rId17" cstate="screen">
              <a:extLst>
                <a:ext uri="{28A0092B-C50C-407E-A947-70E740481C1C}">
                  <a14:useLocalDpi xmlns:a14="http://schemas.microsoft.com/office/drawing/2010/main"/>
                </a:ext>
              </a:extLst>
            </a:blip>
            <a:stretch>
              <a:fillRect/>
            </a:stretch>
          </p:blipFill>
          <p:spPr bwMode="gray">
            <a:xfrm>
              <a:off x="7774929" y="2411788"/>
              <a:ext cx="1105408" cy="621792"/>
            </a:xfrm>
            <a:prstGeom prst="rect">
              <a:avLst/>
            </a:prstGeom>
          </p:spPr>
        </p:pic>
        <p:pic>
          <p:nvPicPr>
            <p:cNvPr id="42" name="Picture 41">
              <a:extLst>
                <a:ext uri="{FF2B5EF4-FFF2-40B4-BE49-F238E27FC236}">
                  <a16:creationId xmlns:a16="http://schemas.microsoft.com/office/drawing/2014/main" id="{EE39A879-50DD-C1A4-C2C2-0268750184B9}"/>
                </a:ext>
              </a:extLst>
            </p:cNvPr>
            <p:cNvPicPr>
              <a:picLocks noChangeAspect="1"/>
            </p:cNvPicPr>
            <p:nvPr userDrawn="1"/>
          </p:nvPicPr>
          <p:blipFill>
            <a:blip r:embed="rId18" cstate="screen">
              <a:extLst>
                <a:ext uri="{28A0092B-C50C-407E-A947-70E740481C1C}">
                  <a14:useLocalDpi xmlns:a14="http://schemas.microsoft.com/office/drawing/2010/main"/>
                </a:ext>
              </a:extLst>
            </a:blip>
            <a:stretch>
              <a:fillRect/>
            </a:stretch>
          </p:blipFill>
          <p:spPr bwMode="gray">
            <a:xfrm>
              <a:off x="8980456" y="2411788"/>
              <a:ext cx="1105408" cy="621792"/>
            </a:xfrm>
            <a:prstGeom prst="rect">
              <a:avLst/>
            </a:prstGeom>
          </p:spPr>
        </p:pic>
        <p:pic>
          <p:nvPicPr>
            <p:cNvPr id="43" name="Picture 42">
              <a:extLst>
                <a:ext uri="{FF2B5EF4-FFF2-40B4-BE49-F238E27FC236}">
                  <a16:creationId xmlns:a16="http://schemas.microsoft.com/office/drawing/2014/main" id="{755866FD-87B7-1AD9-D5BB-4CBB64ADD92F}"/>
                </a:ext>
              </a:extLst>
            </p:cNvPr>
            <p:cNvPicPr>
              <a:picLocks noChangeAspect="1"/>
            </p:cNvPicPr>
            <p:nvPr userDrawn="1"/>
          </p:nvPicPr>
          <p:blipFill>
            <a:blip r:embed="rId19" cstate="screen">
              <a:extLst>
                <a:ext uri="{28A0092B-C50C-407E-A947-70E740481C1C}">
                  <a14:useLocalDpi xmlns:a14="http://schemas.microsoft.com/office/drawing/2010/main"/>
                </a:ext>
              </a:extLst>
            </a:blip>
            <a:stretch>
              <a:fillRect/>
            </a:stretch>
          </p:blipFill>
          <p:spPr bwMode="gray">
            <a:xfrm>
              <a:off x="10185983" y="2411788"/>
              <a:ext cx="1105408" cy="621792"/>
            </a:xfrm>
            <a:prstGeom prst="rect">
              <a:avLst/>
            </a:prstGeom>
          </p:spPr>
        </p:pic>
        <p:pic>
          <p:nvPicPr>
            <p:cNvPr id="44" name="Picture 43">
              <a:extLst>
                <a:ext uri="{FF2B5EF4-FFF2-40B4-BE49-F238E27FC236}">
                  <a16:creationId xmlns:a16="http://schemas.microsoft.com/office/drawing/2014/main" id="{883347F1-6567-29E6-D2BC-7CBC6D3E41F0}"/>
                </a:ext>
              </a:extLst>
            </p:cNvPr>
            <p:cNvPicPr>
              <a:picLocks noChangeAspect="1"/>
            </p:cNvPicPr>
            <p:nvPr userDrawn="1"/>
          </p:nvPicPr>
          <p:blipFill>
            <a:blip r:embed="rId20" cstate="screen">
              <a:extLst>
                <a:ext uri="{28A0092B-C50C-407E-A947-70E740481C1C}">
                  <a14:useLocalDpi xmlns:a14="http://schemas.microsoft.com/office/drawing/2010/main"/>
                </a:ext>
              </a:extLst>
            </a:blip>
            <a:stretch>
              <a:fillRect/>
            </a:stretch>
          </p:blipFill>
          <p:spPr bwMode="gray">
            <a:xfrm>
              <a:off x="5365956" y="3543128"/>
              <a:ext cx="1105408" cy="621792"/>
            </a:xfrm>
            <a:prstGeom prst="rect">
              <a:avLst/>
            </a:prstGeom>
          </p:spPr>
        </p:pic>
        <p:pic>
          <p:nvPicPr>
            <p:cNvPr id="45" name="Picture 44">
              <a:extLst>
                <a:ext uri="{FF2B5EF4-FFF2-40B4-BE49-F238E27FC236}">
                  <a16:creationId xmlns:a16="http://schemas.microsoft.com/office/drawing/2014/main" id="{34FEE059-1C79-76C5-81AF-B1E7F8BF0432}"/>
                </a:ext>
              </a:extLst>
            </p:cNvPr>
            <p:cNvPicPr>
              <a:picLocks noChangeAspect="1"/>
            </p:cNvPicPr>
            <p:nvPr userDrawn="1"/>
          </p:nvPicPr>
          <p:blipFill>
            <a:blip r:embed="rId21" cstate="screen">
              <a:extLst>
                <a:ext uri="{28A0092B-C50C-407E-A947-70E740481C1C}">
                  <a14:useLocalDpi xmlns:a14="http://schemas.microsoft.com/office/drawing/2010/main"/>
                </a:ext>
              </a:extLst>
            </a:blip>
            <a:stretch>
              <a:fillRect/>
            </a:stretch>
          </p:blipFill>
          <p:spPr bwMode="gray">
            <a:xfrm>
              <a:off x="6571482" y="3543128"/>
              <a:ext cx="1105408" cy="621792"/>
            </a:xfrm>
            <a:prstGeom prst="rect">
              <a:avLst/>
            </a:prstGeom>
          </p:spPr>
        </p:pic>
        <p:pic>
          <p:nvPicPr>
            <p:cNvPr id="46" name="Picture 45">
              <a:extLst>
                <a:ext uri="{FF2B5EF4-FFF2-40B4-BE49-F238E27FC236}">
                  <a16:creationId xmlns:a16="http://schemas.microsoft.com/office/drawing/2014/main" id="{7FAFDD96-C393-BC56-B04F-2942113F02C6}"/>
                </a:ext>
              </a:extLst>
            </p:cNvPr>
            <p:cNvPicPr>
              <a:picLocks noChangeAspect="1"/>
            </p:cNvPicPr>
            <p:nvPr userDrawn="1"/>
          </p:nvPicPr>
          <p:blipFill>
            <a:blip r:embed="rId22" cstate="screen">
              <a:extLst>
                <a:ext uri="{28A0092B-C50C-407E-A947-70E740481C1C}">
                  <a14:useLocalDpi xmlns:a14="http://schemas.microsoft.com/office/drawing/2010/main"/>
                </a:ext>
              </a:extLst>
            </a:blip>
            <a:stretch>
              <a:fillRect/>
            </a:stretch>
          </p:blipFill>
          <p:spPr bwMode="gray">
            <a:xfrm>
              <a:off x="7777009" y="3543128"/>
              <a:ext cx="1105408" cy="621792"/>
            </a:xfrm>
            <a:prstGeom prst="rect">
              <a:avLst/>
            </a:prstGeom>
          </p:spPr>
        </p:pic>
        <p:pic>
          <p:nvPicPr>
            <p:cNvPr id="47" name="Picture 46">
              <a:extLst>
                <a:ext uri="{FF2B5EF4-FFF2-40B4-BE49-F238E27FC236}">
                  <a16:creationId xmlns:a16="http://schemas.microsoft.com/office/drawing/2014/main" id="{BB17D0E1-06C7-25F0-6C8D-24A2ACD15702}"/>
                </a:ext>
              </a:extLst>
            </p:cNvPr>
            <p:cNvPicPr>
              <a:picLocks noChangeAspect="1"/>
            </p:cNvPicPr>
            <p:nvPr userDrawn="1"/>
          </p:nvPicPr>
          <p:blipFill>
            <a:blip r:embed="rId23" cstate="screen">
              <a:extLst>
                <a:ext uri="{28A0092B-C50C-407E-A947-70E740481C1C}">
                  <a14:useLocalDpi xmlns:a14="http://schemas.microsoft.com/office/drawing/2010/main"/>
                </a:ext>
              </a:extLst>
            </a:blip>
            <a:stretch>
              <a:fillRect/>
            </a:stretch>
          </p:blipFill>
          <p:spPr bwMode="gray">
            <a:xfrm>
              <a:off x="8982536" y="3543128"/>
              <a:ext cx="1105408" cy="621792"/>
            </a:xfrm>
            <a:prstGeom prst="rect">
              <a:avLst/>
            </a:prstGeom>
          </p:spPr>
        </p:pic>
        <p:pic>
          <p:nvPicPr>
            <p:cNvPr id="48" name="Picture 47">
              <a:extLst>
                <a:ext uri="{FF2B5EF4-FFF2-40B4-BE49-F238E27FC236}">
                  <a16:creationId xmlns:a16="http://schemas.microsoft.com/office/drawing/2014/main" id="{3D2E0097-C257-B820-226A-29921D001B69}"/>
                </a:ext>
              </a:extLst>
            </p:cNvPr>
            <p:cNvPicPr>
              <a:picLocks noChangeAspect="1"/>
            </p:cNvPicPr>
            <p:nvPr userDrawn="1"/>
          </p:nvPicPr>
          <p:blipFill>
            <a:blip r:embed="rId24" cstate="screen">
              <a:extLst>
                <a:ext uri="{28A0092B-C50C-407E-A947-70E740481C1C}">
                  <a14:useLocalDpi xmlns:a14="http://schemas.microsoft.com/office/drawing/2010/main"/>
                </a:ext>
              </a:extLst>
            </a:blip>
            <a:stretch>
              <a:fillRect/>
            </a:stretch>
          </p:blipFill>
          <p:spPr bwMode="gray">
            <a:xfrm>
              <a:off x="10188063" y="3543128"/>
              <a:ext cx="1105408" cy="621792"/>
            </a:xfrm>
            <a:prstGeom prst="rect">
              <a:avLst/>
            </a:prstGeom>
          </p:spPr>
        </p:pic>
        <p:pic>
          <p:nvPicPr>
            <p:cNvPr id="49" name="Picture 48">
              <a:extLst>
                <a:ext uri="{FF2B5EF4-FFF2-40B4-BE49-F238E27FC236}">
                  <a16:creationId xmlns:a16="http://schemas.microsoft.com/office/drawing/2014/main" id="{FAC38B37-EF64-F832-6BDE-ED73BBDC78F1}"/>
                </a:ext>
              </a:extLst>
            </p:cNvPr>
            <p:cNvPicPr>
              <a:picLocks noChangeAspect="1"/>
            </p:cNvPicPr>
            <p:nvPr userDrawn="1"/>
          </p:nvPicPr>
          <p:blipFill>
            <a:blip r:embed="rId25" cstate="screen">
              <a:extLst>
                <a:ext uri="{28A0092B-C50C-407E-A947-70E740481C1C}">
                  <a14:useLocalDpi xmlns:a14="http://schemas.microsoft.com/office/drawing/2010/main"/>
                </a:ext>
              </a:extLst>
            </a:blip>
            <a:stretch>
              <a:fillRect/>
            </a:stretch>
          </p:blipFill>
          <p:spPr bwMode="gray">
            <a:xfrm>
              <a:off x="5365956" y="4269958"/>
              <a:ext cx="1105408" cy="621792"/>
            </a:xfrm>
            <a:prstGeom prst="rect">
              <a:avLst/>
            </a:prstGeom>
          </p:spPr>
        </p:pic>
        <p:pic>
          <p:nvPicPr>
            <p:cNvPr id="50" name="Picture 49">
              <a:extLst>
                <a:ext uri="{FF2B5EF4-FFF2-40B4-BE49-F238E27FC236}">
                  <a16:creationId xmlns:a16="http://schemas.microsoft.com/office/drawing/2014/main" id="{E76B5754-5231-6A1C-C527-F834C94802BB}"/>
                </a:ext>
              </a:extLst>
            </p:cNvPr>
            <p:cNvPicPr>
              <a:picLocks noChangeAspect="1"/>
            </p:cNvPicPr>
            <p:nvPr userDrawn="1"/>
          </p:nvPicPr>
          <p:blipFill>
            <a:blip r:embed="rId26" cstate="screen">
              <a:extLst>
                <a:ext uri="{28A0092B-C50C-407E-A947-70E740481C1C}">
                  <a14:useLocalDpi xmlns:a14="http://schemas.microsoft.com/office/drawing/2010/main"/>
                </a:ext>
              </a:extLst>
            </a:blip>
            <a:srcRect/>
            <a:stretch/>
          </p:blipFill>
          <p:spPr bwMode="gray">
            <a:xfrm>
              <a:off x="6571482" y="4269958"/>
              <a:ext cx="1105408" cy="621792"/>
            </a:xfrm>
            <a:prstGeom prst="rect">
              <a:avLst/>
            </a:prstGeom>
          </p:spPr>
        </p:pic>
        <p:pic>
          <p:nvPicPr>
            <p:cNvPr id="51" name="Picture 50">
              <a:extLst>
                <a:ext uri="{FF2B5EF4-FFF2-40B4-BE49-F238E27FC236}">
                  <a16:creationId xmlns:a16="http://schemas.microsoft.com/office/drawing/2014/main" id="{7AFBDA76-895B-04B7-4220-CC815CA11C51}"/>
                </a:ext>
              </a:extLst>
            </p:cNvPr>
            <p:cNvPicPr>
              <a:picLocks noChangeAspect="1"/>
            </p:cNvPicPr>
            <p:nvPr userDrawn="1"/>
          </p:nvPicPr>
          <p:blipFill>
            <a:blip r:embed="rId27" cstate="screen">
              <a:extLst>
                <a:ext uri="{28A0092B-C50C-407E-A947-70E740481C1C}">
                  <a14:useLocalDpi xmlns:a14="http://schemas.microsoft.com/office/drawing/2010/main"/>
                </a:ext>
              </a:extLst>
            </a:blip>
            <a:srcRect/>
            <a:stretch/>
          </p:blipFill>
          <p:spPr bwMode="gray">
            <a:xfrm>
              <a:off x="7778031" y="4269958"/>
              <a:ext cx="1103364" cy="621792"/>
            </a:xfrm>
            <a:prstGeom prst="rect">
              <a:avLst/>
            </a:prstGeom>
          </p:spPr>
        </p:pic>
        <p:pic>
          <p:nvPicPr>
            <p:cNvPr id="52" name="Picture 51">
              <a:extLst>
                <a:ext uri="{FF2B5EF4-FFF2-40B4-BE49-F238E27FC236}">
                  <a16:creationId xmlns:a16="http://schemas.microsoft.com/office/drawing/2014/main" id="{8E9B7535-A1BC-7F46-B776-78109639127F}"/>
                </a:ext>
              </a:extLst>
            </p:cNvPr>
            <p:cNvPicPr>
              <a:picLocks noChangeAspect="1"/>
            </p:cNvPicPr>
            <p:nvPr userDrawn="1"/>
          </p:nvPicPr>
          <p:blipFill>
            <a:blip r:embed="rId28" cstate="screen">
              <a:extLst>
                <a:ext uri="{28A0092B-C50C-407E-A947-70E740481C1C}">
                  <a14:useLocalDpi xmlns:a14="http://schemas.microsoft.com/office/drawing/2010/main"/>
                </a:ext>
              </a:extLst>
            </a:blip>
            <a:srcRect/>
            <a:stretch/>
          </p:blipFill>
          <p:spPr bwMode="gray">
            <a:xfrm>
              <a:off x="8983558" y="4269958"/>
              <a:ext cx="1103364" cy="621792"/>
            </a:xfrm>
            <a:prstGeom prst="rect">
              <a:avLst/>
            </a:prstGeom>
          </p:spPr>
        </p:pic>
        <p:pic>
          <p:nvPicPr>
            <p:cNvPr id="53" name="Picture 52">
              <a:extLst>
                <a:ext uri="{FF2B5EF4-FFF2-40B4-BE49-F238E27FC236}">
                  <a16:creationId xmlns:a16="http://schemas.microsoft.com/office/drawing/2014/main" id="{614132B1-D215-E968-3899-A2AC8862045D}"/>
                </a:ext>
              </a:extLst>
            </p:cNvPr>
            <p:cNvPicPr>
              <a:picLocks noChangeAspect="1"/>
            </p:cNvPicPr>
            <p:nvPr userDrawn="1"/>
          </p:nvPicPr>
          <p:blipFill>
            <a:blip r:embed="rId29" cstate="screen">
              <a:extLst>
                <a:ext uri="{28A0092B-C50C-407E-A947-70E740481C1C}">
                  <a14:useLocalDpi xmlns:a14="http://schemas.microsoft.com/office/drawing/2010/main"/>
                </a:ext>
              </a:extLst>
            </a:blip>
            <a:srcRect/>
            <a:stretch/>
          </p:blipFill>
          <p:spPr bwMode="gray">
            <a:xfrm>
              <a:off x="10188063" y="4269958"/>
              <a:ext cx="1105408" cy="621792"/>
            </a:xfrm>
            <a:prstGeom prst="rect">
              <a:avLst/>
            </a:prstGeom>
          </p:spPr>
        </p:pic>
        <p:pic>
          <p:nvPicPr>
            <p:cNvPr id="54" name="Picture 53">
              <a:extLst>
                <a:ext uri="{FF2B5EF4-FFF2-40B4-BE49-F238E27FC236}">
                  <a16:creationId xmlns:a16="http://schemas.microsoft.com/office/drawing/2014/main" id="{D3A70C93-0ACC-204D-A432-8B93A28DB948}"/>
                </a:ext>
              </a:extLst>
            </p:cNvPr>
            <p:cNvPicPr>
              <a:picLocks noChangeAspect="1"/>
            </p:cNvPicPr>
            <p:nvPr userDrawn="1"/>
          </p:nvPicPr>
          <p:blipFill>
            <a:blip r:embed="rId30" cstate="screen">
              <a:extLst>
                <a:ext uri="{28A0092B-C50C-407E-A947-70E740481C1C}">
                  <a14:useLocalDpi xmlns:a14="http://schemas.microsoft.com/office/drawing/2010/main"/>
                </a:ext>
              </a:extLst>
            </a:blip>
            <a:stretch>
              <a:fillRect/>
            </a:stretch>
          </p:blipFill>
          <p:spPr bwMode="gray">
            <a:xfrm>
              <a:off x="4160429" y="4996787"/>
              <a:ext cx="1105408" cy="621792"/>
            </a:xfrm>
            <a:prstGeom prst="rect">
              <a:avLst/>
            </a:prstGeom>
          </p:spPr>
        </p:pic>
        <p:pic>
          <p:nvPicPr>
            <p:cNvPr id="60" name="Picture 59">
              <a:extLst>
                <a:ext uri="{FF2B5EF4-FFF2-40B4-BE49-F238E27FC236}">
                  <a16:creationId xmlns:a16="http://schemas.microsoft.com/office/drawing/2014/main" id="{FED3F026-748A-2023-1CF9-FD80F52DB3A6}"/>
                </a:ext>
              </a:extLst>
            </p:cNvPr>
            <p:cNvPicPr>
              <a:picLocks noChangeAspect="1"/>
            </p:cNvPicPr>
            <p:nvPr userDrawn="1"/>
          </p:nvPicPr>
          <p:blipFill>
            <a:blip r:embed="rId31" cstate="screen">
              <a:extLst>
                <a:ext uri="{28A0092B-C50C-407E-A947-70E740481C1C}">
                  <a14:useLocalDpi xmlns:a14="http://schemas.microsoft.com/office/drawing/2010/main"/>
                </a:ext>
              </a:extLst>
            </a:blip>
            <a:stretch>
              <a:fillRect/>
            </a:stretch>
          </p:blipFill>
          <p:spPr bwMode="gray">
            <a:xfrm>
              <a:off x="5365956" y="4996787"/>
              <a:ext cx="1105408" cy="621792"/>
            </a:xfrm>
            <a:prstGeom prst="rect">
              <a:avLst/>
            </a:prstGeom>
          </p:spPr>
        </p:pic>
        <p:pic>
          <p:nvPicPr>
            <p:cNvPr id="66" name="Picture 65">
              <a:extLst>
                <a:ext uri="{FF2B5EF4-FFF2-40B4-BE49-F238E27FC236}">
                  <a16:creationId xmlns:a16="http://schemas.microsoft.com/office/drawing/2014/main" id="{DD7CE829-C8EC-6192-1F31-08A2D200BC52}"/>
                </a:ext>
              </a:extLst>
            </p:cNvPr>
            <p:cNvPicPr>
              <a:picLocks noChangeAspect="1"/>
            </p:cNvPicPr>
            <p:nvPr userDrawn="1"/>
          </p:nvPicPr>
          <p:blipFill>
            <a:blip r:embed="rId32" cstate="screen">
              <a:extLst>
                <a:ext uri="{28A0092B-C50C-407E-A947-70E740481C1C}">
                  <a14:useLocalDpi xmlns:a14="http://schemas.microsoft.com/office/drawing/2010/main"/>
                </a:ext>
              </a:extLst>
            </a:blip>
            <a:stretch>
              <a:fillRect/>
            </a:stretch>
          </p:blipFill>
          <p:spPr bwMode="gray">
            <a:xfrm>
              <a:off x="6571482" y="4996787"/>
              <a:ext cx="1105408" cy="621792"/>
            </a:xfrm>
            <a:prstGeom prst="rect">
              <a:avLst/>
            </a:prstGeom>
          </p:spPr>
        </p:pic>
        <p:pic>
          <p:nvPicPr>
            <p:cNvPr id="76" name="Picture 75">
              <a:extLst>
                <a:ext uri="{FF2B5EF4-FFF2-40B4-BE49-F238E27FC236}">
                  <a16:creationId xmlns:a16="http://schemas.microsoft.com/office/drawing/2014/main" id="{4EC736C4-87C8-E3A5-4649-272ABBBC4533}"/>
                </a:ext>
              </a:extLst>
            </p:cNvPr>
            <p:cNvPicPr>
              <a:picLocks noChangeAspect="1"/>
            </p:cNvPicPr>
            <p:nvPr userDrawn="1"/>
          </p:nvPicPr>
          <p:blipFill>
            <a:blip r:embed="rId33" cstate="screen">
              <a:extLst>
                <a:ext uri="{28A0092B-C50C-407E-A947-70E740481C1C}">
                  <a14:useLocalDpi xmlns:a14="http://schemas.microsoft.com/office/drawing/2010/main"/>
                </a:ext>
              </a:extLst>
            </a:blip>
            <a:stretch>
              <a:fillRect/>
            </a:stretch>
          </p:blipFill>
          <p:spPr bwMode="gray">
            <a:xfrm>
              <a:off x="4160429" y="5724787"/>
              <a:ext cx="1105408" cy="621792"/>
            </a:xfrm>
            <a:prstGeom prst="rect">
              <a:avLst/>
            </a:prstGeom>
            <a:ln w="3175">
              <a:solidFill>
                <a:srgbClr val="C1BFFF"/>
              </a:solidFill>
            </a:ln>
          </p:spPr>
        </p:pic>
        <p:pic>
          <p:nvPicPr>
            <p:cNvPr id="79" name="Picture 78">
              <a:extLst>
                <a:ext uri="{FF2B5EF4-FFF2-40B4-BE49-F238E27FC236}">
                  <a16:creationId xmlns:a16="http://schemas.microsoft.com/office/drawing/2014/main" id="{2139647E-7084-C988-BBAA-315FF0DF1F55}"/>
                </a:ext>
              </a:extLst>
            </p:cNvPr>
            <p:cNvPicPr>
              <a:picLocks noChangeAspect="1"/>
            </p:cNvPicPr>
            <p:nvPr userDrawn="1"/>
          </p:nvPicPr>
          <p:blipFill>
            <a:blip r:embed="rId34" cstate="screen">
              <a:extLst>
                <a:ext uri="{28A0092B-C50C-407E-A947-70E740481C1C}">
                  <a14:useLocalDpi xmlns:a14="http://schemas.microsoft.com/office/drawing/2010/main"/>
                </a:ext>
              </a:extLst>
            </a:blip>
            <a:stretch>
              <a:fillRect/>
            </a:stretch>
          </p:blipFill>
          <p:spPr bwMode="gray">
            <a:xfrm>
              <a:off x="5365956" y="5725957"/>
              <a:ext cx="1105408" cy="621792"/>
            </a:xfrm>
            <a:prstGeom prst="rect">
              <a:avLst/>
            </a:prstGeom>
          </p:spPr>
        </p:pic>
        <p:pic>
          <p:nvPicPr>
            <p:cNvPr id="81" name="Picture 80">
              <a:extLst>
                <a:ext uri="{FF2B5EF4-FFF2-40B4-BE49-F238E27FC236}">
                  <a16:creationId xmlns:a16="http://schemas.microsoft.com/office/drawing/2014/main" id="{5BD7527B-CE87-869D-30A3-817A82440DB1}"/>
                </a:ext>
              </a:extLst>
            </p:cNvPr>
            <p:cNvPicPr>
              <a:picLocks noChangeAspect="1"/>
            </p:cNvPicPr>
            <p:nvPr userDrawn="1"/>
          </p:nvPicPr>
          <p:blipFill>
            <a:blip r:embed="rId35" cstate="screen">
              <a:extLst>
                <a:ext uri="{28A0092B-C50C-407E-A947-70E740481C1C}">
                  <a14:useLocalDpi xmlns:a14="http://schemas.microsoft.com/office/drawing/2010/main"/>
                </a:ext>
              </a:extLst>
            </a:blip>
            <a:srcRect/>
            <a:stretch/>
          </p:blipFill>
          <p:spPr bwMode="gray">
            <a:xfrm>
              <a:off x="8982536" y="4996787"/>
              <a:ext cx="1105408" cy="621792"/>
            </a:xfrm>
            <a:prstGeom prst="rect">
              <a:avLst/>
            </a:prstGeom>
          </p:spPr>
        </p:pic>
        <p:pic>
          <p:nvPicPr>
            <p:cNvPr id="82" name="Picture 81">
              <a:extLst>
                <a:ext uri="{FF2B5EF4-FFF2-40B4-BE49-F238E27FC236}">
                  <a16:creationId xmlns:a16="http://schemas.microsoft.com/office/drawing/2014/main" id="{81ED6A5E-0371-C373-F18D-CFA5785CD9B0}"/>
                </a:ext>
              </a:extLst>
            </p:cNvPr>
            <p:cNvPicPr>
              <a:picLocks noChangeAspect="1"/>
            </p:cNvPicPr>
            <p:nvPr userDrawn="1"/>
          </p:nvPicPr>
          <p:blipFill>
            <a:blip r:embed="rId36" cstate="screen">
              <a:extLst>
                <a:ext uri="{28A0092B-C50C-407E-A947-70E740481C1C}">
                  <a14:useLocalDpi xmlns:a14="http://schemas.microsoft.com/office/drawing/2010/main"/>
                </a:ext>
              </a:extLst>
            </a:blip>
            <a:stretch>
              <a:fillRect/>
            </a:stretch>
          </p:blipFill>
          <p:spPr bwMode="gray">
            <a:xfrm>
              <a:off x="6571482" y="5724787"/>
              <a:ext cx="1105408" cy="621792"/>
            </a:xfrm>
            <a:prstGeom prst="rect">
              <a:avLst/>
            </a:prstGeom>
          </p:spPr>
        </p:pic>
        <p:pic>
          <p:nvPicPr>
            <p:cNvPr id="83" name="Picture 82">
              <a:extLst>
                <a:ext uri="{FF2B5EF4-FFF2-40B4-BE49-F238E27FC236}">
                  <a16:creationId xmlns:a16="http://schemas.microsoft.com/office/drawing/2014/main" id="{8984C9CC-368A-4029-D1BC-939E46F40CC6}"/>
                </a:ext>
              </a:extLst>
            </p:cNvPr>
            <p:cNvPicPr>
              <a:picLocks noChangeAspect="1"/>
            </p:cNvPicPr>
            <p:nvPr userDrawn="1"/>
          </p:nvPicPr>
          <p:blipFill>
            <a:blip r:embed="rId37" cstate="screen">
              <a:extLst>
                <a:ext uri="{28A0092B-C50C-407E-A947-70E740481C1C}">
                  <a14:useLocalDpi xmlns:a14="http://schemas.microsoft.com/office/drawing/2010/main"/>
                </a:ext>
              </a:extLst>
            </a:blip>
            <a:stretch>
              <a:fillRect/>
            </a:stretch>
          </p:blipFill>
          <p:spPr bwMode="gray">
            <a:xfrm>
              <a:off x="8984616" y="5724787"/>
              <a:ext cx="1105408" cy="621792"/>
            </a:xfrm>
            <a:prstGeom prst="rect">
              <a:avLst/>
            </a:prstGeom>
          </p:spPr>
        </p:pic>
        <p:pic>
          <p:nvPicPr>
            <p:cNvPr id="84" name="Picture 83">
              <a:extLst>
                <a:ext uri="{FF2B5EF4-FFF2-40B4-BE49-F238E27FC236}">
                  <a16:creationId xmlns:a16="http://schemas.microsoft.com/office/drawing/2014/main" id="{3C92276C-5CDC-F685-D3F9-E2486F943483}"/>
                </a:ext>
              </a:extLst>
            </p:cNvPr>
            <p:cNvPicPr>
              <a:picLocks noChangeAspect="1"/>
            </p:cNvPicPr>
            <p:nvPr userDrawn="1"/>
          </p:nvPicPr>
          <p:blipFill>
            <a:blip r:embed="rId38" cstate="screen">
              <a:extLst>
                <a:ext uri="{28A0092B-C50C-407E-A947-70E740481C1C}">
                  <a14:useLocalDpi xmlns:a14="http://schemas.microsoft.com/office/drawing/2010/main"/>
                </a:ext>
              </a:extLst>
            </a:blip>
            <a:stretch>
              <a:fillRect/>
            </a:stretch>
          </p:blipFill>
          <p:spPr bwMode="gray">
            <a:xfrm>
              <a:off x="7774929" y="5724787"/>
              <a:ext cx="1105408" cy="621792"/>
            </a:xfrm>
            <a:prstGeom prst="rect">
              <a:avLst/>
            </a:prstGeom>
          </p:spPr>
        </p:pic>
        <p:pic>
          <p:nvPicPr>
            <p:cNvPr id="87" name="Picture 86">
              <a:extLst>
                <a:ext uri="{FF2B5EF4-FFF2-40B4-BE49-F238E27FC236}">
                  <a16:creationId xmlns:a16="http://schemas.microsoft.com/office/drawing/2014/main" id="{059E836F-2B00-A81C-5FBD-99195CCEC133}"/>
                </a:ext>
              </a:extLst>
            </p:cNvPr>
            <p:cNvPicPr>
              <a:picLocks noChangeAspect="1"/>
            </p:cNvPicPr>
            <p:nvPr userDrawn="1"/>
          </p:nvPicPr>
          <p:blipFill>
            <a:blip r:embed="rId39" cstate="screen">
              <a:extLst>
                <a:ext uri="{28A0092B-C50C-407E-A947-70E740481C1C}">
                  <a14:useLocalDpi xmlns:a14="http://schemas.microsoft.com/office/drawing/2010/main"/>
                </a:ext>
              </a:extLst>
            </a:blip>
            <a:stretch>
              <a:fillRect/>
            </a:stretch>
          </p:blipFill>
          <p:spPr bwMode="gray">
            <a:xfrm>
              <a:off x="10188063" y="5724787"/>
              <a:ext cx="1105408" cy="621792"/>
            </a:xfrm>
            <a:prstGeom prst="rect">
              <a:avLst/>
            </a:prstGeom>
          </p:spPr>
        </p:pic>
        <p:pic>
          <p:nvPicPr>
            <p:cNvPr id="88" name="Picture 87">
              <a:extLst>
                <a:ext uri="{FF2B5EF4-FFF2-40B4-BE49-F238E27FC236}">
                  <a16:creationId xmlns:a16="http://schemas.microsoft.com/office/drawing/2014/main" id="{250E2C0C-640E-1EC9-8254-B45ED181423C}"/>
                </a:ext>
              </a:extLst>
            </p:cNvPr>
            <p:cNvPicPr>
              <a:picLocks noChangeAspect="1"/>
            </p:cNvPicPr>
            <p:nvPr userDrawn="1"/>
          </p:nvPicPr>
          <p:blipFill>
            <a:blip r:embed="rId40" cstate="screen">
              <a:extLst>
                <a:ext uri="{28A0092B-C50C-407E-A947-70E740481C1C}">
                  <a14:useLocalDpi xmlns:a14="http://schemas.microsoft.com/office/drawing/2010/main"/>
                </a:ext>
              </a:extLst>
            </a:blip>
            <a:stretch>
              <a:fillRect/>
            </a:stretch>
          </p:blipFill>
          <p:spPr bwMode="gray">
            <a:xfrm>
              <a:off x="7777009" y="4996787"/>
              <a:ext cx="1105408" cy="621792"/>
            </a:xfrm>
            <a:prstGeom prst="rect">
              <a:avLst/>
            </a:prstGeom>
            <a:ln w="3175">
              <a:solidFill>
                <a:srgbClr val="C1BFFF"/>
              </a:solidFill>
            </a:ln>
          </p:spPr>
        </p:pic>
        <p:pic>
          <p:nvPicPr>
            <p:cNvPr id="89" name="Picture 88">
              <a:extLst>
                <a:ext uri="{FF2B5EF4-FFF2-40B4-BE49-F238E27FC236}">
                  <a16:creationId xmlns:a16="http://schemas.microsoft.com/office/drawing/2014/main" id="{73D3599F-D3C7-F989-203A-EE043AB2EF91}"/>
                </a:ext>
              </a:extLst>
            </p:cNvPr>
            <p:cNvPicPr>
              <a:picLocks noChangeAspect="1"/>
            </p:cNvPicPr>
            <p:nvPr userDrawn="1"/>
          </p:nvPicPr>
          <p:blipFill>
            <a:blip r:embed="rId41" cstate="screen">
              <a:extLst>
                <a:ext uri="{28A0092B-C50C-407E-A947-70E740481C1C}">
                  <a14:useLocalDpi xmlns:a14="http://schemas.microsoft.com/office/drawing/2010/main"/>
                </a:ext>
              </a:extLst>
            </a:blip>
            <a:stretch>
              <a:fillRect/>
            </a:stretch>
          </p:blipFill>
          <p:spPr>
            <a:xfrm>
              <a:off x="10188063" y="4996787"/>
              <a:ext cx="1105408" cy="621792"/>
            </a:xfrm>
            <a:prstGeom prst="rect">
              <a:avLst/>
            </a:prstGeom>
          </p:spPr>
        </p:pic>
        <p:pic>
          <p:nvPicPr>
            <p:cNvPr id="90" name="Picture 89">
              <a:extLst>
                <a:ext uri="{FF2B5EF4-FFF2-40B4-BE49-F238E27FC236}">
                  <a16:creationId xmlns:a16="http://schemas.microsoft.com/office/drawing/2014/main" id="{E495B4B1-8B6E-44F0-8837-BA0D467DEC9B}"/>
                </a:ext>
              </a:extLst>
            </p:cNvPr>
            <p:cNvPicPr>
              <a:picLocks noChangeAspect="1"/>
            </p:cNvPicPr>
            <p:nvPr userDrawn="1"/>
          </p:nvPicPr>
          <p:blipFill>
            <a:blip r:embed="rId42" cstate="screen">
              <a:extLst>
                <a:ext uri="{28A0092B-C50C-407E-A947-70E740481C1C}">
                  <a14:useLocalDpi xmlns:a14="http://schemas.microsoft.com/office/drawing/2010/main"/>
                </a:ext>
              </a:extLst>
            </a:blip>
            <a:stretch>
              <a:fillRect/>
            </a:stretch>
          </p:blipFill>
          <p:spPr>
            <a:xfrm>
              <a:off x="4160429" y="3544298"/>
              <a:ext cx="1105408" cy="621792"/>
            </a:xfrm>
            <a:prstGeom prst="rect">
              <a:avLst/>
            </a:prstGeom>
          </p:spPr>
        </p:pic>
        <p:pic>
          <p:nvPicPr>
            <p:cNvPr id="91" name="Picture 90">
              <a:extLst>
                <a:ext uri="{FF2B5EF4-FFF2-40B4-BE49-F238E27FC236}">
                  <a16:creationId xmlns:a16="http://schemas.microsoft.com/office/drawing/2014/main" id="{A694B096-DFD3-ACC0-EF48-D34C836372BD}"/>
                </a:ext>
              </a:extLst>
            </p:cNvPr>
            <p:cNvPicPr>
              <a:picLocks noChangeAspect="1"/>
            </p:cNvPicPr>
            <p:nvPr userDrawn="1"/>
          </p:nvPicPr>
          <p:blipFill>
            <a:blip r:embed="rId43" cstate="screen">
              <a:extLst>
                <a:ext uri="{28A0092B-C50C-407E-A947-70E740481C1C}">
                  <a14:useLocalDpi xmlns:a14="http://schemas.microsoft.com/office/drawing/2010/main"/>
                </a:ext>
              </a:extLst>
            </a:blip>
            <a:stretch>
              <a:fillRect/>
            </a:stretch>
          </p:blipFill>
          <p:spPr>
            <a:xfrm>
              <a:off x="4160429" y="4269958"/>
              <a:ext cx="1105408" cy="621792"/>
            </a:xfrm>
            <a:prstGeom prst="rect">
              <a:avLst/>
            </a:prstGeom>
          </p:spPr>
        </p:pic>
      </p:grpSp>
    </p:spTree>
    <p:extLst>
      <p:ext uri="{BB962C8B-B14F-4D97-AF65-F5344CB8AC3E}">
        <p14:creationId xmlns:p14="http://schemas.microsoft.com/office/powerpoint/2010/main" val="376486818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User Guide: Color Palette">
    <p:bg>
      <p:bgPr>
        <a:solidFill>
          <a:srgbClr val="FFFFFF"/>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2A34BAF-57A8-2477-9162-A0C11600D986}"/>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bwMode="gray">
          <a:xfrm>
            <a:off x="0" y="0"/>
            <a:ext cx="3216275" cy="6858000"/>
          </a:xfrm>
          <a:prstGeom prst="rect">
            <a:avLst/>
          </a:prstGeom>
          <a:solidFill>
            <a:srgbClr val="EDECF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lus Jakarta Sans Medium" panose="020B0604030504040204"/>
              <a:ea typeface="+mn-ea"/>
              <a:cs typeface="+mn-cs"/>
            </a:endParaRPr>
          </a:p>
        </p:txBody>
      </p:sp>
      <p:sp>
        <p:nvSpPr>
          <p:cNvPr id="2" name="Section">
            <a:extLst>
              <a:ext uri="{FF2B5EF4-FFF2-40B4-BE49-F238E27FC236}">
                <a16:creationId xmlns:a16="http://schemas.microsoft.com/office/drawing/2014/main" id="{267FD5A7-2F40-29A2-DD34-E71622772FED}"/>
              </a:ext>
            </a:extLst>
          </p:cNvPr>
          <p:cNvSpPr txBox="1"/>
          <p:nvPr userDrawn="1"/>
        </p:nvSpPr>
        <p:spPr bwMode="gray">
          <a:xfrm>
            <a:off x="550164" y="0"/>
            <a:ext cx="3602736" cy="548640"/>
          </a:xfrm>
          <a:prstGeom prst="rect">
            <a:avLst/>
          </a:prstGeom>
          <a:noFill/>
        </p:spPr>
        <p:txBody>
          <a:bodyPr wrap="none" lIns="0" tIns="0" rIns="0" bIns="0" rtlCol="0" anchor="ctr" anchorCtr="0">
            <a:noAutofit/>
          </a:bodyPr>
          <a:lstStyle/>
          <a:p>
            <a:pPr algn="l"/>
            <a:r>
              <a:rPr lang="en-US" sz="1000" cap="all" baseline="0" noProof="0">
                <a:solidFill>
                  <a:srgbClr val="512EAB"/>
                </a:solidFill>
              </a:rPr>
              <a:t>User Guide</a:t>
            </a:r>
          </a:p>
        </p:txBody>
      </p:sp>
      <p:sp>
        <p:nvSpPr>
          <p:cNvPr id="11" name="Title 1">
            <a:extLst>
              <a:ext uri="{FF2B5EF4-FFF2-40B4-BE49-F238E27FC236}">
                <a16:creationId xmlns:a16="http://schemas.microsoft.com/office/drawing/2014/main" id="{9F569392-7410-5E80-76E3-002E14CCB93F}"/>
              </a:ext>
            </a:extLst>
          </p:cNvPr>
          <p:cNvSpPr txBox="1">
            <a:spLocks/>
          </p:cNvSpPr>
          <p:nvPr userDrawn="1"/>
        </p:nvSpPr>
        <p:spPr bwMode="gray">
          <a:xfrm>
            <a:off x="550164" y="552450"/>
            <a:ext cx="2666111" cy="819150"/>
          </a:xfrm>
          <a:prstGeom prst="rect">
            <a:avLst/>
          </a:prstGeom>
          <a:ln>
            <a:noFill/>
          </a:ln>
        </p:spPr>
        <p:txBody>
          <a:bodyPr vert="horz" lIns="0" tIns="0" rIns="0" bIns="0" rtlCol="0" anchor="t">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200" b="0" i="0" u="none" strike="noStrike" kern="1200" cap="none" spc="0" normalizeH="0" baseline="0" noProof="0">
                <a:ln>
                  <a:noFill/>
                </a:ln>
                <a:solidFill>
                  <a:srgbClr val="0D004D"/>
                </a:solidFill>
                <a:effectLst/>
                <a:uLnTx/>
                <a:uFillTx/>
                <a:latin typeface="Plus Jakarta Sans SemiBold" panose="020B0609020204030204"/>
                <a:ea typeface="+mj-ea"/>
                <a:cs typeface="+mj-cs"/>
              </a:rPr>
              <a:t>Color palette</a:t>
            </a:r>
          </a:p>
        </p:txBody>
      </p:sp>
      <p:sp>
        <p:nvSpPr>
          <p:cNvPr id="14" name="Text Placeholder 1">
            <a:extLst>
              <a:ext uri="{FF2B5EF4-FFF2-40B4-BE49-F238E27FC236}">
                <a16:creationId xmlns:a16="http://schemas.microsoft.com/office/drawing/2014/main" id="{385A84BD-04C7-0208-E294-9B5715738F9A}"/>
              </a:ext>
            </a:extLst>
          </p:cNvPr>
          <p:cNvSpPr txBox="1">
            <a:spLocks/>
          </p:cNvSpPr>
          <p:nvPr userDrawn="1"/>
        </p:nvSpPr>
        <p:spPr bwMode="gray">
          <a:xfrm>
            <a:off x="550164" y="1625600"/>
            <a:ext cx="2364486" cy="4410076"/>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600"/>
              </a:spcAft>
              <a:buFont typeface="Plus Jakarta Sans" panose="020B0604020202020204" pitchFamily="34" charset="0"/>
              <a:buNone/>
              <a:defRPr sz="1100" kern="1200">
                <a:solidFill>
                  <a:schemeClr val="tx2"/>
                </a:solidFill>
                <a:latin typeface="+mn-lt"/>
                <a:ea typeface="+mn-ea"/>
                <a:cs typeface="+mn-cs"/>
              </a:defRPr>
            </a:lvl1pPr>
            <a:lvl2pPr marL="457200" indent="0" algn="l" defTabSz="914400" rtl="0" eaLnBrk="1" latinLnBrk="0" hangingPunct="1">
              <a:lnSpc>
                <a:spcPct val="100000"/>
              </a:lnSpc>
              <a:spcBef>
                <a:spcPts val="0"/>
              </a:spcBef>
              <a:spcAft>
                <a:spcPts val="600"/>
              </a:spcAft>
              <a:buFont typeface="Plus Jakarta Sans" panose="020B0604020202020204" pitchFamily="34" charset="0"/>
              <a:buNone/>
              <a:defRPr sz="1400" kern="1200">
                <a:solidFill>
                  <a:schemeClr val="tx2"/>
                </a:solidFill>
                <a:latin typeface="+mn-lt"/>
                <a:ea typeface="+mn-ea"/>
                <a:cs typeface="+mn-cs"/>
              </a:defRPr>
            </a:lvl2pPr>
            <a:lvl3pPr marL="914400" indent="0" algn="l" defTabSz="914400" rtl="0" eaLnBrk="1" latinLnBrk="0" hangingPunct="1">
              <a:lnSpc>
                <a:spcPct val="100000"/>
              </a:lnSpc>
              <a:spcBef>
                <a:spcPts val="0"/>
              </a:spcBef>
              <a:spcAft>
                <a:spcPts val="600"/>
              </a:spcAft>
              <a:buFont typeface="Plus Jakarta Sans" panose="020B0604020202020204" pitchFamily="34" charset="0"/>
              <a:buNone/>
              <a:defRPr sz="1200" kern="1200">
                <a:solidFill>
                  <a:schemeClr val="tx2"/>
                </a:solidFill>
                <a:latin typeface="+mn-lt"/>
                <a:ea typeface="+mn-ea"/>
                <a:cs typeface="+mn-cs"/>
              </a:defRPr>
            </a:lvl3pPr>
            <a:lvl4pPr marL="1371600" indent="0" algn="l" defTabSz="914400" rtl="0" eaLnBrk="1" latinLnBrk="0" hangingPunct="1">
              <a:lnSpc>
                <a:spcPct val="100000"/>
              </a:lnSpc>
              <a:spcBef>
                <a:spcPts val="0"/>
              </a:spcBef>
              <a:spcAft>
                <a:spcPts val="600"/>
              </a:spcAft>
              <a:buFont typeface="Plus Jakarta Sans" panose="020B0604020202020204" pitchFamily="34" charset="0"/>
              <a:buNone/>
              <a:defRPr sz="1000" kern="1200">
                <a:solidFill>
                  <a:schemeClr val="tx2"/>
                </a:solidFill>
                <a:latin typeface="+mn-lt"/>
                <a:ea typeface="+mn-ea"/>
                <a:cs typeface="+mn-cs"/>
              </a:defRPr>
            </a:lvl4pPr>
            <a:lvl5pPr marL="1828800" indent="0" algn="l" defTabSz="914400" rtl="0" eaLnBrk="1" latinLnBrk="0" hangingPunct="1">
              <a:lnSpc>
                <a:spcPct val="100000"/>
              </a:lnSpc>
              <a:spcBef>
                <a:spcPts val="0"/>
              </a:spcBef>
              <a:spcAft>
                <a:spcPts val="600"/>
              </a:spcAft>
              <a:buFont typeface="Plus Jakarta Sans" panose="020B0604020202020204" pitchFamily="34" charset="0"/>
              <a:buNone/>
              <a:defRPr sz="1000" kern="1200">
                <a:solidFill>
                  <a:schemeClr val="tx2"/>
                </a:solidFill>
                <a:latin typeface="+mn-lt"/>
                <a:ea typeface="+mn-ea"/>
                <a:cs typeface="+mn-cs"/>
              </a:defRPr>
            </a:lvl5pPr>
            <a:lvl6pPr marL="22860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9pPr>
          </a:lstStyle>
          <a:p>
            <a:r>
              <a:rPr lang="en-US" b="1" noProof="0"/>
              <a:t>Pearson Purple is the cornerstone of our brand identity. This lead color is the foundation for all design and branding touchpoints, supported by the primary purples.</a:t>
            </a:r>
          </a:p>
          <a:p>
            <a:r>
              <a:rPr lang="en-US" b="1" noProof="0"/>
              <a:t>Primary colors: </a:t>
            </a:r>
            <a:r>
              <a:rPr lang="en-US" noProof="0"/>
              <a:t>The key supporting colors, reinforcing Pearson Purple as the backbone of this brand system. Use these in backgrounds, gradients, and as primary colors within graphic elements.</a:t>
            </a:r>
          </a:p>
          <a:p>
            <a:r>
              <a:rPr lang="en-US" b="1" noProof="0"/>
              <a:t>Secondary color: </a:t>
            </a:r>
            <a:r>
              <a:rPr lang="en-US" noProof="0"/>
              <a:t>Use Amethyst to complement the primary palette and to emphasize shifts in content or highlight key messaging. </a:t>
            </a:r>
          </a:p>
          <a:p>
            <a:r>
              <a:rPr lang="en-US" b="1" noProof="0"/>
              <a:t>Accent colors: </a:t>
            </a:r>
            <a:r>
              <a:rPr lang="en-US" noProof="0"/>
              <a:t>Whenever possible, use the full-strength version of each accent color. When differentiation is needed, tints of these colors can be applied thoughtfully to maintain visual clarity and consistency.</a:t>
            </a:r>
          </a:p>
          <a:p>
            <a:endParaRPr lang="en-US" noProof="0"/>
          </a:p>
        </p:txBody>
      </p:sp>
      <p:grpSp>
        <p:nvGrpSpPr>
          <p:cNvPr id="20" name="Group 19">
            <a:extLst>
              <a:ext uri="{FF2B5EF4-FFF2-40B4-BE49-F238E27FC236}">
                <a16:creationId xmlns:a16="http://schemas.microsoft.com/office/drawing/2014/main" id="{D1107CD9-65E0-13D9-46AB-8F5EBBCC8A4D}"/>
              </a:ext>
              <a:ext uri="{C183D7F6-B498-43B3-948B-1728B52AA6E4}">
                <adec:decorative xmlns:adec="http://schemas.microsoft.com/office/drawing/2017/decorative" val="1"/>
              </a:ext>
            </a:extLst>
          </p:cNvPr>
          <p:cNvGrpSpPr/>
          <p:nvPr userDrawn="1"/>
        </p:nvGrpSpPr>
        <p:grpSpPr bwMode="gray">
          <a:xfrm>
            <a:off x="4294187" y="1185478"/>
            <a:ext cx="1730376" cy="4833245"/>
            <a:chOff x="4294187" y="1368396"/>
            <a:chExt cx="1730376" cy="4273416"/>
          </a:xfrm>
        </p:grpSpPr>
        <p:sp>
          <p:nvSpPr>
            <p:cNvPr id="21" name="Rectangle 20">
              <a:extLst>
                <a:ext uri="{FF2B5EF4-FFF2-40B4-BE49-F238E27FC236}">
                  <a16:creationId xmlns:a16="http://schemas.microsoft.com/office/drawing/2014/main" id="{6E986EC7-2AD2-DB77-AF26-C6EE859722EC}"/>
                </a:ext>
              </a:extLst>
            </p:cNvPr>
            <p:cNvSpPr/>
            <p:nvPr/>
          </p:nvSpPr>
          <p:spPr bwMode="gray">
            <a:xfrm>
              <a:off x="4294188" y="1368396"/>
              <a:ext cx="1730374" cy="2177551"/>
            </a:xfrm>
            <a:prstGeom prst="rect">
              <a:avLst/>
            </a:prstGeom>
            <a:solidFill>
              <a:srgbClr val="0D004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lus Jakarta Sans Medium" panose="020B0604030504040204"/>
                <a:ea typeface="+mn-ea"/>
                <a:cs typeface="+mn-cs"/>
              </a:endParaRPr>
            </a:p>
          </p:txBody>
        </p:sp>
        <p:sp>
          <p:nvSpPr>
            <p:cNvPr id="22" name="Rectangle 21">
              <a:extLst>
                <a:ext uri="{FF2B5EF4-FFF2-40B4-BE49-F238E27FC236}">
                  <a16:creationId xmlns:a16="http://schemas.microsoft.com/office/drawing/2014/main" id="{0A324378-83D1-D5EF-0BBE-1EE2FF67E0F3}"/>
                </a:ext>
              </a:extLst>
            </p:cNvPr>
            <p:cNvSpPr/>
            <p:nvPr/>
          </p:nvSpPr>
          <p:spPr bwMode="gray">
            <a:xfrm>
              <a:off x="4294187" y="3545947"/>
              <a:ext cx="930483" cy="1110902"/>
            </a:xfrm>
            <a:prstGeom prst="rect">
              <a:avLst/>
            </a:prstGeom>
            <a:solidFill>
              <a:srgbClr val="C1B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lus Jakarta Sans Medium" panose="020B0604030504040204"/>
                <a:ea typeface="+mn-ea"/>
                <a:cs typeface="+mn-cs"/>
              </a:endParaRPr>
            </a:p>
          </p:txBody>
        </p:sp>
        <p:grpSp>
          <p:nvGrpSpPr>
            <p:cNvPr id="23" name="Group 22">
              <a:extLst>
                <a:ext uri="{FF2B5EF4-FFF2-40B4-BE49-F238E27FC236}">
                  <a16:creationId xmlns:a16="http://schemas.microsoft.com/office/drawing/2014/main" id="{727E7931-7069-B7D5-BFF3-4D9B6A8D692E}"/>
                </a:ext>
              </a:extLst>
            </p:cNvPr>
            <p:cNvGrpSpPr/>
            <p:nvPr/>
          </p:nvGrpSpPr>
          <p:grpSpPr bwMode="gray">
            <a:xfrm>
              <a:off x="4294187" y="5083857"/>
              <a:ext cx="1730374" cy="557955"/>
              <a:chOff x="548639" y="5537577"/>
              <a:chExt cx="2667635" cy="640052"/>
            </a:xfrm>
          </p:grpSpPr>
          <p:sp>
            <p:nvSpPr>
              <p:cNvPr id="31" name="Rectangle 30">
                <a:extLst>
                  <a:ext uri="{FF2B5EF4-FFF2-40B4-BE49-F238E27FC236}">
                    <a16:creationId xmlns:a16="http://schemas.microsoft.com/office/drawing/2014/main" id="{037ECA06-D18B-8942-7506-9CB037696E8D}"/>
                  </a:ext>
                </a:extLst>
              </p:cNvPr>
              <p:cNvSpPr/>
              <p:nvPr/>
            </p:nvSpPr>
            <p:spPr bwMode="gray">
              <a:xfrm>
                <a:off x="548639" y="5537577"/>
                <a:ext cx="2667635" cy="213217"/>
              </a:xfrm>
              <a:prstGeom prst="rect">
                <a:avLst/>
              </a:prstGeom>
              <a:solidFill>
                <a:srgbClr val="DF41C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lus Jakarta Sans Medium" panose="020B0604030504040204"/>
                  <a:ea typeface="+mn-ea"/>
                  <a:cs typeface="+mn-cs"/>
                </a:endParaRPr>
              </a:p>
            </p:txBody>
          </p:sp>
          <p:sp>
            <p:nvSpPr>
              <p:cNvPr id="32" name="Rectangle 31">
                <a:extLst>
                  <a:ext uri="{FF2B5EF4-FFF2-40B4-BE49-F238E27FC236}">
                    <a16:creationId xmlns:a16="http://schemas.microsoft.com/office/drawing/2014/main" id="{77973ED2-1002-5E34-F5B7-F2852DD59D30}"/>
                  </a:ext>
                </a:extLst>
              </p:cNvPr>
              <p:cNvSpPr/>
              <p:nvPr/>
            </p:nvSpPr>
            <p:spPr bwMode="gray">
              <a:xfrm>
                <a:off x="548639" y="5752812"/>
                <a:ext cx="2667635" cy="213218"/>
              </a:xfrm>
              <a:prstGeom prst="rect">
                <a:avLst/>
              </a:prstGeom>
              <a:solidFill>
                <a:srgbClr val="FFCE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lus Jakarta Sans Medium" panose="020B0604030504040204"/>
                  <a:ea typeface="+mn-ea"/>
                  <a:cs typeface="+mn-cs"/>
                </a:endParaRPr>
              </a:p>
            </p:txBody>
          </p:sp>
          <p:sp>
            <p:nvSpPr>
              <p:cNvPr id="33" name="Rectangle 32">
                <a:extLst>
                  <a:ext uri="{FF2B5EF4-FFF2-40B4-BE49-F238E27FC236}">
                    <a16:creationId xmlns:a16="http://schemas.microsoft.com/office/drawing/2014/main" id="{25103BCF-85AC-430B-A63D-42C6A6AB8E7A}"/>
                  </a:ext>
                </a:extLst>
              </p:cNvPr>
              <p:cNvSpPr/>
              <p:nvPr/>
            </p:nvSpPr>
            <p:spPr bwMode="gray">
              <a:xfrm>
                <a:off x="548639" y="5964411"/>
                <a:ext cx="2667635" cy="213218"/>
              </a:xfrm>
              <a:prstGeom prst="rect">
                <a:avLst/>
              </a:prstGeom>
              <a:solidFill>
                <a:srgbClr val="56E2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lus Jakarta Sans Medium" panose="020B0604030504040204"/>
                  <a:ea typeface="+mn-ea"/>
                  <a:cs typeface="+mn-cs"/>
                </a:endParaRPr>
              </a:p>
            </p:txBody>
          </p:sp>
        </p:grpSp>
        <p:sp>
          <p:nvSpPr>
            <p:cNvPr id="24" name="Rectangle 23">
              <a:extLst>
                <a:ext uri="{FF2B5EF4-FFF2-40B4-BE49-F238E27FC236}">
                  <a16:creationId xmlns:a16="http://schemas.microsoft.com/office/drawing/2014/main" id="{0006FF7A-B2F1-65D5-E5F7-D46AB47010AF}"/>
                </a:ext>
              </a:extLst>
            </p:cNvPr>
            <p:cNvSpPr/>
            <p:nvPr/>
          </p:nvSpPr>
          <p:spPr bwMode="gray">
            <a:xfrm>
              <a:off x="5623493" y="1368396"/>
              <a:ext cx="401070" cy="2177551"/>
            </a:xfrm>
            <a:prstGeom prst="rect">
              <a:avLst/>
            </a:prstGeom>
            <a:solidFill>
              <a:srgbClr val="0D004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lus Jakarta Sans Medium" panose="020B0604030504040204"/>
                <a:ea typeface="+mn-ea"/>
                <a:cs typeface="+mn-cs"/>
              </a:endParaRPr>
            </a:p>
          </p:txBody>
        </p:sp>
        <p:sp>
          <p:nvSpPr>
            <p:cNvPr id="25" name="Rectangle 24">
              <a:extLst>
                <a:ext uri="{FF2B5EF4-FFF2-40B4-BE49-F238E27FC236}">
                  <a16:creationId xmlns:a16="http://schemas.microsoft.com/office/drawing/2014/main" id="{7A7CA108-34F3-55BF-57C4-C08DFB86A5B3}"/>
                </a:ext>
              </a:extLst>
            </p:cNvPr>
            <p:cNvSpPr/>
            <p:nvPr/>
          </p:nvSpPr>
          <p:spPr bwMode="gray">
            <a:xfrm>
              <a:off x="5224670" y="3545947"/>
              <a:ext cx="799893" cy="1110902"/>
            </a:xfrm>
            <a:prstGeom prst="rect">
              <a:avLst/>
            </a:prstGeom>
            <a:solidFill>
              <a:srgbClr val="EDECF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lus Jakarta Sans Medium" panose="020B0604030504040204"/>
                <a:ea typeface="+mn-ea"/>
                <a:cs typeface="+mn-cs"/>
              </a:endParaRPr>
            </a:p>
          </p:txBody>
        </p:sp>
        <p:grpSp>
          <p:nvGrpSpPr>
            <p:cNvPr id="26" name="Group 25">
              <a:extLst>
                <a:ext uri="{FF2B5EF4-FFF2-40B4-BE49-F238E27FC236}">
                  <a16:creationId xmlns:a16="http://schemas.microsoft.com/office/drawing/2014/main" id="{F56274A5-8035-D7CC-D422-F52877731AA3}"/>
                </a:ext>
              </a:extLst>
            </p:cNvPr>
            <p:cNvGrpSpPr/>
            <p:nvPr/>
          </p:nvGrpSpPr>
          <p:grpSpPr bwMode="gray">
            <a:xfrm>
              <a:off x="5623493" y="5083857"/>
              <a:ext cx="401070" cy="557954"/>
              <a:chOff x="548639" y="5537577"/>
              <a:chExt cx="2667635" cy="640052"/>
            </a:xfrm>
          </p:grpSpPr>
          <p:sp>
            <p:nvSpPr>
              <p:cNvPr id="28" name="Rectangle 27">
                <a:extLst>
                  <a:ext uri="{FF2B5EF4-FFF2-40B4-BE49-F238E27FC236}">
                    <a16:creationId xmlns:a16="http://schemas.microsoft.com/office/drawing/2014/main" id="{8ACB260B-5130-A7C0-D074-374147DE992E}"/>
                  </a:ext>
                </a:extLst>
              </p:cNvPr>
              <p:cNvSpPr/>
              <p:nvPr/>
            </p:nvSpPr>
            <p:spPr bwMode="gray">
              <a:xfrm>
                <a:off x="548639" y="5537577"/>
                <a:ext cx="2667635" cy="213218"/>
              </a:xfrm>
              <a:prstGeom prst="rect">
                <a:avLst/>
              </a:prstGeom>
              <a:solidFill>
                <a:srgbClr val="EFA0E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lus Jakarta Sans Medium" panose="020B0604030504040204"/>
                  <a:ea typeface="+mn-ea"/>
                  <a:cs typeface="+mn-cs"/>
                </a:endParaRPr>
              </a:p>
            </p:txBody>
          </p:sp>
          <p:sp>
            <p:nvSpPr>
              <p:cNvPr id="29" name="Rectangle 28">
                <a:extLst>
                  <a:ext uri="{FF2B5EF4-FFF2-40B4-BE49-F238E27FC236}">
                    <a16:creationId xmlns:a16="http://schemas.microsoft.com/office/drawing/2014/main" id="{D90D97F1-4994-E763-7575-9C7294D22915}"/>
                  </a:ext>
                </a:extLst>
              </p:cNvPr>
              <p:cNvSpPr/>
              <p:nvPr/>
            </p:nvSpPr>
            <p:spPr bwMode="gray">
              <a:xfrm>
                <a:off x="548639" y="5752813"/>
                <a:ext cx="2667635" cy="213218"/>
              </a:xfrm>
              <a:prstGeom prst="rect">
                <a:avLst/>
              </a:prstGeom>
              <a:solidFill>
                <a:srgbClr val="FFE67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lus Jakarta Sans Medium" panose="020B0604030504040204"/>
                  <a:ea typeface="+mn-ea"/>
                  <a:cs typeface="+mn-cs"/>
                </a:endParaRPr>
              </a:p>
            </p:txBody>
          </p:sp>
          <p:sp>
            <p:nvSpPr>
              <p:cNvPr id="30" name="Rectangle 29">
                <a:extLst>
                  <a:ext uri="{FF2B5EF4-FFF2-40B4-BE49-F238E27FC236}">
                    <a16:creationId xmlns:a16="http://schemas.microsoft.com/office/drawing/2014/main" id="{24DC421A-46CF-147D-E315-C11ED06596C6}"/>
                  </a:ext>
                </a:extLst>
              </p:cNvPr>
              <p:cNvSpPr/>
              <p:nvPr/>
            </p:nvSpPr>
            <p:spPr bwMode="gray">
              <a:xfrm>
                <a:off x="548639" y="5964411"/>
                <a:ext cx="2667635" cy="213218"/>
              </a:xfrm>
              <a:prstGeom prst="rect">
                <a:avLst/>
              </a:prstGeom>
              <a:solidFill>
                <a:srgbClr val="B3F2F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lus Jakarta Sans Medium" panose="020B0604030504040204"/>
                  <a:ea typeface="+mn-ea"/>
                  <a:cs typeface="+mn-cs"/>
                </a:endParaRPr>
              </a:p>
            </p:txBody>
          </p:sp>
        </p:grpSp>
        <p:sp>
          <p:nvSpPr>
            <p:cNvPr id="27" name="Rectangle 26">
              <a:extLst>
                <a:ext uri="{FF2B5EF4-FFF2-40B4-BE49-F238E27FC236}">
                  <a16:creationId xmlns:a16="http://schemas.microsoft.com/office/drawing/2014/main" id="{C5650621-A00F-C333-274D-C7A743B381FA}"/>
                </a:ext>
              </a:extLst>
            </p:cNvPr>
            <p:cNvSpPr/>
            <p:nvPr/>
          </p:nvSpPr>
          <p:spPr bwMode="gray">
            <a:xfrm>
              <a:off x="4294187" y="4648757"/>
              <a:ext cx="1730374" cy="442414"/>
            </a:xfrm>
            <a:prstGeom prst="rect">
              <a:avLst/>
            </a:prstGeom>
            <a:solidFill>
              <a:srgbClr val="512EA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lus Jakarta Sans Medium" panose="020B0604030504040204"/>
                <a:ea typeface="+mn-ea"/>
                <a:cs typeface="+mn-cs"/>
              </a:endParaRPr>
            </a:p>
          </p:txBody>
        </p:sp>
      </p:grpSp>
      <p:sp>
        <p:nvSpPr>
          <p:cNvPr id="34" name="Subhead 1">
            <a:extLst>
              <a:ext uri="{FF2B5EF4-FFF2-40B4-BE49-F238E27FC236}">
                <a16:creationId xmlns:a16="http://schemas.microsoft.com/office/drawing/2014/main" id="{052232CE-5162-C5BC-3B5C-E6129E74FC2C}"/>
              </a:ext>
            </a:extLst>
          </p:cNvPr>
          <p:cNvSpPr txBox="1">
            <a:spLocks/>
          </p:cNvSpPr>
          <p:nvPr userDrawn="1"/>
        </p:nvSpPr>
        <p:spPr bwMode="gray">
          <a:xfrm>
            <a:off x="7094973" y="938169"/>
            <a:ext cx="800175" cy="247309"/>
          </a:xfrm>
          <a:prstGeom prst="rect">
            <a:avLst/>
          </a:prstGeom>
        </p:spPr>
        <p:txBody>
          <a:bodyPr vert="horz" wrap="square" lIns="0" tIns="0" rIns="0" bIns="0" rtlCol="0" anchor="t">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800" b="0" i="0" u="none" strike="noStrike" kern="1200" cap="none" spc="0" normalizeH="0" baseline="0" noProof="0">
                <a:ln>
                  <a:noFill/>
                </a:ln>
                <a:solidFill>
                  <a:srgbClr val="0D004D"/>
                </a:solidFill>
                <a:effectLst/>
                <a:uLnTx/>
                <a:uFillTx/>
                <a:latin typeface="Plus Jakarta Sans Medium" panose="020B0604030504040204"/>
                <a:ea typeface="+mj-ea"/>
                <a:cs typeface="+mj-cs"/>
              </a:rPr>
              <a:t>Pearson Purple</a:t>
            </a:r>
          </a:p>
        </p:txBody>
      </p:sp>
      <p:cxnSp>
        <p:nvCxnSpPr>
          <p:cNvPr id="35" name="Straight Connector 34">
            <a:extLst>
              <a:ext uri="{FF2B5EF4-FFF2-40B4-BE49-F238E27FC236}">
                <a16:creationId xmlns:a16="http://schemas.microsoft.com/office/drawing/2014/main" id="{A876E7CF-68A5-1193-2438-A9FFF99E4169}"/>
              </a:ext>
              <a:ext uri="{C183D7F6-B498-43B3-948B-1728B52AA6E4}">
                <adec:decorative xmlns:adec="http://schemas.microsoft.com/office/drawing/2017/decorative" val="1"/>
              </a:ext>
            </a:extLst>
          </p:cNvPr>
          <p:cNvCxnSpPr>
            <a:cxnSpLocks/>
          </p:cNvCxnSpPr>
          <p:nvPr userDrawn="1"/>
        </p:nvCxnSpPr>
        <p:spPr bwMode="gray">
          <a:xfrm>
            <a:off x="7094972" y="1185478"/>
            <a:ext cx="3611128" cy="0"/>
          </a:xfrm>
          <a:prstGeom prst="line">
            <a:avLst/>
          </a:prstGeom>
          <a:ln w="6350">
            <a:solidFill>
              <a:schemeClr val="tx2"/>
            </a:solidFill>
          </a:ln>
        </p:spPr>
        <p:style>
          <a:lnRef idx="2">
            <a:schemeClr val="accent1"/>
          </a:lnRef>
          <a:fillRef idx="0">
            <a:schemeClr val="accent1"/>
          </a:fillRef>
          <a:effectRef idx="1">
            <a:schemeClr val="accent1"/>
          </a:effectRef>
          <a:fontRef idx="minor">
            <a:schemeClr val="tx1"/>
          </a:fontRef>
        </p:style>
      </p:cxnSp>
      <p:sp>
        <p:nvSpPr>
          <p:cNvPr id="36" name="Swatch 1">
            <a:extLst>
              <a:ext uri="{FF2B5EF4-FFF2-40B4-BE49-F238E27FC236}">
                <a16:creationId xmlns:a16="http://schemas.microsoft.com/office/drawing/2014/main" id="{1CE9060D-0348-F49D-2593-609CB6832DD0}"/>
              </a:ext>
              <a:ext uri="{C183D7F6-B498-43B3-948B-1728B52AA6E4}">
                <adec:decorative xmlns:adec="http://schemas.microsoft.com/office/drawing/2017/decorative" val="1"/>
              </a:ext>
            </a:extLst>
          </p:cNvPr>
          <p:cNvSpPr/>
          <p:nvPr userDrawn="1"/>
        </p:nvSpPr>
        <p:spPr bwMode="gray">
          <a:xfrm>
            <a:off x="7094972" y="1270515"/>
            <a:ext cx="800175" cy="244360"/>
          </a:xfrm>
          <a:prstGeom prst="rect">
            <a:avLst/>
          </a:prstGeom>
          <a:solidFill>
            <a:srgbClr val="0D004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FFFFFF"/>
                </a:solidFill>
                <a:effectLst/>
                <a:uLnTx/>
                <a:uFillTx/>
                <a:latin typeface="Plus Jakarta Sans Medium" panose="020B0604030504040204"/>
                <a:ea typeface="+mn-ea"/>
                <a:cs typeface="+mn-cs"/>
              </a:rPr>
              <a:t>Text</a:t>
            </a:r>
          </a:p>
        </p:txBody>
      </p:sp>
      <p:sp>
        <p:nvSpPr>
          <p:cNvPr id="37" name="Color 1">
            <a:extLst>
              <a:ext uri="{FF2B5EF4-FFF2-40B4-BE49-F238E27FC236}">
                <a16:creationId xmlns:a16="http://schemas.microsoft.com/office/drawing/2014/main" id="{4E5B2A94-D280-1CEA-36AD-3DC041FD9E6A}"/>
              </a:ext>
            </a:extLst>
          </p:cNvPr>
          <p:cNvSpPr txBox="1">
            <a:spLocks/>
          </p:cNvSpPr>
          <p:nvPr userDrawn="1"/>
        </p:nvSpPr>
        <p:spPr bwMode="gray">
          <a:xfrm>
            <a:off x="8029411" y="1270516"/>
            <a:ext cx="1115200" cy="238788"/>
          </a:xfrm>
          <a:prstGeom prst="rect">
            <a:avLst/>
          </a:prstGeom>
        </p:spPr>
        <p:txBody>
          <a:bodyPr vert="horz" wrap="square" lIns="0" tIns="0" rIns="0" bIns="0" rtlCol="0" anchor="ctr">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800" b="1" i="0" u="none" strike="noStrike" kern="1200" cap="none" spc="0" normalizeH="0" baseline="0" noProof="0">
                <a:ln>
                  <a:noFill/>
                </a:ln>
                <a:solidFill>
                  <a:srgbClr val="0D004D"/>
                </a:solidFill>
                <a:effectLst/>
                <a:uLnTx/>
                <a:uFillTx/>
                <a:latin typeface="Plus Jakarta Sans" panose="020B0604030504040204"/>
                <a:ea typeface="+mj-ea"/>
                <a:cs typeface="+mj-cs"/>
              </a:rPr>
              <a:t>Pearson Purple</a:t>
            </a:r>
          </a:p>
        </p:txBody>
      </p:sp>
      <p:sp>
        <p:nvSpPr>
          <p:cNvPr id="38" name="HEX 1">
            <a:extLst>
              <a:ext uri="{FF2B5EF4-FFF2-40B4-BE49-F238E27FC236}">
                <a16:creationId xmlns:a16="http://schemas.microsoft.com/office/drawing/2014/main" id="{0C326F51-2D19-C1F1-E825-5F7E224F9F3B}"/>
              </a:ext>
            </a:extLst>
          </p:cNvPr>
          <p:cNvSpPr txBox="1">
            <a:spLocks/>
          </p:cNvSpPr>
          <p:nvPr userDrawn="1"/>
        </p:nvSpPr>
        <p:spPr bwMode="gray">
          <a:xfrm>
            <a:off x="8971017" y="1270516"/>
            <a:ext cx="794432" cy="238788"/>
          </a:xfrm>
          <a:prstGeom prst="rect">
            <a:avLst/>
          </a:prstGeom>
        </p:spPr>
        <p:txBody>
          <a:bodyPr vert="horz" wrap="square" lIns="0" tIns="0" rIns="0" bIns="0" rtlCol="0" anchor="ctr">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800" b="0" i="0" u="none" strike="noStrike" kern="1200" cap="none" spc="0" normalizeH="0" baseline="0" noProof="0">
                <a:ln>
                  <a:noFill/>
                </a:ln>
                <a:solidFill>
                  <a:srgbClr val="0D004D"/>
                </a:solidFill>
                <a:effectLst/>
                <a:uLnTx/>
                <a:uFillTx/>
                <a:latin typeface="Plus Jakarta Sans Medium" panose="020B0604030504040204"/>
                <a:ea typeface="+mj-ea"/>
                <a:cs typeface="+mj-cs"/>
              </a:rPr>
              <a:t>#0D004D</a:t>
            </a:r>
          </a:p>
        </p:txBody>
      </p:sp>
      <p:sp>
        <p:nvSpPr>
          <p:cNvPr id="39" name="RGB 1">
            <a:extLst>
              <a:ext uri="{FF2B5EF4-FFF2-40B4-BE49-F238E27FC236}">
                <a16:creationId xmlns:a16="http://schemas.microsoft.com/office/drawing/2014/main" id="{629845AA-E2D2-0003-4C13-6046322A95E0}"/>
              </a:ext>
            </a:extLst>
          </p:cNvPr>
          <p:cNvSpPr txBox="1">
            <a:spLocks/>
          </p:cNvSpPr>
          <p:nvPr userDrawn="1"/>
        </p:nvSpPr>
        <p:spPr bwMode="gray">
          <a:xfrm>
            <a:off x="9765449" y="1270516"/>
            <a:ext cx="940183" cy="238788"/>
          </a:xfrm>
          <a:prstGeom prst="rect">
            <a:avLst/>
          </a:prstGeom>
        </p:spPr>
        <p:txBody>
          <a:bodyPr vert="horz" wrap="square" lIns="0" tIns="0" rIns="0" bIns="0" rtlCol="0" anchor="ctr">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800" b="0" i="0" u="none" strike="noStrike" kern="1200" cap="none" spc="0" normalizeH="0" baseline="0" noProof="0">
                <a:ln>
                  <a:noFill/>
                </a:ln>
                <a:solidFill>
                  <a:srgbClr val="0D004D"/>
                </a:solidFill>
                <a:effectLst/>
                <a:uLnTx/>
                <a:uFillTx/>
                <a:latin typeface="Plus Jakarta Sans Medium" panose="020B0604030504040204"/>
                <a:ea typeface="+mj-ea"/>
                <a:cs typeface="+mj-cs"/>
              </a:rPr>
              <a:t>R13 G0 B77</a:t>
            </a:r>
          </a:p>
        </p:txBody>
      </p:sp>
      <p:sp>
        <p:nvSpPr>
          <p:cNvPr id="40" name="Subhead 2">
            <a:extLst>
              <a:ext uri="{FF2B5EF4-FFF2-40B4-BE49-F238E27FC236}">
                <a16:creationId xmlns:a16="http://schemas.microsoft.com/office/drawing/2014/main" id="{D69037FD-5176-4397-664D-2A2294443715}"/>
              </a:ext>
            </a:extLst>
          </p:cNvPr>
          <p:cNvSpPr txBox="1">
            <a:spLocks/>
          </p:cNvSpPr>
          <p:nvPr userDrawn="1"/>
        </p:nvSpPr>
        <p:spPr bwMode="gray">
          <a:xfrm>
            <a:off x="7094973" y="1774883"/>
            <a:ext cx="800175" cy="247309"/>
          </a:xfrm>
          <a:prstGeom prst="rect">
            <a:avLst/>
          </a:prstGeom>
        </p:spPr>
        <p:txBody>
          <a:bodyPr vert="horz" wrap="square" lIns="0" tIns="0" rIns="0" bIns="0" rtlCol="0" anchor="t">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800" b="0" i="0" u="none" strike="noStrike" kern="1200" cap="none" spc="0" normalizeH="0" baseline="0" noProof="0">
                <a:ln>
                  <a:noFill/>
                </a:ln>
                <a:solidFill>
                  <a:srgbClr val="0D004D"/>
                </a:solidFill>
                <a:effectLst/>
                <a:uLnTx/>
                <a:uFillTx/>
                <a:latin typeface="Plus Jakarta Sans Medium" panose="020B0604030504040204"/>
                <a:ea typeface="+mj-ea"/>
                <a:cs typeface="+mj-cs"/>
              </a:rPr>
              <a:t>Primary Colors</a:t>
            </a:r>
          </a:p>
        </p:txBody>
      </p:sp>
      <p:cxnSp>
        <p:nvCxnSpPr>
          <p:cNvPr id="41" name="Straight Connector 40">
            <a:extLst>
              <a:ext uri="{FF2B5EF4-FFF2-40B4-BE49-F238E27FC236}">
                <a16:creationId xmlns:a16="http://schemas.microsoft.com/office/drawing/2014/main" id="{18890CAB-CB18-F8DC-DA2B-77F8A906FF73}"/>
              </a:ext>
              <a:ext uri="{C183D7F6-B498-43B3-948B-1728B52AA6E4}">
                <adec:decorative xmlns:adec="http://schemas.microsoft.com/office/drawing/2017/decorative" val="1"/>
              </a:ext>
            </a:extLst>
          </p:cNvPr>
          <p:cNvCxnSpPr>
            <a:cxnSpLocks/>
          </p:cNvCxnSpPr>
          <p:nvPr userDrawn="1"/>
        </p:nvCxnSpPr>
        <p:spPr bwMode="gray">
          <a:xfrm>
            <a:off x="7094972" y="2022019"/>
            <a:ext cx="3611128" cy="0"/>
          </a:xfrm>
          <a:prstGeom prst="line">
            <a:avLst/>
          </a:prstGeom>
          <a:ln w="6350">
            <a:solidFill>
              <a:schemeClr val="tx2"/>
            </a:solidFill>
          </a:ln>
        </p:spPr>
        <p:style>
          <a:lnRef idx="2">
            <a:schemeClr val="accent1"/>
          </a:lnRef>
          <a:fillRef idx="0">
            <a:schemeClr val="accent1"/>
          </a:fillRef>
          <a:effectRef idx="1">
            <a:schemeClr val="accent1"/>
          </a:effectRef>
          <a:fontRef idx="minor">
            <a:schemeClr val="tx1"/>
          </a:fontRef>
        </p:style>
      </p:cxnSp>
      <p:sp>
        <p:nvSpPr>
          <p:cNvPr id="42" name="Swatch 2">
            <a:extLst>
              <a:ext uri="{FF2B5EF4-FFF2-40B4-BE49-F238E27FC236}">
                <a16:creationId xmlns:a16="http://schemas.microsoft.com/office/drawing/2014/main" id="{B4CC379D-2B26-06C3-B433-AC2F54D6A098}"/>
              </a:ext>
              <a:ext uri="{C183D7F6-B498-43B3-948B-1728B52AA6E4}">
                <adec:decorative xmlns:adec="http://schemas.microsoft.com/office/drawing/2017/decorative" val="1"/>
              </a:ext>
            </a:extLst>
          </p:cNvPr>
          <p:cNvSpPr/>
          <p:nvPr userDrawn="1"/>
        </p:nvSpPr>
        <p:spPr bwMode="gray">
          <a:xfrm>
            <a:off x="7094972" y="2082882"/>
            <a:ext cx="800175" cy="244360"/>
          </a:xfrm>
          <a:prstGeom prst="rect">
            <a:avLst/>
          </a:prstGeom>
          <a:solidFill>
            <a:srgbClr val="C1B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D004D"/>
                </a:solidFill>
                <a:effectLst/>
                <a:uLnTx/>
                <a:uFillTx/>
                <a:latin typeface="Plus Jakarta Sans Medium" panose="020B0604030504040204"/>
                <a:ea typeface="+mn-ea"/>
                <a:cs typeface="+mn-cs"/>
              </a:rPr>
              <a:t>Text</a:t>
            </a:r>
          </a:p>
        </p:txBody>
      </p:sp>
      <p:sp>
        <p:nvSpPr>
          <p:cNvPr id="43" name="Color 2">
            <a:extLst>
              <a:ext uri="{FF2B5EF4-FFF2-40B4-BE49-F238E27FC236}">
                <a16:creationId xmlns:a16="http://schemas.microsoft.com/office/drawing/2014/main" id="{ACEB3293-F257-0271-2A15-9E55FE2F8444}"/>
              </a:ext>
            </a:extLst>
          </p:cNvPr>
          <p:cNvSpPr txBox="1">
            <a:spLocks/>
          </p:cNvSpPr>
          <p:nvPr userDrawn="1"/>
        </p:nvSpPr>
        <p:spPr bwMode="gray">
          <a:xfrm>
            <a:off x="8029411" y="2082883"/>
            <a:ext cx="1115200" cy="238788"/>
          </a:xfrm>
          <a:prstGeom prst="rect">
            <a:avLst/>
          </a:prstGeom>
        </p:spPr>
        <p:txBody>
          <a:bodyPr vert="horz" wrap="square" lIns="0" tIns="0" rIns="0" bIns="0" rtlCol="0" anchor="ctr">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800" b="1" i="0" u="none" strike="noStrike" kern="1200" cap="none" spc="0" normalizeH="0" baseline="0" noProof="0">
                <a:ln>
                  <a:noFill/>
                </a:ln>
                <a:solidFill>
                  <a:srgbClr val="0D004D"/>
                </a:solidFill>
                <a:effectLst/>
                <a:uLnTx/>
                <a:uFillTx/>
                <a:latin typeface="Plus Jakarta Sans" panose="020B0604030504040204"/>
                <a:ea typeface="+mj-ea"/>
                <a:cs typeface="+mj-cs"/>
              </a:rPr>
              <a:t>Light Purple</a:t>
            </a:r>
          </a:p>
        </p:txBody>
      </p:sp>
      <p:sp>
        <p:nvSpPr>
          <p:cNvPr id="44" name="HEX 2">
            <a:extLst>
              <a:ext uri="{FF2B5EF4-FFF2-40B4-BE49-F238E27FC236}">
                <a16:creationId xmlns:a16="http://schemas.microsoft.com/office/drawing/2014/main" id="{73A8D1E7-C90F-3253-DDE2-ED90603FBD48}"/>
              </a:ext>
            </a:extLst>
          </p:cNvPr>
          <p:cNvSpPr txBox="1">
            <a:spLocks/>
          </p:cNvSpPr>
          <p:nvPr userDrawn="1"/>
        </p:nvSpPr>
        <p:spPr bwMode="gray">
          <a:xfrm>
            <a:off x="8971017" y="2082883"/>
            <a:ext cx="794432" cy="238788"/>
          </a:xfrm>
          <a:prstGeom prst="rect">
            <a:avLst/>
          </a:prstGeom>
        </p:spPr>
        <p:txBody>
          <a:bodyPr vert="horz" wrap="square" lIns="0" tIns="0" rIns="0" bIns="0" rtlCol="0" anchor="ctr">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800" b="0" i="0" u="none" strike="noStrike" kern="1200" cap="none" spc="0" normalizeH="0" baseline="0" noProof="0">
                <a:ln>
                  <a:noFill/>
                </a:ln>
                <a:solidFill>
                  <a:srgbClr val="0D004D"/>
                </a:solidFill>
                <a:effectLst/>
                <a:uLnTx/>
                <a:uFillTx/>
                <a:latin typeface="Plus Jakarta Sans Medium" panose="020B0604030504040204"/>
                <a:ea typeface="+mj-ea"/>
                <a:cs typeface="+mj-cs"/>
              </a:rPr>
              <a:t>#C1BFFF</a:t>
            </a:r>
          </a:p>
        </p:txBody>
      </p:sp>
      <p:sp>
        <p:nvSpPr>
          <p:cNvPr id="45" name="RGB 2">
            <a:extLst>
              <a:ext uri="{FF2B5EF4-FFF2-40B4-BE49-F238E27FC236}">
                <a16:creationId xmlns:a16="http://schemas.microsoft.com/office/drawing/2014/main" id="{57F1D5CE-12CB-EC70-9F7A-958836867956}"/>
              </a:ext>
            </a:extLst>
          </p:cNvPr>
          <p:cNvSpPr txBox="1">
            <a:spLocks/>
          </p:cNvSpPr>
          <p:nvPr userDrawn="1"/>
        </p:nvSpPr>
        <p:spPr bwMode="gray">
          <a:xfrm>
            <a:off x="9765449" y="2082883"/>
            <a:ext cx="940183" cy="238788"/>
          </a:xfrm>
          <a:prstGeom prst="rect">
            <a:avLst/>
          </a:prstGeom>
        </p:spPr>
        <p:txBody>
          <a:bodyPr vert="horz" wrap="square" lIns="0" tIns="0" rIns="0" bIns="0" rtlCol="0" anchor="ctr">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800" b="0" i="0" u="none" strike="noStrike" kern="1200" cap="none" spc="0" normalizeH="0" baseline="0" noProof="0">
                <a:ln>
                  <a:noFill/>
                </a:ln>
                <a:solidFill>
                  <a:srgbClr val="0D004D"/>
                </a:solidFill>
                <a:effectLst/>
                <a:uLnTx/>
                <a:uFillTx/>
                <a:latin typeface="Plus Jakarta Sans Medium" panose="020B0604030504040204"/>
                <a:ea typeface="+mj-ea"/>
                <a:cs typeface="+mj-cs"/>
              </a:rPr>
              <a:t>R193 G191 B255</a:t>
            </a:r>
          </a:p>
        </p:txBody>
      </p:sp>
      <p:cxnSp>
        <p:nvCxnSpPr>
          <p:cNvPr id="46" name="Straight Connector 45">
            <a:extLst>
              <a:ext uri="{FF2B5EF4-FFF2-40B4-BE49-F238E27FC236}">
                <a16:creationId xmlns:a16="http://schemas.microsoft.com/office/drawing/2014/main" id="{5B0E85AD-5A5F-1607-2BD4-344A8FD66C96}"/>
              </a:ext>
              <a:ext uri="{C183D7F6-B498-43B3-948B-1728B52AA6E4}">
                <adec:decorative xmlns:adec="http://schemas.microsoft.com/office/drawing/2017/decorative" val="1"/>
              </a:ext>
            </a:extLst>
          </p:cNvPr>
          <p:cNvCxnSpPr>
            <a:cxnSpLocks/>
          </p:cNvCxnSpPr>
          <p:nvPr userDrawn="1"/>
        </p:nvCxnSpPr>
        <p:spPr bwMode="gray">
          <a:xfrm>
            <a:off x="7094972" y="2390083"/>
            <a:ext cx="3611128" cy="0"/>
          </a:xfrm>
          <a:prstGeom prst="line">
            <a:avLst/>
          </a:prstGeom>
          <a:ln w="6350">
            <a:solidFill>
              <a:schemeClr val="tx2"/>
            </a:solidFill>
          </a:ln>
        </p:spPr>
        <p:style>
          <a:lnRef idx="2">
            <a:schemeClr val="accent1"/>
          </a:lnRef>
          <a:fillRef idx="0">
            <a:schemeClr val="accent1"/>
          </a:fillRef>
          <a:effectRef idx="1">
            <a:schemeClr val="accent1"/>
          </a:effectRef>
          <a:fontRef idx="minor">
            <a:schemeClr val="tx1"/>
          </a:fontRef>
        </p:style>
      </p:cxnSp>
      <p:sp>
        <p:nvSpPr>
          <p:cNvPr id="47" name="Swatch 3">
            <a:extLst>
              <a:ext uri="{FF2B5EF4-FFF2-40B4-BE49-F238E27FC236}">
                <a16:creationId xmlns:a16="http://schemas.microsoft.com/office/drawing/2014/main" id="{FACD8218-F95B-1BD2-E107-E86FF79E5167}"/>
              </a:ext>
              <a:ext uri="{C183D7F6-B498-43B3-948B-1728B52AA6E4}">
                <adec:decorative xmlns:adec="http://schemas.microsoft.com/office/drawing/2017/decorative" val="1"/>
              </a:ext>
            </a:extLst>
          </p:cNvPr>
          <p:cNvSpPr/>
          <p:nvPr userDrawn="1"/>
        </p:nvSpPr>
        <p:spPr bwMode="gray">
          <a:xfrm>
            <a:off x="7094972" y="2453362"/>
            <a:ext cx="800175" cy="244360"/>
          </a:xfrm>
          <a:prstGeom prst="rect">
            <a:avLst/>
          </a:prstGeom>
          <a:solidFill>
            <a:srgbClr val="EDECF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0D004D"/>
              </a:solidFill>
              <a:effectLst/>
              <a:uLnTx/>
              <a:uFillTx/>
              <a:latin typeface="Plus Jakarta Sans Medium" panose="020B0604030504040204"/>
              <a:ea typeface="+mn-ea"/>
              <a:cs typeface="+mn-cs"/>
            </a:endParaRPr>
          </a:p>
        </p:txBody>
      </p:sp>
      <p:sp>
        <p:nvSpPr>
          <p:cNvPr id="48" name="Color 3">
            <a:extLst>
              <a:ext uri="{FF2B5EF4-FFF2-40B4-BE49-F238E27FC236}">
                <a16:creationId xmlns:a16="http://schemas.microsoft.com/office/drawing/2014/main" id="{34D8ACCD-355F-B4F3-9DCC-9D2063A75624}"/>
              </a:ext>
            </a:extLst>
          </p:cNvPr>
          <p:cNvSpPr txBox="1">
            <a:spLocks/>
          </p:cNvSpPr>
          <p:nvPr userDrawn="1"/>
        </p:nvSpPr>
        <p:spPr bwMode="gray">
          <a:xfrm>
            <a:off x="8029411" y="2453363"/>
            <a:ext cx="1115200" cy="238788"/>
          </a:xfrm>
          <a:prstGeom prst="rect">
            <a:avLst/>
          </a:prstGeom>
        </p:spPr>
        <p:txBody>
          <a:bodyPr vert="horz" wrap="square" lIns="0" tIns="0" rIns="0" bIns="0" rtlCol="0" anchor="ctr">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800" b="1" i="0" u="none" strike="noStrike" kern="1200" cap="none" spc="0" normalizeH="0" baseline="0" noProof="0">
                <a:ln>
                  <a:noFill/>
                </a:ln>
                <a:solidFill>
                  <a:srgbClr val="0D004D"/>
                </a:solidFill>
                <a:effectLst/>
                <a:uLnTx/>
                <a:uFillTx/>
                <a:latin typeface="Plus Jakarta Sans" panose="020B0604030504040204"/>
                <a:ea typeface="+mj-ea"/>
                <a:cs typeface="+mj-cs"/>
              </a:rPr>
              <a:t>Mist Purple</a:t>
            </a:r>
          </a:p>
        </p:txBody>
      </p:sp>
      <p:sp>
        <p:nvSpPr>
          <p:cNvPr id="49" name="HEX 3">
            <a:extLst>
              <a:ext uri="{FF2B5EF4-FFF2-40B4-BE49-F238E27FC236}">
                <a16:creationId xmlns:a16="http://schemas.microsoft.com/office/drawing/2014/main" id="{38604BEF-9E86-68CE-5660-C6AD4EB471BB}"/>
              </a:ext>
            </a:extLst>
          </p:cNvPr>
          <p:cNvSpPr txBox="1">
            <a:spLocks/>
          </p:cNvSpPr>
          <p:nvPr userDrawn="1"/>
        </p:nvSpPr>
        <p:spPr bwMode="gray">
          <a:xfrm>
            <a:off x="8971017" y="2453363"/>
            <a:ext cx="794432" cy="238788"/>
          </a:xfrm>
          <a:prstGeom prst="rect">
            <a:avLst/>
          </a:prstGeom>
        </p:spPr>
        <p:txBody>
          <a:bodyPr vert="horz" wrap="square" lIns="0" tIns="0" rIns="0" bIns="0" rtlCol="0" anchor="ctr">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800" b="0" i="0" u="none" strike="noStrike" kern="1200" cap="none" spc="0" normalizeH="0" baseline="0" noProof="0">
                <a:ln>
                  <a:noFill/>
                </a:ln>
                <a:solidFill>
                  <a:srgbClr val="0D004D"/>
                </a:solidFill>
                <a:effectLst/>
                <a:uLnTx/>
                <a:uFillTx/>
                <a:latin typeface="Plus Jakarta Sans Medium" panose="020B0604030504040204"/>
                <a:ea typeface="+mj-ea"/>
                <a:cs typeface="+mj-cs"/>
              </a:rPr>
              <a:t>#EDECF6</a:t>
            </a:r>
          </a:p>
        </p:txBody>
      </p:sp>
      <p:sp>
        <p:nvSpPr>
          <p:cNvPr id="50" name="RGB 3">
            <a:extLst>
              <a:ext uri="{FF2B5EF4-FFF2-40B4-BE49-F238E27FC236}">
                <a16:creationId xmlns:a16="http://schemas.microsoft.com/office/drawing/2014/main" id="{0D9BE44A-C2D2-7CCF-0B49-2E8C1EBB1751}"/>
              </a:ext>
            </a:extLst>
          </p:cNvPr>
          <p:cNvSpPr txBox="1">
            <a:spLocks/>
          </p:cNvSpPr>
          <p:nvPr userDrawn="1"/>
        </p:nvSpPr>
        <p:spPr bwMode="gray">
          <a:xfrm>
            <a:off x="9765449" y="2453363"/>
            <a:ext cx="940183" cy="238788"/>
          </a:xfrm>
          <a:prstGeom prst="rect">
            <a:avLst/>
          </a:prstGeom>
        </p:spPr>
        <p:txBody>
          <a:bodyPr vert="horz" wrap="square" lIns="0" tIns="0" rIns="0" bIns="0" rtlCol="0" anchor="ctr">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800" b="0" i="0" u="none" strike="noStrike" kern="1200" cap="none" spc="0" normalizeH="0" baseline="0" noProof="0">
                <a:ln>
                  <a:noFill/>
                </a:ln>
                <a:solidFill>
                  <a:srgbClr val="0D004D"/>
                </a:solidFill>
                <a:effectLst/>
                <a:uLnTx/>
                <a:uFillTx/>
                <a:latin typeface="Plus Jakarta Sans Medium" panose="020B0604030504040204"/>
                <a:ea typeface="+mj-ea"/>
                <a:cs typeface="+mj-cs"/>
              </a:rPr>
              <a:t>R237 G236 B246</a:t>
            </a:r>
          </a:p>
        </p:txBody>
      </p:sp>
      <p:sp>
        <p:nvSpPr>
          <p:cNvPr id="51" name="Subhead 3">
            <a:extLst>
              <a:ext uri="{FF2B5EF4-FFF2-40B4-BE49-F238E27FC236}">
                <a16:creationId xmlns:a16="http://schemas.microsoft.com/office/drawing/2014/main" id="{FD988E66-8E42-9FBF-A57A-BE979756051D}"/>
              </a:ext>
            </a:extLst>
          </p:cNvPr>
          <p:cNvSpPr txBox="1">
            <a:spLocks/>
          </p:cNvSpPr>
          <p:nvPr userDrawn="1"/>
        </p:nvSpPr>
        <p:spPr bwMode="gray">
          <a:xfrm>
            <a:off x="7094973" y="2931330"/>
            <a:ext cx="1115200" cy="247309"/>
          </a:xfrm>
          <a:prstGeom prst="rect">
            <a:avLst/>
          </a:prstGeom>
        </p:spPr>
        <p:txBody>
          <a:bodyPr vert="horz" wrap="square" lIns="0" tIns="0" rIns="0" bIns="0" rtlCol="0" anchor="t">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800" b="0" i="0" u="none" strike="noStrike" kern="1200" cap="none" spc="0" normalizeH="0" baseline="0" noProof="0">
                <a:ln>
                  <a:noFill/>
                </a:ln>
                <a:solidFill>
                  <a:srgbClr val="0D004D"/>
                </a:solidFill>
                <a:effectLst/>
                <a:uLnTx/>
                <a:uFillTx/>
                <a:latin typeface="Plus Jakarta Sans Medium" panose="020B0604030504040204"/>
                <a:ea typeface="+mj-ea"/>
                <a:cs typeface="+mj-cs"/>
              </a:rPr>
              <a:t>Secondary Color</a:t>
            </a:r>
          </a:p>
        </p:txBody>
      </p:sp>
      <p:cxnSp>
        <p:nvCxnSpPr>
          <p:cNvPr id="52" name="Straight Connector 51">
            <a:extLst>
              <a:ext uri="{FF2B5EF4-FFF2-40B4-BE49-F238E27FC236}">
                <a16:creationId xmlns:a16="http://schemas.microsoft.com/office/drawing/2014/main" id="{776F1FEA-33F7-7BB2-7EE0-A8C1A473891F}"/>
              </a:ext>
              <a:ext uri="{C183D7F6-B498-43B3-948B-1728B52AA6E4}">
                <adec:decorative xmlns:adec="http://schemas.microsoft.com/office/drawing/2017/decorative" val="1"/>
              </a:ext>
            </a:extLst>
          </p:cNvPr>
          <p:cNvCxnSpPr>
            <a:cxnSpLocks/>
          </p:cNvCxnSpPr>
          <p:nvPr userDrawn="1"/>
        </p:nvCxnSpPr>
        <p:spPr bwMode="gray">
          <a:xfrm>
            <a:off x="7094972" y="3179215"/>
            <a:ext cx="3611128" cy="0"/>
          </a:xfrm>
          <a:prstGeom prst="line">
            <a:avLst/>
          </a:prstGeom>
          <a:ln w="6350">
            <a:solidFill>
              <a:schemeClr val="tx2"/>
            </a:solidFill>
          </a:ln>
        </p:spPr>
        <p:style>
          <a:lnRef idx="2">
            <a:schemeClr val="accent1"/>
          </a:lnRef>
          <a:fillRef idx="0">
            <a:schemeClr val="accent1"/>
          </a:fillRef>
          <a:effectRef idx="1">
            <a:schemeClr val="accent1"/>
          </a:effectRef>
          <a:fontRef idx="minor">
            <a:schemeClr val="tx1"/>
          </a:fontRef>
        </p:style>
      </p:cxnSp>
      <p:sp>
        <p:nvSpPr>
          <p:cNvPr id="53" name="Swatch 4">
            <a:extLst>
              <a:ext uri="{FF2B5EF4-FFF2-40B4-BE49-F238E27FC236}">
                <a16:creationId xmlns:a16="http://schemas.microsoft.com/office/drawing/2014/main" id="{2A7595F5-D95F-C513-5A14-0B713B2A3BE1}"/>
              </a:ext>
              <a:ext uri="{C183D7F6-B498-43B3-948B-1728B52AA6E4}">
                <adec:decorative xmlns:adec="http://schemas.microsoft.com/office/drawing/2017/decorative" val="1"/>
              </a:ext>
            </a:extLst>
          </p:cNvPr>
          <p:cNvSpPr/>
          <p:nvPr userDrawn="1"/>
        </p:nvSpPr>
        <p:spPr bwMode="gray">
          <a:xfrm>
            <a:off x="7094972" y="3243212"/>
            <a:ext cx="800175" cy="244360"/>
          </a:xfrm>
          <a:prstGeom prst="rect">
            <a:avLst/>
          </a:prstGeom>
          <a:solidFill>
            <a:srgbClr val="512EA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FFFFFF"/>
                </a:solidFill>
                <a:effectLst/>
                <a:uLnTx/>
                <a:uFillTx/>
                <a:latin typeface="Plus Jakarta Sans Medium" panose="020B0604030504040204"/>
                <a:ea typeface="+mn-ea"/>
                <a:cs typeface="+mn-cs"/>
              </a:rPr>
              <a:t>Text</a:t>
            </a:r>
          </a:p>
        </p:txBody>
      </p:sp>
      <p:sp>
        <p:nvSpPr>
          <p:cNvPr id="54" name="Color 4">
            <a:extLst>
              <a:ext uri="{FF2B5EF4-FFF2-40B4-BE49-F238E27FC236}">
                <a16:creationId xmlns:a16="http://schemas.microsoft.com/office/drawing/2014/main" id="{6DDE742A-49BE-D347-177C-8E62614B8298}"/>
              </a:ext>
            </a:extLst>
          </p:cNvPr>
          <p:cNvSpPr txBox="1">
            <a:spLocks/>
          </p:cNvSpPr>
          <p:nvPr userDrawn="1"/>
        </p:nvSpPr>
        <p:spPr bwMode="gray">
          <a:xfrm>
            <a:off x="8029411" y="3243213"/>
            <a:ext cx="1115200" cy="238788"/>
          </a:xfrm>
          <a:prstGeom prst="rect">
            <a:avLst/>
          </a:prstGeom>
        </p:spPr>
        <p:txBody>
          <a:bodyPr vert="horz" wrap="square" lIns="0" tIns="0" rIns="0" bIns="0" rtlCol="0" anchor="ctr">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800" b="1" i="0" u="none" strike="noStrike" kern="1200" cap="none" spc="0" normalizeH="0" baseline="0" noProof="0">
                <a:ln>
                  <a:noFill/>
                </a:ln>
                <a:solidFill>
                  <a:srgbClr val="0D004D"/>
                </a:solidFill>
                <a:effectLst/>
                <a:uLnTx/>
                <a:uFillTx/>
                <a:latin typeface="Plus Jakarta Sans" panose="020B0604030504040204"/>
                <a:ea typeface="+mj-ea"/>
                <a:cs typeface="+mj-cs"/>
              </a:rPr>
              <a:t>Amethyst</a:t>
            </a:r>
          </a:p>
        </p:txBody>
      </p:sp>
      <p:sp>
        <p:nvSpPr>
          <p:cNvPr id="87" name="HEX 4">
            <a:extLst>
              <a:ext uri="{FF2B5EF4-FFF2-40B4-BE49-F238E27FC236}">
                <a16:creationId xmlns:a16="http://schemas.microsoft.com/office/drawing/2014/main" id="{F542E182-5F51-1965-B10D-509006FFC9C8}"/>
              </a:ext>
            </a:extLst>
          </p:cNvPr>
          <p:cNvSpPr txBox="1">
            <a:spLocks/>
          </p:cNvSpPr>
          <p:nvPr userDrawn="1"/>
        </p:nvSpPr>
        <p:spPr bwMode="gray">
          <a:xfrm>
            <a:off x="8971017" y="3243213"/>
            <a:ext cx="794432" cy="238788"/>
          </a:xfrm>
          <a:prstGeom prst="rect">
            <a:avLst/>
          </a:prstGeom>
        </p:spPr>
        <p:txBody>
          <a:bodyPr vert="horz" wrap="square" lIns="0" tIns="0" rIns="0" bIns="0" rtlCol="0" anchor="ctr">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800" b="0" i="0" u="none" strike="noStrike" kern="1200" cap="none" spc="0" normalizeH="0" baseline="0" noProof="0">
                <a:ln>
                  <a:noFill/>
                </a:ln>
                <a:solidFill>
                  <a:srgbClr val="0D004D"/>
                </a:solidFill>
                <a:effectLst/>
                <a:uLnTx/>
                <a:uFillTx/>
                <a:latin typeface="Plus Jakarta Sans Medium" panose="020B0604030504040204"/>
                <a:ea typeface="+mj-ea"/>
                <a:cs typeface="+mj-cs"/>
              </a:rPr>
              <a:t>#512EAB</a:t>
            </a:r>
          </a:p>
        </p:txBody>
      </p:sp>
      <p:sp>
        <p:nvSpPr>
          <p:cNvPr id="88" name="RGB 4">
            <a:extLst>
              <a:ext uri="{FF2B5EF4-FFF2-40B4-BE49-F238E27FC236}">
                <a16:creationId xmlns:a16="http://schemas.microsoft.com/office/drawing/2014/main" id="{3F6DED43-FE9A-C5E4-DB90-7CC689EDEEA0}"/>
              </a:ext>
            </a:extLst>
          </p:cNvPr>
          <p:cNvSpPr txBox="1">
            <a:spLocks/>
          </p:cNvSpPr>
          <p:nvPr userDrawn="1"/>
        </p:nvSpPr>
        <p:spPr bwMode="gray">
          <a:xfrm>
            <a:off x="9765449" y="3243213"/>
            <a:ext cx="940183" cy="238788"/>
          </a:xfrm>
          <a:prstGeom prst="rect">
            <a:avLst/>
          </a:prstGeom>
        </p:spPr>
        <p:txBody>
          <a:bodyPr vert="horz" wrap="square" lIns="0" tIns="0" rIns="0" bIns="0" rtlCol="0" anchor="ctr">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800" b="0" i="0" u="none" strike="noStrike" kern="1200" cap="none" spc="0" normalizeH="0" baseline="0" noProof="0">
                <a:ln>
                  <a:noFill/>
                </a:ln>
                <a:solidFill>
                  <a:srgbClr val="0D004D"/>
                </a:solidFill>
                <a:effectLst/>
                <a:uLnTx/>
                <a:uFillTx/>
                <a:latin typeface="Plus Jakarta Sans Medium" panose="020B0604030504040204"/>
                <a:ea typeface="+mj-ea"/>
                <a:cs typeface="+mj-cs"/>
              </a:rPr>
              <a:t>R81 G46 B171</a:t>
            </a:r>
          </a:p>
        </p:txBody>
      </p:sp>
      <p:sp>
        <p:nvSpPr>
          <p:cNvPr id="89" name="Subhead 4">
            <a:extLst>
              <a:ext uri="{FF2B5EF4-FFF2-40B4-BE49-F238E27FC236}">
                <a16:creationId xmlns:a16="http://schemas.microsoft.com/office/drawing/2014/main" id="{5AC652B5-AA78-9A4A-E79F-91EAB159650A}"/>
              </a:ext>
            </a:extLst>
          </p:cNvPr>
          <p:cNvSpPr txBox="1">
            <a:spLocks/>
          </p:cNvSpPr>
          <p:nvPr userDrawn="1"/>
        </p:nvSpPr>
        <p:spPr bwMode="gray">
          <a:xfrm>
            <a:off x="7094973" y="3630577"/>
            <a:ext cx="800175" cy="247309"/>
          </a:xfrm>
          <a:prstGeom prst="rect">
            <a:avLst/>
          </a:prstGeom>
        </p:spPr>
        <p:txBody>
          <a:bodyPr vert="horz" wrap="square" lIns="0" tIns="0" rIns="0" bIns="0" rtlCol="0" anchor="t">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800" b="0" i="0" u="none" strike="noStrike" kern="1200" cap="none" spc="0" normalizeH="0" baseline="0" noProof="0">
                <a:ln>
                  <a:noFill/>
                </a:ln>
                <a:solidFill>
                  <a:srgbClr val="0D004D"/>
                </a:solidFill>
                <a:effectLst/>
                <a:uLnTx/>
                <a:uFillTx/>
                <a:latin typeface="Plus Jakarta Sans Medium" panose="020B0604030504040204"/>
                <a:ea typeface="+mj-ea"/>
                <a:cs typeface="+mj-cs"/>
              </a:rPr>
              <a:t>Accent Colors</a:t>
            </a:r>
          </a:p>
        </p:txBody>
      </p:sp>
      <p:cxnSp>
        <p:nvCxnSpPr>
          <p:cNvPr id="90" name="Straight Connector 89">
            <a:extLst>
              <a:ext uri="{FF2B5EF4-FFF2-40B4-BE49-F238E27FC236}">
                <a16:creationId xmlns:a16="http://schemas.microsoft.com/office/drawing/2014/main" id="{788D7C84-EBBC-CB3B-6524-487DBC32AB08}"/>
              </a:ext>
              <a:ext uri="{C183D7F6-B498-43B3-948B-1728B52AA6E4}">
                <adec:decorative xmlns:adec="http://schemas.microsoft.com/office/drawing/2017/decorative" val="1"/>
              </a:ext>
            </a:extLst>
          </p:cNvPr>
          <p:cNvCxnSpPr>
            <a:cxnSpLocks/>
          </p:cNvCxnSpPr>
          <p:nvPr userDrawn="1"/>
        </p:nvCxnSpPr>
        <p:spPr bwMode="gray">
          <a:xfrm>
            <a:off x="7094972" y="3873368"/>
            <a:ext cx="3611128" cy="0"/>
          </a:xfrm>
          <a:prstGeom prst="line">
            <a:avLst/>
          </a:prstGeom>
          <a:ln w="6350">
            <a:solidFill>
              <a:schemeClr val="tx2"/>
            </a:solidFill>
          </a:ln>
        </p:spPr>
        <p:style>
          <a:lnRef idx="2">
            <a:schemeClr val="accent1"/>
          </a:lnRef>
          <a:fillRef idx="0">
            <a:schemeClr val="accent1"/>
          </a:fillRef>
          <a:effectRef idx="1">
            <a:schemeClr val="accent1"/>
          </a:effectRef>
          <a:fontRef idx="minor">
            <a:schemeClr val="tx1"/>
          </a:fontRef>
        </p:style>
      </p:cxnSp>
      <p:sp>
        <p:nvSpPr>
          <p:cNvPr id="91" name="Swatch 5">
            <a:extLst>
              <a:ext uri="{FF2B5EF4-FFF2-40B4-BE49-F238E27FC236}">
                <a16:creationId xmlns:a16="http://schemas.microsoft.com/office/drawing/2014/main" id="{BEF4A4E1-1162-A7E7-88E3-433E97DC2935}"/>
              </a:ext>
              <a:ext uri="{C183D7F6-B498-43B3-948B-1728B52AA6E4}">
                <adec:decorative xmlns:adec="http://schemas.microsoft.com/office/drawing/2017/decorative" val="1"/>
              </a:ext>
            </a:extLst>
          </p:cNvPr>
          <p:cNvSpPr/>
          <p:nvPr userDrawn="1"/>
        </p:nvSpPr>
        <p:spPr bwMode="gray">
          <a:xfrm>
            <a:off x="7094972" y="3949014"/>
            <a:ext cx="800175" cy="244360"/>
          </a:xfrm>
          <a:prstGeom prst="rect">
            <a:avLst/>
          </a:prstGeom>
          <a:solidFill>
            <a:srgbClr val="DF41C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Plus Jakarta Sans Medium" panose="020B0604030504040204"/>
              <a:ea typeface="+mn-ea"/>
              <a:cs typeface="+mn-cs"/>
            </a:endParaRPr>
          </a:p>
        </p:txBody>
      </p:sp>
      <p:sp>
        <p:nvSpPr>
          <p:cNvPr id="92" name="Color 5">
            <a:extLst>
              <a:ext uri="{FF2B5EF4-FFF2-40B4-BE49-F238E27FC236}">
                <a16:creationId xmlns:a16="http://schemas.microsoft.com/office/drawing/2014/main" id="{54026D56-DAC2-8B2F-6587-ACF45F5EB602}"/>
              </a:ext>
            </a:extLst>
          </p:cNvPr>
          <p:cNvSpPr txBox="1">
            <a:spLocks/>
          </p:cNvSpPr>
          <p:nvPr userDrawn="1"/>
        </p:nvSpPr>
        <p:spPr bwMode="gray">
          <a:xfrm>
            <a:off x="8029411" y="3949015"/>
            <a:ext cx="1115200" cy="238788"/>
          </a:xfrm>
          <a:prstGeom prst="rect">
            <a:avLst/>
          </a:prstGeom>
        </p:spPr>
        <p:txBody>
          <a:bodyPr vert="horz" wrap="square" lIns="0" tIns="0" rIns="0" bIns="0" rtlCol="0" anchor="ctr">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800" b="1" i="0" u="none" strike="noStrike" kern="1200" cap="none" spc="0" normalizeH="0" baseline="0" noProof="0">
                <a:ln>
                  <a:noFill/>
                </a:ln>
                <a:solidFill>
                  <a:srgbClr val="0D004D"/>
                </a:solidFill>
                <a:effectLst/>
                <a:uLnTx/>
                <a:uFillTx/>
                <a:latin typeface="Plus Jakarta Sans" panose="020B0604030504040204"/>
                <a:ea typeface="+mj-ea"/>
                <a:cs typeface="+mj-cs"/>
              </a:rPr>
              <a:t>Fuchsia</a:t>
            </a:r>
          </a:p>
        </p:txBody>
      </p:sp>
      <p:sp>
        <p:nvSpPr>
          <p:cNvPr id="93" name="HEX 5">
            <a:extLst>
              <a:ext uri="{FF2B5EF4-FFF2-40B4-BE49-F238E27FC236}">
                <a16:creationId xmlns:a16="http://schemas.microsoft.com/office/drawing/2014/main" id="{EDA6BE34-41F3-7F94-7DE7-428BD2FCFD5E}"/>
              </a:ext>
            </a:extLst>
          </p:cNvPr>
          <p:cNvSpPr txBox="1">
            <a:spLocks/>
          </p:cNvSpPr>
          <p:nvPr userDrawn="1"/>
        </p:nvSpPr>
        <p:spPr bwMode="gray">
          <a:xfrm>
            <a:off x="8971017" y="3949015"/>
            <a:ext cx="794432" cy="238788"/>
          </a:xfrm>
          <a:prstGeom prst="rect">
            <a:avLst/>
          </a:prstGeom>
        </p:spPr>
        <p:txBody>
          <a:bodyPr vert="horz" wrap="square" lIns="0" tIns="0" rIns="0" bIns="0" rtlCol="0" anchor="ctr">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800" b="0" i="0" u="none" strike="noStrike" kern="1200" cap="none" spc="0" normalizeH="0" baseline="0" noProof="0">
                <a:ln>
                  <a:noFill/>
                </a:ln>
                <a:solidFill>
                  <a:srgbClr val="0D004D"/>
                </a:solidFill>
                <a:effectLst/>
                <a:uLnTx/>
                <a:uFillTx/>
                <a:latin typeface="Plus Jakarta Sans Medium" panose="020B0604030504040204"/>
                <a:ea typeface="+mj-ea"/>
                <a:cs typeface="+mj-cs"/>
              </a:rPr>
              <a:t>#DF41CF</a:t>
            </a:r>
          </a:p>
        </p:txBody>
      </p:sp>
      <p:sp>
        <p:nvSpPr>
          <p:cNvPr id="94" name="RGB 5">
            <a:extLst>
              <a:ext uri="{FF2B5EF4-FFF2-40B4-BE49-F238E27FC236}">
                <a16:creationId xmlns:a16="http://schemas.microsoft.com/office/drawing/2014/main" id="{10CD26E1-6DCF-69A1-DF8B-7CEC9809054D}"/>
              </a:ext>
            </a:extLst>
          </p:cNvPr>
          <p:cNvSpPr txBox="1">
            <a:spLocks/>
          </p:cNvSpPr>
          <p:nvPr userDrawn="1"/>
        </p:nvSpPr>
        <p:spPr bwMode="gray">
          <a:xfrm>
            <a:off x="9765449" y="3949015"/>
            <a:ext cx="940183" cy="238788"/>
          </a:xfrm>
          <a:prstGeom prst="rect">
            <a:avLst/>
          </a:prstGeom>
        </p:spPr>
        <p:txBody>
          <a:bodyPr vert="horz" wrap="square" lIns="0" tIns="0" rIns="0" bIns="0" rtlCol="0" anchor="ctr">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800" b="0" i="0" u="none" strike="noStrike" kern="1200" cap="none" spc="0" normalizeH="0" baseline="0" noProof="0">
                <a:ln>
                  <a:noFill/>
                </a:ln>
                <a:solidFill>
                  <a:srgbClr val="0D004D"/>
                </a:solidFill>
                <a:effectLst/>
                <a:uLnTx/>
                <a:uFillTx/>
                <a:latin typeface="Plus Jakarta Sans Medium" panose="020B0604030504040204"/>
                <a:ea typeface="+mj-ea"/>
                <a:cs typeface="+mj-cs"/>
              </a:rPr>
              <a:t>R223 G65 B207</a:t>
            </a:r>
          </a:p>
        </p:txBody>
      </p:sp>
      <p:cxnSp>
        <p:nvCxnSpPr>
          <p:cNvPr id="95" name="Straight Connector 94">
            <a:extLst>
              <a:ext uri="{FF2B5EF4-FFF2-40B4-BE49-F238E27FC236}">
                <a16:creationId xmlns:a16="http://schemas.microsoft.com/office/drawing/2014/main" id="{32C27058-4373-9F93-D21F-C50BC41AA53C}"/>
              </a:ext>
              <a:ext uri="{C183D7F6-B498-43B3-948B-1728B52AA6E4}">
                <adec:decorative xmlns:adec="http://schemas.microsoft.com/office/drawing/2017/decorative" val="1"/>
              </a:ext>
            </a:extLst>
          </p:cNvPr>
          <p:cNvCxnSpPr>
            <a:cxnSpLocks/>
          </p:cNvCxnSpPr>
          <p:nvPr userDrawn="1"/>
        </p:nvCxnSpPr>
        <p:spPr bwMode="gray">
          <a:xfrm>
            <a:off x="7094972" y="4241432"/>
            <a:ext cx="3611128" cy="0"/>
          </a:xfrm>
          <a:prstGeom prst="line">
            <a:avLst/>
          </a:prstGeom>
          <a:ln w="6350">
            <a:solidFill>
              <a:schemeClr val="tx2"/>
            </a:solidFill>
          </a:ln>
        </p:spPr>
        <p:style>
          <a:lnRef idx="2">
            <a:schemeClr val="accent1"/>
          </a:lnRef>
          <a:fillRef idx="0">
            <a:schemeClr val="accent1"/>
          </a:fillRef>
          <a:effectRef idx="1">
            <a:schemeClr val="accent1"/>
          </a:effectRef>
          <a:fontRef idx="minor">
            <a:schemeClr val="tx1"/>
          </a:fontRef>
        </p:style>
      </p:cxnSp>
      <p:sp>
        <p:nvSpPr>
          <p:cNvPr id="96" name="Swatch 6">
            <a:extLst>
              <a:ext uri="{FF2B5EF4-FFF2-40B4-BE49-F238E27FC236}">
                <a16:creationId xmlns:a16="http://schemas.microsoft.com/office/drawing/2014/main" id="{7C86E24B-E2BE-76AA-03CE-9C5C01AE70CC}"/>
              </a:ext>
              <a:ext uri="{C183D7F6-B498-43B3-948B-1728B52AA6E4}">
                <adec:decorative xmlns:adec="http://schemas.microsoft.com/office/drawing/2017/decorative" val="1"/>
              </a:ext>
            </a:extLst>
          </p:cNvPr>
          <p:cNvSpPr/>
          <p:nvPr userDrawn="1"/>
        </p:nvSpPr>
        <p:spPr bwMode="gray">
          <a:xfrm>
            <a:off x="7094972" y="4315200"/>
            <a:ext cx="800175" cy="244360"/>
          </a:xfrm>
          <a:prstGeom prst="rect">
            <a:avLst/>
          </a:prstGeom>
          <a:solidFill>
            <a:srgbClr val="EFA0E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Plus Jakarta Sans Medium" panose="020B0604030504040204"/>
              <a:ea typeface="+mn-ea"/>
              <a:cs typeface="+mn-cs"/>
            </a:endParaRPr>
          </a:p>
        </p:txBody>
      </p:sp>
      <p:sp>
        <p:nvSpPr>
          <p:cNvPr id="97" name="Color 6">
            <a:extLst>
              <a:ext uri="{FF2B5EF4-FFF2-40B4-BE49-F238E27FC236}">
                <a16:creationId xmlns:a16="http://schemas.microsoft.com/office/drawing/2014/main" id="{71DDD714-C6DA-67F6-FDBF-E1958DC9B9EF}"/>
              </a:ext>
            </a:extLst>
          </p:cNvPr>
          <p:cNvSpPr txBox="1">
            <a:spLocks/>
          </p:cNvSpPr>
          <p:nvPr userDrawn="1"/>
        </p:nvSpPr>
        <p:spPr bwMode="gray">
          <a:xfrm>
            <a:off x="8029411" y="4315201"/>
            <a:ext cx="1115200" cy="238788"/>
          </a:xfrm>
          <a:prstGeom prst="rect">
            <a:avLst/>
          </a:prstGeom>
        </p:spPr>
        <p:txBody>
          <a:bodyPr vert="horz" wrap="square" lIns="0" tIns="0" rIns="0" bIns="0" rtlCol="0" anchor="ctr">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800" b="1" i="0" u="none" strike="noStrike" kern="1200" cap="none" spc="0" normalizeH="0" baseline="0" noProof="0">
                <a:ln>
                  <a:noFill/>
                </a:ln>
                <a:solidFill>
                  <a:srgbClr val="0D004D"/>
                </a:solidFill>
                <a:effectLst/>
                <a:uLnTx/>
                <a:uFillTx/>
                <a:latin typeface="Plus Jakarta Sans" panose="020B0604030504040204"/>
                <a:ea typeface="+mj-ea"/>
                <a:cs typeface="+mj-cs"/>
              </a:rPr>
              <a:t>Fuchsia Tint</a:t>
            </a:r>
          </a:p>
        </p:txBody>
      </p:sp>
      <p:sp>
        <p:nvSpPr>
          <p:cNvPr id="98" name="HEX 6">
            <a:extLst>
              <a:ext uri="{FF2B5EF4-FFF2-40B4-BE49-F238E27FC236}">
                <a16:creationId xmlns:a16="http://schemas.microsoft.com/office/drawing/2014/main" id="{E499438C-EB29-960E-E878-6C9218A27FB3}"/>
              </a:ext>
            </a:extLst>
          </p:cNvPr>
          <p:cNvSpPr txBox="1">
            <a:spLocks/>
          </p:cNvSpPr>
          <p:nvPr userDrawn="1"/>
        </p:nvSpPr>
        <p:spPr bwMode="gray">
          <a:xfrm>
            <a:off x="8971017" y="4315201"/>
            <a:ext cx="794432" cy="238788"/>
          </a:xfrm>
          <a:prstGeom prst="rect">
            <a:avLst/>
          </a:prstGeom>
        </p:spPr>
        <p:txBody>
          <a:bodyPr vert="horz" wrap="square" lIns="0" tIns="0" rIns="0" bIns="0" rtlCol="0" anchor="ctr">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800" b="0" i="0" u="none" strike="noStrike" kern="1200" cap="none" spc="0" normalizeH="0" baseline="0" noProof="0">
                <a:ln>
                  <a:noFill/>
                </a:ln>
                <a:solidFill>
                  <a:srgbClr val="0D004D"/>
                </a:solidFill>
                <a:effectLst/>
                <a:uLnTx/>
                <a:uFillTx/>
                <a:latin typeface="Plus Jakarta Sans Medium" panose="020B0604030504040204"/>
                <a:ea typeface="+mj-ea"/>
                <a:cs typeface="+mj-cs"/>
              </a:rPr>
              <a:t>#EFA0E7</a:t>
            </a:r>
          </a:p>
        </p:txBody>
      </p:sp>
      <p:sp>
        <p:nvSpPr>
          <p:cNvPr id="99" name="RGB 6">
            <a:extLst>
              <a:ext uri="{FF2B5EF4-FFF2-40B4-BE49-F238E27FC236}">
                <a16:creationId xmlns:a16="http://schemas.microsoft.com/office/drawing/2014/main" id="{7D970AEE-B073-0324-E1E7-5449620DE0F7}"/>
              </a:ext>
            </a:extLst>
          </p:cNvPr>
          <p:cNvSpPr txBox="1">
            <a:spLocks/>
          </p:cNvSpPr>
          <p:nvPr userDrawn="1"/>
        </p:nvSpPr>
        <p:spPr bwMode="gray">
          <a:xfrm>
            <a:off x="9765449" y="4315201"/>
            <a:ext cx="940183" cy="238788"/>
          </a:xfrm>
          <a:prstGeom prst="rect">
            <a:avLst/>
          </a:prstGeom>
        </p:spPr>
        <p:txBody>
          <a:bodyPr vert="horz" wrap="square" lIns="0" tIns="0" rIns="0" bIns="0" rtlCol="0" anchor="ctr">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800" b="0" i="0" u="none" strike="noStrike" kern="1200" cap="none" spc="0" normalizeH="0" baseline="0" noProof="0">
                <a:ln>
                  <a:noFill/>
                </a:ln>
                <a:solidFill>
                  <a:srgbClr val="0D004D"/>
                </a:solidFill>
                <a:effectLst/>
                <a:uLnTx/>
                <a:uFillTx/>
                <a:latin typeface="Plus Jakarta Sans Medium" panose="020B0604030504040204"/>
                <a:ea typeface="+mj-ea"/>
                <a:cs typeface="+mj-cs"/>
              </a:rPr>
              <a:t>R239 G160 B231</a:t>
            </a:r>
          </a:p>
        </p:txBody>
      </p:sp>
      <p:cxnSp>
        <p:nvCxnSpPr>
          <p:cNvPr id="100" name="Straight Connector 99">
            <a:extLst>
              <a:ext uri="{FF2B5EF4-FFF2-40B4-BE49-F238E27FC236}">
                <a16:creationId xmlns:a16="http://schemas.microsoft.com/office/drawing/2014/main" id="{1A7028D4-40D0-AEAD-07EF-1A36B2DB43DB}"/>
              </a:ext>
              <a:ext uri="{C183D7F6-B498-43B3-948B-1728B52AA6E4}">
                <adec:decorative xmlns:adec="http://schemas.microsoft.com/office/drawing/2017/decorative" val="1"/>
              </a:ext>
            </a:extLst>
          </p:cNvPr>
          <p:cNvCxnSpPr>
            <a:cxnSpLocks/>
          </p:cNvCxnSpPr>
          <p:nvPr userDrawn="1"/>
        </p:nvCxnSpPr>
        <p:spPr bwMode="gray">
          <a:xfrm>
            <a:off x="7094972" y="4609496"/>
            <a:ext cx="3611128" cy="0"/>
          </a:xfrm>
          <a:prstGeom prst="line">
            <a:avLst/>
          </a:prstGeom>
          <a:ln w="6350">
            <a:solidFill>
              <a:schemeClr val="tx2"/>
            </a:solidFill>
          </a:ln>
        </p:spPr>
        <p:style>
          <a:lnRef idx="2">
            <a:schemeClr val="accent1"/>
          </a:lnRef>
          <a:fillRef idx="0">
            <a:schemeClr val="accent1"/>
          </a:fillRef>
          <a:effectRef idx="1">
            <a:schemeClr val="accent1"/>
          </a:effectRef>
          <a:fontRef idx="minor">
            <a:schemeClr val="tx1"/>
          </a:fontRef>
        </p:style>
      </p:cxnSp>
      <p:sp>
        <p:nvSpPr>
          <p:cNvPr id="101" name="Swatch 7">
            <a:extLst>
              <a:ext uri="{FF2B5EF4-FFF2-40B4-BE49-F238E27FC236}">
                <a16:creationId xmlns:a16="http://schemas.microsoft.com/office/drawing/2014/main" id="{A79C73E4-4B4D-4C09-6F99-B9E7D0F57209}"/>
              </a:ext>
              <a:ext uri="{C183D7F6-B498-43B3-948B-1728B52AA6E4}">
                <adec:decorative xmlns:adec="http://schemas.microsoft.com/office/drawing/2017/decorative" val="1"/>
              </a:ext>
            </a:extLst>
          </p:cNvPr>
          <p:cNvSpPr/>
          <p:nvPr userDrawn="1"/>
        </p:nvSpPr>
        <p:spPr bwMode="gray">
          <a:xfrm>
            <a:off x="7094972" y="4681386"/>
            <a:ext cx="800175" cy="244360"/>
          </a:xfrm>
          <a:prstGeom prst="rect">
            <a:avLst/>
          </a:prstGeom>
          <a:solidFill>
            <a:srgbClr val="FFCE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Plus Jakarta Sans Medium" panose="020B0604030504040204"/>
              <a:ea typeface="+mn-ea"/>
              <a:cs typeface="+mn-cs"/>
            </a:endParaRPr>
          </a:p>
        </p:txBody>
      </p:sp>
      <p:sp>
        <p:nvSpPr>
          <p:cNvPr id="102" name="Color 7">
            <a:extLst>
              <a:ext uri="{FF2B5EF4-FFF2-40B4-BE49-F238E27FC236}">
                <a16:creationId xmlns:a16="http://schemas.microsoft.com/office/drawing/2014/main" id="{4B1B38BB-DE58-A312-08F9-0A7A38180381}"/>
              </a:ext>
            </a:extLst>
          </p:cNvPr>
          <p:cNvSpPr txBox="1">
            <a:spLocks/>
          </p:cNvSpPr>
          <p:nvPr userDrawn="1"/>
        </p:nvSpPr>
        <p:spPr bwMode="gray">
          <a:xfrm>
            <a:off x="8029411" y="4681387"/>
            <a:ext cx="1115200" cy="238788"/>
          </a:xfrm>
          <a:prstGeom prst="rect">
            <a:avLst/>
          </a:prstGeom>
        </p:spPr>
        <p:txBody>
          <a:bodyPr vert="horz" wrap="square" lIns="0" tIns="0" rIns="0" bIns="0" rtlCol="0" anchor="ctr">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800" b="1" i="0" u="none" strike="noStrike" kern="1200" cap="none" spc="0" normalizeH="0" baseline="0" noProof="0">
                <a:ln>
                  <a:noFill/>
                </a:ln>
                <a:solidFill>
                  <a:srgbClr val="0D004D"/>
                </a:solidFill>
                <a:effectLst/>
                <a:uLnTx/>
                <a:uFillTx/>
                <a:latin typeface="Plus Jakarta Sans" panose="020B0604030504040204"/>
                <a:ea typeface="+mj-ea"/>
                <a:cs typeface="+mj-cs"/>
              </a:rPr>
              <a:t>Amber</a:t>
            </a:r>
          </a:p>
        </p:txBody>
      </p:sp>
      <p:sp>
        <p:nvSpPr>
          <p:cNvPr id="103" name="HEX 7">
            <a:extLst>
              <a:ext uri="{FF2B5EF4-FFF2-40B4-BE49-F238E27FC236}">
                <a16:creationId xmlns:a16="http://schemas.microsoft.com/office/drawing/2014/main" id="{84DE7ECA-C3C3-0836-0A59-6EB424A538A7}"/>
              </a:ext>
            </a:extLst>
          </p:cNvPr>
          <p:cNvSpPr txBox="1">
            <a:spLocks/>
          </p:cNvSpPr>
          <p:nvPr userDrawn="1"/>
        </p:nvSpPr>
        <p:spPr bwMode="gray">
          <a:xfrm>
            <a:off x="8971017" y="4681387"/>
            <a:ext cx="794432" cy="238788"/>
          </a:xfrm>
          <a:prstGeom prst="rect">
            <a:avLst/>
          </a:prstGeom>
        </p:spPr>
        <p:txBody>
          <a:bodyPr vert="horz" wrap="square" lIns="0" tIns="0" rIns="0" bIns="0" rtlCol="0" anchor="ctr">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800" b="0" i="0" u="none" strike="noStrike" kern="1200" cap="none" spc="0" normalizeH="0" baseline="0" noProof="0">
                <a:ln>
                  <a:noFill/>
                </a:ln>
                <a:solidFill>
                  <a:srgbClr val="0D004D"/>
                </a:solidFill>
                <a:effectLst/>
                <a:uLnTx/>
                <a:uFillTx/>
                <a:latin typeface="Plus Jakarta Sans Medium" panose="020B0604030504040204"/>
                <a:ea typeface="+mj-ea"/>
                <a:cs typeface="+mj-cs"/>
              </a:rPr>
              <a:t>#FFCE00</a:t>
            </a:r>
          </a:p>
        </p:txBody>
      </p:sp>
      <p:sp>
        <p:nvSpPr>
          <p:cNvPr id="104" name="RGB 7">
            <a:extLst>
              <a:ext uri="{FF2B5EF4-FFF2-40B4-BE49-F238E27FC236}">
                <a16:creationId xmlns:a16="http://schemas.microsoft.com/office/drawing/2014/main" id="{FE58B3E4-70FE-8BCE-E4CC-4FE4F914A0A1}"/>
              </a:ext>
            </a:extLst>
          </p:cNvPr>
          <p:cNvSpPr txBox="1">
            <a:spLocks/>
          </p:cNvSpPr>
          <p:nvPr userDrawn="1"/>
        </p:nvSpPr>
        <p:spPr bwMode="gray">
          <a:xfrm>
            <a:off x="9765449" y="4681387"/>
            <a:ext cx="940183" cy="238788"/>
          </a:xfrm>
          <a:prstGeom prst="rect">
            <a:avLst/>
          </a:prstGeom>
        </p:spPr>
        <p:txBody>
          <a:bodyPr vert="horz" wrap="square" lIns="0" tIns="0" rIns="0" bIns="0" rtlCol="0" anchor="ctr">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800" b="0" i="0" u="none" strike="noStrike" kern="1200" cap="none" spc="0" normalizeH="0" baseline="0" noProof="0">
                <a:ln>
                  <a:noFill/>
                </a:ln>
                <a:solidFill>
                  <a:srgbClr val="0D004D"/>
                </a:solidFill>
                <a:effectLst/>
                <a:uLnTx/>
                <a:uFillTx/>
                <a:latin typeface="Plus Jakarta Sans Medium" panose="020B0604030504040204"/>
                <a:ea typeface="+mj-ea"/>
                <a:cs typeface="+mj-cs"/>
              </a:rPr>
              <a:t>R255 G206 B0</a:t>
            </a:r>
          </a:p>
        </p:txBody>
      </p:sp>
      <p:cxnSp>
        <p:nvCxnSpPr>
          <p:cNvPr id="105" name="Straight Connector 104">
            <a:extLst>
              <a:ext uri="{FF2B5EF4-FFF2-40B4-BE49-F238E27FC236}">
                <a16:creationId xmlns:a16="http://schemas.microsoft.com/office/drawing/2014/main" id="{BE5741B2-B402-C50C-5F24-CB4A487C6803}"/>
              </a:ext>
              <a:ext uri="{C183D7F6-B498-43B3-948B-1728B52AA6E4}">
                <adec:decorative xmlns:adec="http://schemas.microsoft.com/office/drawing/2017/decorative" val="1"/>
              </a:ext>
            </a:extLst>
          </p:cNvPr>
          <p:cNvCxnSpPr>
            <a:cxnSpLocks/>
          </p:cNvCxnSpPr>
          <p:nvPr userDrawn="1"/>
        </p:nvCxnSpPr>
        <p:spPr bwMode="gray">
          <a:xfrm>
            <a:off x="7094972" y="4977560"/>
            <a:ext cx="3611128" cy="0"/>
          </a:xfrm>
          <a:prstGeom prst="line">
            <a:avLst/>
          </a:prstGeom>
          <a:ln w="6350">
            <a:solidFill>
              <a:schemeClr val="tx2"/>
            </a:solidFill>
          </a:ln>
        </p:spPr>
        <p:style>
          <a:lnRef idx="2">
            <a:schemeClr val="accent1"/>
          </a:lnRef>
          <a:fillRef idx="0">
            <a:schemeClr val="accent1"/>
          </a:fillRef>
          <a:effectRef idx="1">
            <a:schemeClr val="accent1"/>
          </a:effectRef>
          <a:fontRef idx="minor">
            <a:schemeClr val="tx1"/>
          </a:fontRef>
        </p:style>
      </p:cxnSp>
      <p:sp>
        <p:nvSpPr>
          <p:cNvPr id="106" name="Swatch 8">
            <a:extLst>
              <a:ext uri="{FF2B5EF4-FFF2-40B4-BE49-F238E27FC236}">
                <a16:creationId xmlns:a16="http://schemas.microsoft.com/office/drawing/2014/main" id="{2D39DF79-C8B4-8F53-ECD3-90EB57EC50D0}"/>
              </a:ext>
              <a:ext uri="{C183D7F6-B498-43B3-948B-1728B52AA6E4}">
                <adec:decorative xmlns:adec="http://schemas.microsoft.com/office/drawing/2017/decorative" val="1"/>
              </a:ext>
            </a:extLst>
          </p:cNvPr>
          <p:cNvSpPr/>
          <p:nvPr userDrawn="1"/>
        </p:nvSpPr>
        <p:spPr bwMode="gray">
          <a:xfrm>
            <a:off x="7094972" y="5047573"/>
            <a:ext cx="800175" cy="244360"/>
          </a:xfrm>
          <a:prstGeom prst="rect">
            <a:avLst/>
          </a:prstGeom>
          <a:solidFill>
            <a:srgbClr val="FFE67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Plus Jakarta Sans Medium" panose="020B0604030504040204"/>
              <a:ea typeface="+mn-ea"/>
              <a:cs typeface="+mn-cs"/>
            </a:endParaRPr>
          </a:p>
        </p:txBody>
      </p:sp>
      <p:sp>
        <p:nvSpPr>
          <p:cNvPr id="107" name="Color 8">
            <a:extLst>
              <a:ext uri="{FF2B5EF4-FFF2-40B4-BE49-F238E27FC236}">
                <a16:creationId xmlns:a16="http://schemas.microsoft.com/office/drawing/2014/main" id="{E29B0DEF-F719-83C6-BF87-E57CC2A20C5B}"/>
              </a:ext>
            </a:extLst>
          </p:cNvPr>
          <p:cNvSpPr txBox="1">
            <a:spLocks/>
          </p:cNvSpPr>
          <p:nvPr userDrawn="1"/>
        </p:nvSpPr>
        <p:spPr bwMode="gray">
          <a:xfrm>
            <a:off x="8029411" y="5047573"/>
            <a:ext cx="1115200" cy="238788"/>
          </a:xfrm>
          <a:prstGeom prst="rect">
            <a:avLst/>
          </a:prstGeom>
        </p:spPr>
        <p:txBody>
          <a:bodyPr vert="horz" wrap="square" lIns="0" tIns="0" rIns="0" bIns="0" rtlCol="0" anchor="ctr">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800" b="1" i="0" u="none" strike="noStrike" kern="1200" cap="none" spc="0" normalizeH="0" baseline="0" noProof="0">
                <a:ln>
                  <a:noFill/>
                </a:ln>
                <a:solidFill>
                  <a:srgbClr val="0D004D"/>
                </a:solidFill>
                <a:effectLst/>
                <a:uLnTx/>
                <a:uFillTx/>
                <a:latin typeface="Plus Jakarta Sans" panose="020B0604030504040204"/>
                <a:ea typeface="+mj-ea"/>
                <a:cs typeface="+mj-cs"/>
              </a:rPr>
              <a:t>Amber Tint</a:t>
            </a:r>
          </a:p>
        </p:txBody>
      </p:sp>
      <p:sp>
        <p:nvSpPr>
          <p:cNvPr id="108" name="HEX 8">
            <a:extLst>
              <a:ext uri="{FF2B5EF4-FFF2-40B4-BE49-F238E27FC236}">
                <a16:creationId xmlns:a16="http://schemas.microsoft.com/office/drawing/2014/main" id="{0838F0BC-A19A-1D1E-71AF-51FDE07C631A}"/>
              </a:ext>
            </a:extLst>
          </p:cNvPr>
          <p:cNvSpPr txBox="1">
            <a:spLocks/>
          </p:cNvSpPr>
          <p:nvPr userDrawn="1"/>
        </p:nvSpPr>
        <p:spPr bwMode="gray">
          <a:xfrm>
            <a:off x="8971017" y="5047573"/>
            <a:ext cx="794432" cy="238788"/>
          </a:xfrm>
          <a:prstGeom prst="rect">
            <a:avLst/>
          </a:prstGeom>
        </p:spPr>
        <p:txBody>
          <a:bodyPr vert="horz" wrap="square" lIns="0" tIns="0" rIns="0" bIns="0" rtlCol="0" anchor="ctr">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800" b="0" i="0" u="none" strike="noStrike" kern="1200" cap="none" spc="0" normalizeH="0" baseline="0" noProof="0">
                <a:ln>
                  <a:noFill/>
                </a:ln>
                <a:solidFill>
                  <a:srgbClr val="0D004D"/>
                </a:solidFill>
                <a:effectLst/>
                <a:uLnTx/>
                <a:uFillTx/>
                <a:latin typeface="Plus Jakarta Sans Medium" panose="020B0604030504040204"/>
                <a:ea typeface="+mj-ea"/>
                <a:cs typeface="+mj-cs"/>
              </a:rPr>
              <a:t>#FFE67F</a:t>
            </a:r>
          </a:p>
        </p:txBody>
      </p:sp>
      <p:sp>
        <p:nvSpPr>
          <p:cNvPr id="109" name="RGB 8">
            <a:extLst>
              <a:ext uri="{FF2B5EF4-FFF2-40B4-BE49-F238E27FC236}">
                <a16:creationId xmlns:a16="http://schemas.microsoft.com/office/drawing/2014/main" id="{741FD6EF-0DCF-CFE0-0035-F871085B0F76}"/>
              </a:ext>
            </a:extLst>
          </p:cNvPr>
          <p:cNvSpPr txBox="1">
            <a:spLocks/>
          </p:cNvSpPr>
          <p:nvPr userDrawn="1"/>
        </p:nvSpPr>
        <p:spPr bwMode="gray">
          <a:xfrm>
            <a:off x="9765449" y="5047573"/>
            <a:ext cx="940183" cy="238788"/>
          </a:xfrm>
          <a:prstGeom prst="rect">
            <a:avLst/>
          </a:prstGeom>
        </p:spPr>
        <p:txBody>
          <a:bodyPr vert="horz" wrap="square" lIns="0" tIns="0" rIns="0" bIns="0" rtlCol="0" anchor="ctr">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800" b="0" i="0" u="none" strike="noStrike" kern="1200" cap="none" spc="0" normalizeH="0" baseline="0" noProof="0">
                <a:ln>
                  <a:noFill/>
                </a:ln>
                <a:solidFill>
                  <a:srgbClr val="0D004D"/>
                </a:solidFill>
                <a:effectLst/>
                <a:uLnTx/>
                <a:uFillTx/>
                <a:latin typeface="Plus Jakarta Sans Medium" panose="020B0604030504040204"/>
                <a:ea typeface="+mj-ea"/>
                <a:cs typeface="+mj-cs"/>
              </a:rPr>
              <a:t>R255 G230 B127</a:t>
            </a:r>
          </a:p>
        </p:txBody>
      </p:sp>
      <p:cxnSp>
        <p:nvCxnSpPr>
          <p:cNvPr id="110" name="Straight Connector 109">
            <a:extLst>
              <a:ext uri="{FF2B5EF4-FFF2-40B4-BE49-F238E27FC236}">
                <a16:creationId xmlns:a16="http://schemas.microsoft.com/office/drawing/2014/main" id="{C29F2BC4-A467-0D3B-79EB-C9AD91B93BBA}"/>
              </a:ext>
              <a:ext uri="{C183D7F6-B498-43B3-948B-1728B52AA6E4}">
                <adec:decorative xmlns:adec="http://schemas.microsoft.com/office/drawing/2017/decorative" val="1"/>
              </a:ext>
            </a:extLst>
          </p:cNvPr>
          <p:cNvCxnSpPr>
            <a:cxnSpLocks/>
          </p:cNvCxnSpPr>
          <p:nvPr userDrawn="1"/>
        </p:nvCxnSpPr>
        <p:spPr bwMode="gray">
          <a:xfrm>
            <a:off x="7094972" y="5345624"/>
            <a:ext cx="3611128" cy="0"/>
          </a:xfrm>
          <a:prstGeom prst="line">
            <a:avLst/>
          </a:prstGeom>
          <a:ln w="6350">
            <a:solidFill>
              <a:schemeClr val="tx2"/>
            </a:solidFill>
          </a:ln>
        </p:spPr>
        <p:style>
          <a:lnRef idx="2">
            <a:schemeClr val="accent1"/>
          </a:lnRef>
          <a:fillRef idx="0">
            <a:schemeClr val="accent1"/>
          </a:fillRef>
          <a:effectRef idx="1">
            <a:schemeClr val="accent1"/>
          </a:effectRef>
          <a:fontRef idx="minor">
            <a:schemeClr val="tx1"/>
          </a:fontRef>
        </p:style>
      </p:cxnSp>
      <p:sp>
        <p:nvSpPr>
          <p:cNvPr id="111" name="Swatch 9">
            <a:extLst>
              <a:ext uri="{FF2B5EF4-FFF2-40B4-BE49-F238E27FC236}">
                <a16:creationId xmlns:a16="http://schemas.microsoft.com/office/drawing/2014/main" id="{C0E15434-6202-85AE-471F-C9ACDBF7DD05}"/>
              </a:ext>
              <a:ext uri="{C183D7F6-B498-43B3-948B-1728B52AA6E4}">
                <adec:decorative xmlns:adec="http://schemas.microsoft.com/office/drawing/2017/decorative" val="1"/>
              </a:ext>
            </a:extLst>
          </p:cNvPr>
          <p:cNvSpPr/>
          <p:nvPr userDrawn="1"/>
        </p:nvSpPr>
        <p:spPr bwMode="gray">
          <a:xfrm>
            <a:off x="7094972" y="5413759"/>
            <a:ext cx="800175" cy="244360"/>
          </a:xfrm>
          <a:prstGeom prst="rect">
            <a:avLst/>
          </a:prstGeom>
          <a:solidFill>
            <a:srgbClr val="56E2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Plus Jakarta Sans Medium" panose="020B0604030504040204"/>
              <a:ea typeface="+mn-ea"/>
              <a:cs typeface="+mn-cs"/>
            </a:endParaRPr>
          </a:p>
        </p:txBody>
      </p:sp>
      <p:sp>
        <p:nvSpPr>
          <p:cNvPr id="112" name="Color 9">
            <a:extLst>
              <a:ext uri="{FF2B5EF4-FFF2-40B4-BE49-F238E27FC236}">
                <a16:creationId xmlns:a16="http://schemas.microsoft.com/office/drawing/2014/main" id="{B8A6972A-2E7F-E477-088E-1D182990F567}"/>
              </a:ext>
            </a:extLst>
          </p:cNvPr>
          <p:cNvSpPr txBox="1">
            <a:spLocks/>
          </p:cNvSpPr>
          <p:nvPr userDrawn="1"/>
        </p:nvSpPr>
        <p:spPr bwMode="gray">
          <a:xfrm>
            <a:off x="8029411" y="5413759"/>
            <a:ext cx="1115200" cy="238788"/>
          </a:xfrm>
          <a:prstGeom prst="rect">
            <a:avLst/>
          </a:prstGeom>
        </p:spPr>
        <p:txBody>
          <a:bodyPr vert="horz" wrap="square" lIns="0" tIns="0" rIns="0" bIns="0" rtlCol="0" anchor="ctr">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800" b="1" i="0" u="none" strike="noStrike" kern="1200" cap="none" spc="0" normalizeH="0" baseline="0" noProof="0">
                <a:ln>
                  <a:noFill/>
                </a:ln>
                <a:solidFill>
                  <a:srgbClr val="0D004D"/>
                </a:solidFill>
                <a:effectLst/>
                <a:uLnTx/>
                <a:uFillTx/>
                <a:latin typeface="Plus Jakarta Sans" panose="020B0604030504040204"/>
                <a:ea typeface="+mj-ea"/>
                <a:cs typeface="+mj-cs"/>
              </a:rPr>
              <a:t>Turquoise</a:t>
            </a:r>
          </a:p>
        </p:txBody>
      </p:sp>
      <p:sp>
        <p:nvSpPr>
          <p:cNvPr id="113" name="HEX 9">
            <a:extLst>
              <a:ext uri="{FF2B5EF4-FFF2-40B4-BE49-F238E27FC236}">
                <a16:creationId xmlns:a16="http://schemas.microsoft.com/office/drawing/2014/main" id="{CD616D9B-B470-BAE8-C5B1-02ED39F926A3}"/>
              </a:ext>
            </a:extLst>
          </p:cNvPr>
          <p:cNvSpPr txBox="1">
            <a:spLocks/>
          </p:cNvSpPr>
          <p:nvPr userDrawn="1"/>
        </p:nvSpPr>
        <p:spPr bwMode="gray">
          <a:xfrm>
            <a:off x="8971017" y="5413759"/>
            <a:ext cx="794432" cy="238788"/>
          </a:xfrm>
          <a:prstGeom prst="rect">
            <a:avLst/>
          </a:prstGeom>
        </p:spPr>
        <p:txBody>
          <a:bodyPr vert="horz" wrap="square" lIns="0" tIns="0" rIns="0" bIns="0" rtlCol="0" anchor="ctr">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800" b="0" i="0" u="none" strike="noStrike" kern="1200" cap="none" spc="0" normalizeH="0" baseline="0" noProof="0">
                <a:ln>
                  <a:noFill/>
                </a:ln>
                <a:solidFill>
                  <a:srgbClr val="0D004D"/>
                </a:solidFill>
                <a:effectLst/>
                <a:uLnTx/>
                <a:uFillTx/>
                <a:latin typeface="Plus Jakarta Sans Medium" panose="020B0604030504040204"/>
                <a:ea typeface="+mj-ea"/>
                <a:cs typeface="+mj-cs"/>
              </a:rPr>
              <a:t>#56E2E1</a:t>
            </a:r>
          </a:p>
        </p:txBody>
      </p:sp>
      <p:sp>
        <p:nvSpPr>
          <p:cNvPr id="114" name="RGB 9">
            <a:extLst>
              <a:ext uri="{FF2B5EF4-FFF2-40B4-BE49-F238E27FC236}">
                <a16:creationId xmlns:a16="http://schemas.microsoft.com/office/drawing/2014/main" id="{8B0B3B02-BA99-AA2F-3F6A-2B0E0FDC0C61}"/>
              </a:ext>
            </a:extLst>
          </p:cNvPr>
          <p:cNvSpPr txBox="1">
            <a:spLocks/>
          </p:cNvSpPr>
          <p:nvPr userDrawn="1"/>
        </p:nvSpPr>
        <p:spPr bwMode="gray">
          <a:xfrm>
            <a:off x="9765449" y="5413759"/>
            <a:ext cx="940183" cy="238788"/>
          </a:xfrm>
          <a:prstGeom prst="rect">
            <a:avLst/>
          </a:prstGeom>
        </p:spPr>
        <p:txBody>
          <a:bodyPr vert="horz" wrap="square" lIns="0" tIns="0" rIns="0" bIns="0" rtlCol="0" anchor="ctr">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800" b="0" i="0" u="none" strike="noStrike" kern="1200" cap="none" spc="0" normalizeH="0" baseline="0" noProof="0">
                <a:ln>
                  <a:noFill/>
                </a:ln>
                <a:solidFill>
                  <a:srgbClr val="0D004D"/>
                </a:solidFill>
                <a:effectLst/>
                <a:uLnTx/>
                <a:uFillTx/>
                <a:latin typeface="Plus Jakarta Sans Medium" panose="020B0604030504040204"/>
                <a:ea typeface="+mj-ea"/>
                <a:cs typeface="+mj-cs"/>
              </a:rPr>
              <a:t>R86 G226 B225</a:t>
            </a:r>
          </a:p>
        </p:txBody>
      </p:sp>
      <p:cxnSp>
        <p:nvCxnSpPr>
          <p:cNvPr id="115" name="Straight Connector 114">
            <a:extLst>
              <a:ext uri="{FF2B5EF4-FFF2-40B4-BE49-F238E27FC236}">
                <a16:creationId xmlns:a16="http://schemas.microsoft.com/office/drawing/2014/main" id="{6BB486C0-4784-9AAE-CA5E-3C862F1ABA36}"/>
              </a:ext>
              <a:ext uri="{C183D7F6-B498-43B3-948B-1728B52AA6E4}">
                <adec:decorative xmlns:adec="http://schemas.microsoft.com/office/drawing/2017/decorative" val="1"/>
              </a:ext>
            </a:extLst>
          </p:cNvPr>
          <p:cNvCxnSpPr>
            <a:cxnSpLocks/>
          </p:cNvCxnSpPr>
          <p:nvPr userDrawn="1"/>
        </p:nvCxnSpPr>
        <p:spPr bwMode="gray">
          <a:xfrm>
            <a:off x="7094972" y="5713688"/>
            <a:ext cx="3611128" cy="0"/>
          </a:xfrm>
          <a:prstGeom prst="line">
            <a:avLst/>
          </a:prstGeom>
          <a:ln w="6350">
            <a:solidFill>
              <a:schemeClr val="tx2"/>
            </a:solidFill>
          </a:ln>
        </p:spPr>
        <p:style>
          <a:lnRef idx="2">
            <a:schemeClr val="accent1"/>
          </a:lnRef>
          <a:fillRef idx="0">
            <a:schemeClr val="accent1"/>
          </a:fillRef>
          <a:effectRef idx="1">
            <a:schemeClr val="accent1"/>
          </a:effectRef>
          <a:fontRef idx="minor">
            <a:schemeClr val="tx1"/>
          </a:fontRef>
        </p:style>
      </p:cxnSp>
      <p:sp>
        <p:nvSpPr>
          <p:cNvPr id="116" name="Swatch 10">
            <a:extLst>
              <a:ext uri="{FF2B5EF4-FFF2-40B4-BE49-F238E27FC236}">
                <a16:creationId xmlns:a16="http://schemas.microsoft.com/office/drawing/2014/main" id="{4226C638-35FB-335A-2FA1-670701D45299}"/>
              </a:ext>
              <a:ext uri="{C183D7F6-B498-43B3-948B-1728B52AA6E4}">
                <adec:decorative xmlns:adec="http://schemas.microsoft.com/office/drawing/2017/decorative" val="1"/>
              </a:ext>
            </a:extLst>
          </p:cNvPr>
          <p:cNvSpPr/>
          <p:nvPr userDrawn="1"/>
        </p:nvSpPr>
        <p:spPr bwMode="gray">
          <a:xfrm>
            <a:off x="7094972" y="5779945"/>
            <a:ext cx="800175" cy="244360"/>
          </a:xfrm>
          <a:prstGeom prst="rect">
            <a:avLst/>
          </a:prstGeom>
          <a:solidFill>
            <a:srgbClr val="B3F2F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Plus Jakarta Sans Medium" panose="020B0604030504040204"/>
              <a:ea typeface="+mn-ea"/>
              <a:cs typeface="+mn-cs"/>
            </a:endParaRPr>
          </a:p>
        </p:txBody>
      </p:sp>
      <p:sp>
        <p:nvSpPr>
          <p:cNvPr id="117" name="Color 10">
            <a:extLst>
              <a:ext uri="{FF2B5EF4-FFF2-40B4-BE49-F238E27FC236}">
                <a16:creationId xmlns:a16="http://schemas.microsoft.com/office/drawing/2014/main" id="{8421B9AB-37F9-BFE4-3696-BC62178F54E5}"/>
              </a:ext>
            </a:extLst>
          </p:cNvPr>
          <p:cNvSpPr txBox="1">
            <a:spLocks/>
          </p:cNvSpPr>
          <p:nvPr userDrawn="1"/>
        </p:nvSpPr>
        <p:spPr bwMode="gray">
          <a:xfrm>
            <a:off x="8029411" y="5779946"/>
            <a:ext cx="1115200" cy="238788"/>
          </a:xfrm>
          <a:prstGeom prst="rect">
            <a:avLst/>
          </a:prstGeom>
        </p:spPr>
        <p:txBody>
          <a:bodyPr vert="horz" wrap="square" lIns="0" tIns="0" rIns="0" bIns="0" rtlCol="0" anchor="ctr">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800" b="1" i="0" u="none" strike="noStrike" kern="1200" cap="none" spc="0" normalizeH="0" baseline="0" noProof="0">
                <a:ln>
                  <a:noFill/>
                </a:ln>
                <a:solidFill>
                  <a:srgbClr val="0D004D"/>
                </a:solidFill>
                <a:effectLst/>
                <a:uLnTx/>
                <a:uFillTx/>
                <a:latin typeface="Plus Jakarta Sans" panose="020B0604030504040204"/>
                <a:ea typeface="+mj-ea"/>
                <a:cs typeface="+mj-cs"/>
              </a:rPr>
              <a:t>Turquoise Tint</a:t>
            </a:r>
          </a:p>
        </p:txBody>
      </p:sp>
      <p:sp>
        <p:nvSpPr>
          <p:cNvPr id="118" name="HEX 10">
            <a:extLst>
              <a:ext uri="{FF2B5EF4-FFF2-40B4-BE49-F238E27FC236}">
                <a16:creationId xmlns:a16="http://schemas.microsoft.com/office/drawing/2014/main" id="{A326827D-F4ED-7CE5-6E66-45C9D2A03C56}"/>
              </a:ext>
            </a:extLst>
          </p:cNvPr>
          <p:cNvSpPr txBox="1">
            <a:spLocks/>
          </p:cNvSpPr>
          <p:nvPr userDrawn="1"/>
        </p:nvSpPr>
        <p:spPr bwMode="gray">
          <a:xfrm>
            <a:off x="8971017" y="5779945"/>
            <a:ext cx="794432" cy="238788"/>
          </a:xfrm>
          <a:prstGeom prst="rect">
            <a:avLst/>
          </a:prstGeom>
        </p:spPr>
        <p:txBody>
          <a:bodyPr vert="horz" wrap="square" lIns="0" tIns="0" rIns="0" bIns="0" rtlCol="0" anchor="ctr">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800" b="0" i="0" u="none" strike="noStrike" kern="1200" cap="none" spc="0" normalizeH="0" baseline="0" noProof="0">
                <a:ln>
                  <a:noFill/>
                </a:ln>
                <a:solidFill>
                  <a:srgbClr val="0D004D"/>
                </a:solidFill>
                <a:effectLst/>
                <a:uLnTx/>
                <a:uFillTx/>
                <a:latin typeface="Plus Jakarta Sans Medium" panose="020B0604030504040204"/>
                <a:ea typeface="+mj-ea"/>
                <a:cs typeface="+mj-cs"/>
              </a:rPr>
              <a:t>#B3F2F1</a:t>
            </a:r>
          </a:p>
        </p:txBody>
      </p:sp>
      <p:sp>
        <p:nvSpPr>
          <p:cNvPr id="119" name="RGB 10">
            <a:extLst>
              <a:ext uri="{FF2B5EF4-FFF2-40B4-BE49-F238E27FC236}">
                <a16:creationId xmlns:a16="http://schemas.microsoft.com/office/drawing/2014/main" id="{F9DEF901-1610-995A-2B8E-CF937E813B3A}"/>
              </a:ext>
            </a:extLst>
          </p:cNvPr>
          <p:cNvSpPr txBox="1">
            <a:spLocks/>
          </p:cNvSpPr>
          <p:nvPr userDrawn="1"/>
        </p:nvSpPr>
        <p:spPr bwMode="gray">
          <a:xfrm>
            <a:off x="9765449" y="5779945"/>
            <a:ext cx="940183" cy="238788"/>
          </a:xfrm>
          <a:prstGeom prst="rect">
            <a:avLst/>
          </a:prstGeom>
        </p:spPr>
        <p:txBody>
          <a:bodyPr vert="horz" wrap="square" lIns="0" tIns="0" rIns="0" bIns="0" rtlCol="0" anchor="ctr">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800" b="0" i="0" u="none" strike="noStrike" kern="1200" cap="none" spc="0" normalizeH="0" baseline="0" noProof="0">
                <a:ln>
                  <a:noFill/>
                </a:ln>
                <a:solidFill>
                  <a:srgbClr val="0D004D"/>
                </a:solidFill>
                <a:effectLst/>
                <a:uLnTx/>
                <a:uFillTx/>
                <a:latin typeface="Plus Jakarta Sans Medium" panose="020B0604030504040204"/>
                <a:ea typeface="+mj-ea"/>
                <a:cs typeface="+mj-cs"/>
              </a:rPr>
              <a:t>R179 G242 B241</a:t>
            </a:r>
          </a:p>
        </p:txBody>
      </p:sp>
      <p:sp>
        <p:nvSpPr>
          <p:cNvPr id="4" name="Footer">
            <a:extLst>
              <a:ext uri="{FF2B5EF4-FFF2-40B4-BE49-F238E27FC236}">
                <a16:creationId xmlns:a16="http://schemas.microsoft.com/office/drawing/2014/main" id="{D98E3E45-621A-88DF-E490-7E6E2B0BC6E6}"/>
              </a:ext>
            </a:extLst>
          </p:cNvPr>
          <p:cNvSpPr>
            <a:spLocks noGrp="1" noRot="1" noMove="1" noResize="1" noEditPoints="1" noAdjustHandles="1" noChangeArrowheads="1" noChangeShapeType="1"/>
          </p:cNvSpPr>
          <p:nvPr>
            <p:ph type="ftr" sz="quarter" idx="11"/>
          </p:nvPr>
        </p:nvSpPr>
        <p:spPr bwMode="gray">
          <a:xfrm>
            <a:off x="550164" y="6439710"/>
            <a:ext cx="2666111" cy="418289"/>
          </a:xfrm>
        </p:spPr>
        <p:txBody>
          <a:bodyPr/>
          <a:lstStyle/>
          <a:p>
            <a:r>
              <a:rPr lang="en-US" noProof="0"/>
              <a:t>Copyright 2025 Pearson. All rights reserved.</a:t>
            </a:r>
          </a:p>
        </p:txBody>
      </p:sp>
      <p:sp>
        <p:nvSpPr>
          <p:cNvPr id="5" name="Slide Number">
            <a:extLst>
              <a:ext uri="{FF2B5EF4-FFF2-40B4-BE49-F238E27FC236}">
                <a16:creationId xmlns:a16="http://schemas.microsoft.com/office/drawing/2014/main" id="{912DB833-253D-BDCA-D9DF-7C4BCBD1A196}"/>
              </a:ext>
            </a:extLst>
          </p:cNvPr>
          <p:cNvSpPr>
            <a:spLocks noGrp="1" noRot="1" noMove="1" noResize="1" noEditPoints="1" noAdjustHandles="1" noChangeArrowheads="1" noChangeShapeType="1"/>
          </p:cNvSpPr>
          <p:nvPr>
            <p:ph type="sldNum" sz="quarter" idx="12"/>
          </p:nvPr>
        </p:nvSpPr>
        <p:spPr bwMode="gray"/>
        <p:txBody>
          <a:bodyPr/>
          <a:lstStyle>
            <a:lvl1pPr>
              <a:defRPr>
                <a:solidFill>
                  <a:schemeClr val="tx2"/>
                </a:solidFill>
              </a:defRPr>
            </a:lvl1pPr>
          </a:lstStyle>
          <a:p>
            <a:fld id="{27BB625B-AB5A-C845-B50B-ED205C3DDF7A}" type="slidenum">
              <a:rPr lang="en-US" noProof="0" smtClean="0"/>
              <a:pPr/>
              <a:t>‹N›</a:t>
            </a:fld>
            <a:endParaRPr lang="en-US" noProof="0"/>
          </a:p>
        </p:txBody>
      </p:sp>
    </p:spTree>
    <p:extLst>
      <p:ext uri="{BB962C8B-B14F-4D97-AF65-F5344CB8AC3E}">
        <p14:creationId xmlns:p14="http://schemas.microsoft.com/office/powerpoint/2010/main" val="354720577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User Guide: Data Visualization Palette">
    <p:bg>
      <p:bgPr>
        <a:solidFill>
          <a:srgbClr val="FFFFFF"/>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2A34BAF-57A8-2477-9162-A0C11600D986}"/>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bwMode="gray">
          <a:xfrm>
            <a:off x="0" y="0"/>
            <a:ext cx="3216275" cy="6858000"/>
          </a:xfrm>
          <a:prstGeom prst="rect">
            <a:avLst/>
          </a:prstGeom>
          <a:solidFill>
            <a:srgbClr val="EDECF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lus Jakarta Sans Medium" panose="020B0604030504040204"/>
              <a:ea typeface="+mn-ea"/>
              <a:cs typeface="+mn-cs"/>
            </a:endParaRPr>
          </a:p>
        </p:txBody>
      </p:sp>
      <p:sp>
        <p:nvSpPr>
          <p:cNvPr id="73" name="Section">
            <a:extLst>
              <a:ext uri="{FF2B5EF4-FFF2-40B4-BE49-F238E27FC236}">
                <a16:creationId xmlns:a16="http://schemas.microsoft.com/office/drawing/2014/main" id="{577821E0-2938-E6D6-1996-765152085DAE}"/>
              </a:ext>
            </a:extLst>
          </p:cNvPr>
          <p:cNvSpPr txBox="1"/>
          <p:nvPr userDrawn="1"/>
        </p:nvSpPr>
        <p:spPr bwMode="gray">
          <a:xfrm>
            <a:off x="550164" y="0"/>
            <a:ext cx="3602736" cy="548640"/>
          </a:xfrm>
          <a:prstGeom prst="rect">
            <a:avLst/>
          </a:prstGeom>
          <a:noFill/>
        </p:spPr>
        <p:txBody>
          <a:bodyPr wrap="none" lIns="0" tIns="0" rIns="0" bIns="0" rtlCol="0" anchor="ctr" anchorCtr="0">
            <a:noAutofit/>
          </a:bodyPr>
          <a:lstStyle/>
          <a:p>
            <a:pPr algn="l"/>
            <a:r>
              <a:rPr lang="en-US" sz="1000" cap="all" baseline="0" noProof="0">
                <a:solidFill>
                  <a:srgbClr val="512EAB"/>
                </a:solidFill>
              </a:rPr>
              <a:t>User Guide</a:t>
            </a:r>
          </a:p>
        </p:txBody>
      </p:sp>
      <p:sp>
        <p:nvSpPr>
          <p:cNvPr id="11" name="Title 1">
            <a:extLst>
              <a:ext uri="{FF2B5EF4-FFF2-40B4-BE49-F238E27FC236}">
                <a16:creationId xmlns:a16="http://schemas.microsoft.com/office/drawing/2014/main" id="{9F569392-7410-5E80-76E3-002E14CCB93F}"/>
              </a:ext>
            </a:extLst>
          </p:cNvPr>
          <p:cNvSpPr txBox="1">
            <a:spLocks/>
          </p:cNvSpPr>
          <p:nvPr userDrawn="1"/>
        </p:nvSpPr>
        <p:spPr bwMode="gray">
          <a:xfrm>
            <a:off x="550164" y="552450"/>
            <a:ext cx="2666111" cy="819150"/>
          </a:xfrm>
          <a:prstGeom prst="rect">
            <a:avLst/>
          </a:prstGeom>
          <a:ln>
            <a:noFill/>
          </a:ln>
        </p:spPr>
        <p:txBody>
          <a:bodyPr vert="horz" lIns="0" tIns="0" rIns="0" bIns="0" rtlCol="0" anchor="t">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200" b="0" i="0" u="none" strike="noStrike" kern="1200" cap="none" spc="0" normalizeH="0" baseline="0" noProof="0">
                <a:ln>
                  <a:noFill/>
                </a:ln>
                <a:solidFill>
                  <a:srgbClr val="0D004D"/>
                </a:solidFill>
                <a:effectLst/>
                <a:uLnTx/>
                <a:uFillTx/>
                <a:latin typeface="Plus Jakarta Sans SemiBold" panose="020B0609020204030204"/>
                <a:ea typeface="+mj-ea"/>
                <a:cs typeface="+mj-cs"/>
              </a:rPr>
              <a:t>Data visualization palette</a:t>
            </a:r>
          </a:p>
        </p:txBody>
      </p:sp>
      <p:sp>
        <p:nvSpPr>
          <p:cNvPr id="14" name="Text Placeholder 1">
            <a:extLst>
              <a:ext uri="{FF2B5EF4-FFF2-40B4-BE49-F238E27FC236}">
                <a16:creationId xmlns:a16="http://schemas.microsoft.com/office/drawing/2014/main" id="{385A84BD-04C7-0208-E294-9B5715738F9A}"/>
              </a:ext>
            </a:extLst>
          </p:cNvPr>
          <p:cNvSpPr txBox="1">
            <a:spLocks/>
          </p:cNvSpPr>
          <p:nvPr userDrawn="1"/>
        </p:nvSpPr>
        <p:spPr bwMode="gray">
          <a:xfrm>
            <a:off x="550164" y="1625600"/>
            <a:ext cx="2345436" cy="4410076"/>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600"/>
              </a:spcAft>
              <a:buFont typeface="Plus Jakarta Sans" panose="020B0604020202020204" pitchFamily="34" charset="0"/>
              <a:buNone/>
              <a:defRPr sz="1100" kern="1200">
                <a:solidFill>
                  <a:schemeClr val="tx2"/>
                </a:solidFill>
                <a:latin typeface="+mn-lt"/>
                <a:ea typeface="+mn-ea"/>
                <a:cs typeface="+mn-cs"/>
              </a:defRPr>
            </a:lvl1pPr>
            <a:lvl2pPr marL="457200" indent="0" algn="l" defTabSz="914400" rtl="0" eaLnBrk="1" latinLnBrk="0" hangingPunct="1">
              <a:lnSpc>
                <a:spcPct val="100000"/>
              </a:lnSpc>
              <a:spcBef>
                <a:spcPts val="0"/>
              </a:spcBef>
              <a:spcAft>
                <a:spcPts val="600"/>
              </a:spcAft>
              <a:buFont typeface="Plus Jakarta Sans" panose="020B0604020202020204" pitchFamily="34" charset="0"/>
              <a:buNone/>
              <a:defRPr sz="1400" kern="1200">
                <a:solidFill>
                  <a:schemeClr val="tx2"/>
                </a:solidFill>
                <a:latin typeface="+mn-lt"/>
                <a:ea typeface="+mn-ea"/>
                <a:cs typeface="+mn-cs"/>
              </a:defRPr>
            </a:lvl2pPr>
            <a:lvl3pPr marL="914400" indent="0" algn="l" defTabSz="914400" rtl="0" eaLnBrk="1" latinLnBrk="0" hangingPunct="1">
              <a:lnSpc>
                <a:spcPct val="100000"/>
              </a:lnSpc>
              <a:spcBef>
                <a:spcPts val="0"/>
              </a:spcBef>
              <a:spcAft>
                <a:spcPts val="600"/>
              </a:spcAft>
              <a:buFont typeface="Plus Jakarta Sans" panose="020B0604020202020204" pitchFamily="34" charset="0"/>
              <a:buNone/>
              <a:defRPr sz="1200" kern="1200">
                <a:solidFill>
                  <a:schemeClr val="tx2"/>
                </a:solidFill>
                <a:latin typeface="+mn-lt"/>
                <a:ea typeface="+mn-ea"/>
                <a:cs typeface="+mn-cs"/>
              </a:defRPr>
            </a:lvl3pPr>
            <a:lvl4pPr marL="1371600" indent="0" algn="l" defTabSz="914400" rtl="0" eaLnBrk="1" latinLnBrk="0" hangingPunct="1">
              <a:lnSpc>
                <a:spcPct val="100000"/>
              </a:lnSpc>
              <a:spcBef>
                <a:spcPts val="0"/>
              </a:spcBef>
              <a:spcAft>
                <a:spcPts val="600"/>
              </a:spcAft>
              <a:buFont typeface="Plus Jakarta Sans" panose="020B0604020202020204" pitchFamily="34" charset="0"/>
              <a:buNone/>
              <a:defRPr sz="1000" kern="1200">
                <a:solidFill>
                  <a:schemeClr val="tx2"/>
                </a:solidFill>
                <a:latin typeface="+mn-lt"/>
                <a:ea typeface="+mn-ea"/>
                <a:cs typeface="+mn-cs"/>
              </a:defRPr>
            </a:lvl4pPr>
            <a:lvl5pPr marL="1828800" indent="0" algn="l" defTabSz="914400" rtl="0" eaLnBrk="1" latinLnBrk="0" hangingPunct="1">
              <a:lnSpc>
                <a:spcPct val="100000"/>
              </a:lnSpc>
              <a:spcBef>
                <a:spcPts val="0"/>
              </a:spcBef>
              <a:spcAft>
                <a:spcPts val="600"/>
              </a:spcAft>
              <a:buFont typeface="Plus Jakarta Sans" panose="020B0604020202020204" pitchFamily="34" charset="0"/>
              <a:buNone/>
              <a:defRPr sz="1000" kern="1200">
                <a:solidFill>
                  <a:schemeClr val="tx2"/>
                </a:solidFill>
                <a:latin typeface="+mn-lt"/>
                <a:ea typeface="+mn-ea"/>
                <a:cs typeface="+mn-cs"/>
              </a:defRPr>
            </a:lvl5pPr>
            <a:lvl6pPr marL="22860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9pPr>
          </a:lstStyle>
          <a:p>
            <a:r>
              <a:rPr lang="en-US" b="0" noProof="0"/>
              <a:t>Colors to be used for data visualization stem from brand colors Turquoise, Amber, Fuchsia and Amethyst. In the event additional colors are needed due to a large number of data points, use “patterns” (i.e., cross hatch or diagonal lines) in place of creating new colors.</a:t>
            </a:r>
          </a:p>
          <a:p>
            <a:r>
              <a:rPr lang="en-US" b="1" noProof="0"/>
              <a:t>Grayscale: </a:t>
            </a:r>
            <a:r>
              <a:rPr lang="en-US" b="0" noProof="0"/>
              <a:t>Use increments of 20% to ensure differentiation between data points. Always separate with at least a 1px white space between values.</a:t>
            </a:r>
          </a:p>
          <a:p>
            <a:r>
              <a:rPr lang="en-US" b="1" noProof="0"/>
              <a:t>Traffic light: </a:t>
            </a:r>
            <a:r>
              <a:rPr lang="en-US" b="0" noProof="0"/>
              <a:t>Codes are listed at the bottom of this page. Use these for positive and negative values.</a:t>
            </a:r>
          </a:p>
          <a:p>
            <a:endParaRPr lang="en-US" b="0" noProof="0"/>
          </a:p>
        </p:txBody>
      </p:sp>
      <p:sp>
        <p:nvSpPr>
          <p:cNvPr id="10" name="Subhead 1">
            <a:extLst>
              <a:ext uri="{FF2B5EF4-FFF2-40B4-BE49-F238E27FC236}">
                <a16:creationId xmlns:a16="http://schemas.microsoft.com/office/drawing/2014/main" id="{922A121D-21BB-74B3-C165-9AC743354508}"/>
              </a:ext>
            </a:extLst>
          </p:cNvPr>
          <p:cNvSpPr txBox="1"/>
          <p:nvPr userDrawn="1"/>
        </p:nvSpPr>
        <p:spPr bwMode="gray">
          <a:xfrm>
            <a:off x="4916951" y="1373672"/>
            <a:ext cx="1131470" cy="123111"/>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0D004D"/>
                </a:solidFill>
                <a:effectLst/>
                <a:uLnTx/>
                <a:uFillTx/>
                <a:latin typeface="Plus Jakarta Sans" panose="020B0604030504040204"/>
                <a:ea typeface="+mn-ea"/>
                <a:cs typeface="+mn-cs"/>
              </a:rPr>
              <a:t>Data visualization</a:t>
            </a:r>
          </a:p>
        </p:txBody>
      </p:sp>
      <p:sp>
        <p:nvSpPr>
          <p:cNvPr id="20" name="Rectangle 19">
            <a:extLst>
              <a:ext uri="{FF2B5EF4-FFF2-40B4-BE49-F238E27FC236}">
                <a16:creationId xmlns:a16="http://schemas.microsoft.com/office/drawing/2014/main" id="{F54BEEDF-BD52-D6BC-016B-66034DC5F2CA}"/>
              </a:ext>
            </a:extLst>
          </p:cNvPr>
          <p:cNvSpPr/>
          <p:nvPr userDrawn="1"/>
        </p:nvSpPr>
        <p:spPr bwMode="gray">
          <a:xfrm>
            <a:off x="4916951" y="1537838"/>
            <a:ext cx="1326458" cy="576923"/>
          </a:xfrm>
          <a:prstGeom prst="rect">
            <a:avLst/>
          </a:prstGeom>
          <a:solidFill>
            <a:srgbClr val="BAF3F2"/>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0D004D"/>
                </a:solidFill>
                <a:effectLst/>
                <a:uLnTx/>
                <a:uFillTx/>
                <a:latin typeface="Plus Jakarta Sans" panose="020B0604030504040204"/>
                <a:ea typeface="+mn-ea"/>
                <a:cs typeface="+mn-cs"/>
              </a:rPr>
              <a:t>Turquoise</a:t>
            </a:r>
            <a:br>
              <a:rPr kumimoji="0" lang="en-US" sz="800" b="1" i="0" u="none" strike="noStrike" kern="1200" cap="none" spc="0" normalizeH="0" baseline="0" noProof="0">
                <a:ln>
                  <a:noFill/>
                </a:ln>
                <a:solidFill>
                  <a:srgbClr val="0D004D"/>
                </a:solidFill>
                <a:effectLst/>
                <a:uLnTx/>
                <a:uFillTx/>
                <a:latin typeface="Plus Jakarta Sans" panose="020B0604030504040204"/>
                <a:ea typeface="+mn-ea"/>
                <a:cs typeface="+mn-cs"/>
              </a:rPr>
            </a:br>
            <a:r>
              <a:rPr kumimoji="0" lang="en-US" sz="800" b="1" i="0" u="none" strike="noStrike" kern="1200" cap="none" spc="0" normalizeH="0" baseline="0" noProof="0">
                <a:ln>
                  <a:noFill/>
                </a:ln>
                <a:solidFill>
                  <a:srgbClr val="0D004D"/>
                </a:solidFill>
                <a:effectLst/>
                <a:uLnTx/>
                <a:uFillTx/>
                <a:latin typeface="Plus Jakarta Sans" panose="020B0604030504040204"/>
                <a:ea typeface="+mn-ea"/>
                <a:cs typeface="+mn-cs"/>
              </a:rPr>
              <a:t>Tint 01</a:t>
            </a:r>
            <a:br>
              <a:rPr kumimoji="0" lang="en-US" sz="800" b="1" i="0" u="none" strike="noStrike" kern="1200" cap="none" spc="0" normalizeH="0" baseline="0" noProof="0">
                <a:ln>
                  <a:noFill/>
                </a:ln>
                <a:solidFill>
                  <a:srgbClr val="0D004D"/>
                </a:solidFill>
                <a:effectLst/>
                <a:uLnTx/>
                <a:uFillTx/>
                <a:latin typeface="Plus Jakarta Sans" panose="020B0604030504040204"/>
                <a:ea typeface="+mn-ea"/>
                <a:cs typeface="+mn-cs"/>
              </a:rPr>
            </a:br>
            <a:r>
              <a:rPr kumimoji="0" lang="en-US" sz="800" b="0" i="0" u="none" strike="noStrike" kern="1200" cap="none" spc="0" normalizeH="0" baseline="0" noProof="0">
                <a:ln>
                  <a:noFill/>
                </a:ln>
                <a:solidFill>
                  <a:srgbClr val="0D004D"/>
                </a:solidFill>
                <a:effectLst/>
                <a:uLnTx/>
                <a:uFillTx/>
                <a:latin typeface="Plus Jakarta Sans Medium" panose="020B0604030504040204"/>
                <a:ea typeface="+mn-ea"/>
                <a:cs typeface="+mn-cs"/>
              </a:rPr>
              <a:t>#BAF3F2</a:t>
            </a:r>
          </a:p>
        </p:txBody>
      </p:sp>
      <p:sp>
        <p:nvSpPr>
          <p:cNvPr id="21" name="Rectangle 20">
            <a:extLst>
              <a:ext uri="{FF2B5EF4-FFF2-40B4-BE49-F238E27FC236}">
                <a16:creationId xmlns:a16="http://schemas.microsoft.com/office/drawing/2014/main" id="{C6050C11-71B5-2588-95F8-3A5CBED4D756}"/>
              </a:ext>
            </a:extLst>
          </p:cNvPr>
          <p:cNvSpPr/>
          <p:nvPr userDrawn="1"/>
        </p:nvSpPr>
        <p:spPr bwMode="gray">
          <a:xfrm>
            <a:off x="4916951" y="2114761"/>
            <a:ext cx="1326458" cy="576923"/>
          </a:xfrm>
          <a:prstGeom prst="rect">
            <a:avLst/>
          </a:prstGeom>
          <a:solidFill>
            <a:srgbClr val="9AEEED"/>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0D004D"/>
                </a:solidFill>
                <a:effectLst/>
                <a:uLnTx/>
                <a:uFillTx/>
                <a:latin typeface="Plus Jakarta Sans" panose="020B0604030504040204"/>
                <a:ea typeface="+mn-ea"/>
                <a:cs typeface="+mn-cs"/>
              </a:rPr>
              <a:t>Turquoise</a:t>
            </a:r>
            <a:br>
              <a:rPr kumimoji="0" lang="en-US" sz="800" b="1" i="0" u="none" strike="noStrike" kern="1200" cap="none" spc="0" normalizeH="0" baseline="0" noProof="0">
                <a:ln>
                  <a:noFill/>
                </a:ln>
                <a:solidFill>
                  <a:srgbClr val="0D004D"/>
                </a:solidFill>
                <a:effectLst/>
                <a:uLnTx/>
                <a:uFillTx/>
                <a:latin typeface="Plus Jakarta Sans" panose="020B0604030504040204"/>
                <a:ea typeface="+mn-ea"/>
                <a:cs typeface="+mn-cs"/>
              </a:rPr>
            </a:br>
            <a:r>
              <a:rPr kumimoji="0" lang="en-US" sz="800" b="1" i="0" u="none" strike="noStrike" kern="1200" cap="none" spc="0" normalizeH="0" baseline="0" noProof="0">
                <a:ln>
                  <a:noFill/>
                </a:ln>
                <a:solidFill>
                  <a:srgbClr val="0D004D"/>
                </a:solidFill>
                <a:effectLst/>
                <a:uLnTx/>
                <a:uFillTx/>
                <a:latin typeface="Plus Jakarta Sans" panose="020B0604030504040204"/>
                <a:ea typeface="+mn-ea"/>
                <a:cs typeface="+mn-cs"/>
              </a:rPr>
              <a:t>Tint 02</a:t>
            </a:r>
            <a:br>
              <a:rPr kumimoji="0" lang="en-US" sz="800" b="1" i="0" u="none" strike="noStrike" kern="1200" cap="none" spc="0" normalizeH="0" baseline="0" noProof="0">
                <a:ln>
                  <a:noFill/>
                </a:ln>
                <a:solidFill>
                  <a:srgbClr val="0D004D"/>
                </a:solidFill>
                <a:effectLst/>
                <a:uLnTx/>
                <a:uFillTx/>
                <a:latin typeface="Plus Jakarta Sans" panose="020B0604030504040204"/>
                <a:ea typeface="+mn-ea"/>
                <a:cs typeface="+mn-cs"/>
              </a:rPr>
            </a:br>
            <a:r>
              <a:rPr kumimoji="0" lang="en-US" sz="800" b="0" i="0" u="none" strike="noStrike" kern="1200" cap="none" spc="0" normalizeH="0" baseline="0" noProof="0">
                <a:ln>
                  <a:noFill/>
                </a:ln>
                <a:solidFill>
                  <a:srgbClr val="0D004D"/>
                </a:solidFill>
                <a:effectLst/>
                <a:uLnTx/>
                <a:uFillTx/>
                <a:latin typeface="Plus Jakarta Sans Medium" panose="020B0604030504040204"/>
                <a:ea typeface="+mn-ea"/>
                <a:cs typeface="+mn-cs"/>
              </a:rPr>
              <a:t>#9AEEED</a:t>
            </a:r>
          </a:p>
        </p:txBody>
      </p:sp>
      <p:sp>
        <p:nvSpPr>
          <p:cNvPr id="22" name="Rectangle 21">
            <a:extLst>
              <a:ext uri="{FF2B5EF4-FFF2-40B4-BE49-F238E27FC236}">
                <a16:creationId xmlns:a16="http://schemas.microsoft.com/office/drawing/2014/main" id="{65338A0C-8D08-C797-AEE8-D9AFAAB05699}"/>
              </a:ext>
            </a:extLst>
          </p:cNvPr>
          <p:cNvSpPr/>
          <p:nvPr userDrawn="1"/>
        </p:nvSpPr>
        <p:spPr bwMode="gray">
          <a:xfrm>
            <a:off x="4916951" y="2691684"/>
            <a:ext cx="1326458" cy="576923"/>
          </a:xfrm>
          <a:prstGeom prst="rect">
            <a:avLst/>
          </a:prstGeom>
          <a:solidFill>
            <a:srgbClr val="56E2E1"/>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0D004D"/>
                </a:solidFill>
                <a:effectLst/>
                <a:uLnTx/>
                <a:uFillTx/>
                <a:latin typeface="Plus Jakarta Sans" panose="020B0604030504040204"/>
                <a:ea typeface="+mn-ea"/>
                <a:cs typeface="+mn-cs"/>
              </a:rPr>
              <a:t>Turquoise</a:t>
            </a:r>
            <a:br>
              <a:rPr kumimoji="0" lang="en-US" sz="800" b="1" i="0" u="none" strike="noStrike" kern="1200" cap="none" spc="0" normalizeH="0" baseline="0" noProof="0">
                <a:ln>
                  <a:noFill/>
                </a:ln>
                <a:solidFill>
                  <a:srgbClr val="0D004D"/>
                </a:solidFill>
                <a:effectLst/>
                <a:uLnTx/>
                <a:uFillTx/>
                <a:latin typeface="Plus Jakarta Sans" panose="020B0604030504040204"/>
                <a:ea typeface="+mn-ea"/>
                <a:cs typeface="+mn-cs"/>
              </a:rPr>
            </a:br>
            <a:r>
              <a:rPr kumimoji="0" lang="en-US" sz="800" b="0" i="0" u="none" strike="noStrike" kern="1200" cap="none" spc="0" normalizeH="0" baseline="0" noProof="0">
                <a:ln>
                  <a:noFill/>
                </a:ln>
                <a:solidFill>
                  <a:srgbClr val="0D004D"/>
                </a:solidFill>
                <a:effectLst/>
                <a:uLnTx/>
                <a:uFillTx/>
                <a:latin typeface="Plus Jakarta Sans Medium" panose="020B0604030504040204"/>
                <a:ea typeface="+mn-ea"/>
                <a:cs typeface="+mn-cs"/>
              </a:rPr>
              <a:t>#56E2E1</a:t>
            </a:r>
          </a:p>
        </p:txBody>
      </p:sp>
      <p:sp>
        <p:nvSpPr>
          <p:cNvPr id="23" name="Rectangle 22">
            <a:extLst>
              <a:ext uri="{FF2B5EF4-FFF2-40B4-BE49-F238E27FC236}">
                <a16:creationId xmlns:a16="http://schemas.microsoft.com/office/drawing/2014/main" id="{634B3F83-AF9F-2EDA-A219-7987BA034125}"/>
              </a:ext>
            </a:extLst>
          </p:cNvPr>
          <p:cNvSpPr/>
          <p:nvPr userDrawn="1"/>
        </p:nvSpPr>
        <p:spPr bwMode="gray">
          <a:xfrm>
            <a:off x="4916951" y="3268607"/>
            <a:ext cx="1326458" cy="576923"/>
          </a:xfrm>
          <a:prstGeom prst="rect">
            <a:avLst/>
          </a:prstGeom>
          <a:solidFill>
            <a:srgbClr val="22C7C6"/>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0D004D"/>
                </a:solidFill>
                <a:effectLst/>
                <a:uLnTx/>
                <a:uFillTx/>
                <a:latin typeface="Plus Jakarta Sans" panose="020B0604030504040204"/>
                <a:ea typeface="+mn-ea"/>
                <a:cs typeface="+mn-cs"/>
              </a:rPr>
              <a:t>Turquoise</a:t>
            </a:r>
            <a:br>
              <a:rPr kumimoji="0" lang="en-US" sz="800" b="1" i="0" u="none" strike="noStrike" kern="1200" cap="none" spc="0" normalizeH="0" baseline="0" noProof="0">
                <a:ln>
                  <a:noFill/>
                </a:ln>
                <a:solidFill>
                  <a:srgbClr val="0D004D"/>
                </a:solidFill>
                <a:effectLst/>
                <a:uLnTx/>
                <a:uFillTx/>
                <a:latin typeface="Plus Jakarta Sans" panose="020B0604030504040204"/>
                <a:ea typeface="+mn-ea"/>
                <a:cs typeface="+mn-cs"/>
              </a:rPr>
            </a:br>
            <a:r>
              <a:rPr kumimoji="0" lang="en-US" sz="800" b="1" i="0" u="none" strike="noStrike" kern="1200" cap="none" spc="0" normalizeH="0" baseline="0" noProof="0">
                <a:ln>
                  <a:noFill/>
                </a:ln>
                <a:solidFill>
                  <a:srgbClr val="0D004D"/>
                </a:solidFill>
                <a:effectLst/>
                <a:uLnTx/>
                <a:uFillTx/>
                <a:latin typeface="Plus Jakarta Sans" panose="020B0604030504040204"/>
                <a:ea typeface="+mn-ea"/>
                <a:cs typeface="+mn-cs"/>
              </a:rPr>
              <a:t>Shade 01</a:t>
            </a:r>
            <a:br>
              <a:rPr kumimoji="0" lang="en-US" sz="800" b="1" i="0" u="none" strike="noStrike" kern="1200" cap="none" spc="0" normalizeH="0" baseline="0" noProof="0">
                <a:ln>
                  <a:noFill/>
                </a:ln>
                <a:solidFill>
                  <a:srgbClr val="0D004D"/>
                </a:solidFill>
                <a:effectLst/>
                <a:uLnTx/>
                <a:uFillTx/>
                <a:latin typeface="Plus Jakarta Sans" panose="020B0604030504040204"/>
                <a:ea typeface="+mn-ea"/>
                <a:cs typeface="+mn-cs"/>
              </a:rPr>
            </a:br>
            <a:r>
              <a:rPr kumimoji="0" lang="en-US" sz="800" b="0" i="0" u="none" strike="noStrike" kern="1200" cap="none" spc="0" normalizeH="0" baseline="0" noProof="0">
                <a:ln>
                  <a:noFill/>
                </a:ln>
                <a:solidFill>
                  <a:srgbClr val="0D004D"/>
                </a:solidFill>
                <a:effectLst/>
                <a:uLnTx/>
                <a:uFillTx/>
                <a:latin typeface="Plus Jakarta Sans Medium" panose="020B0604030504040204"/>
                <a:ea typeface="+mn-ea"/>
                <a:cs typeface="+mn-cs"/>
              </a:rPr>
              <a:t>#22C7C6</a:t>
            </a:r>
          </a:p>
        </p:txBody>
      </p:sp>
      <p:sp>
        <p:nvSpPr>
          <p:cNvPr id="24" name="Rectangle 23">
            <a:extLst>
              <a:ext uri="{FF2B5EF4-FFF2-40B4-BE49-F238E27FC236}">
                <a16:creationId xmlns:a16="http://schemas.microsoft.com/office/drawing/2014/main" id="{97E27F06-38E3-549C-E0DD-8C6A830146CE}"/>
              </a:ext>
            </a:extLst>
          </p:cNvPr>
          <p:cNvSpPr/>
          <p:nvPr userDrawn="1"/>
        </p:nvSpPr>
        <p:spPr bwMode="gray">
          <a:xfrm>
            <a:off x="4916951" y="3845530"/>
            <a:ext cx="1326458" cy="576923"/>
          </a:xfrm>
          <a:prstGeom prst="rect">
            <a:avLst/>
          </a:prstGeom>
          <a:solidFill>
            <a:srgbClr val="168584"/>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0D004D"/>
                </a:solidFill>
                <a:effectLst/>
                <a:uLnTx/>
                <a:uFillTx/>
                <a:latin typeface="Plus Jakarta Sans" panose="020B0604030504040204"/>
                <a:ea typeface="+mn-ea"/>
                <a:cs typeface="+mn-cs"/>
              </a:rPr>
              <a:t>Turquoise</a:t>
            </a:r>
            <a:br>
              <a:rPr kumimoji="0" lang="en-US" sz="800" b="1" i="0" u="none" strike="noStrike" kern="1200" cap="none" spc="0" normalizeH="0" baseline="0" noProof="0">
                <a:ln>
                  <a:noFill/>
                </a:ln>
                <a:solidFill>
                  <a:srgbClr val="0D004D"/>
                </a:solidFill>
                <a:effectLst/>
                <a:uLnTx/>
                <a:uFillTx/>
                <a:latin typeface="Plus Jakarta Sans" panose="020B0604030504040204"/>
                <a:ea typeface="+mn-ea"/>
                <a:cs typeface="+mn-cs"/>
              </a:rPr>
            </a:br>
            <a:r>
              <a:rPr kumimoji="0" lang="en-US" sz="800" b="1" i="0" u="none" strike="noStrike" kern="1200" cap="none" spc="0" normalizeH="0" baseline="0" noProof="0">
                <a:ln>
                  <a:noFill/>
                </a:ln>
                <a:solidFill>
                  <a:srgbClr val="0D004D"/>
                </a:solidFill>
                <a:effectLst/>
                <a:uLnTx/>
                <a:uFillTx/>
                <a:latin typeface="Plus Jakarta Sans" panose="020B0604030504040204"/>
                <a:ea typeface="+mn-ea"/>
                <a:cs typeface="+mn-cs"/>
              </a:rPr>
              <a:t>Shade 02</a:t>
            </a:r>
            <a:br>
              <a:rPr kumimoji="0" lang="en-US" sz="800" b="1" i="0" u="none" strike="noStrike" kern="1200" cap="none" spc="0" normalizeH="0" baseline="0" noProof="0">
                <a:ln>
                  <a:noFill/>
                </a:ln>
                <a:solidFill>
                  <a:srgbClr val="0D004D"/>
                </a:solidFill>
                <a:effectLst/>
                <a:uLnTx/>
                <a:uFillTx/>
                <a:latin typeface="Plus Jakarta Sans" panose="020B0604030504040204"/>
                <a:ea typeface="+mn-ea"/>
                <a:cs typeface="+mn-cs"/>
              </a:rPr>
            </a:br>
            <a:r>
              <a:rPr kumimoji="0" lang="en-US" sz="800" b="0" i="0" u="none" strike="noStrike" kern="1200" cap="none" spc="0" normalizeH="0" baseline="0" noProof="0">
                <a:ln>
                  <a:noFill/>
                </a:ln>
                <a:solidFill>
                  <a:srgbClr val="0D004D"/>
                </a:solidFill>
                <a:effectLst/>
                <a:uLnTx/>
                <a:uFillTx/>
                <a:latin typeface="Plus Jakarta Sans Medium" panose="020B0604030504040204"/>
                <a:ea typeface="+mn-ea"/>
                <a:cs typeface="+mn-cs"/>
              </a:rPr>
              <a:t>#168584</a:t>
            </a:r>
          </a:p>
        </p:txBody>
      </p:sp>
      <p:sp>
        <p:nvSpPr>
          <p:cNvPr id="25" name="Rectangle 24">
            <a:extLst>
              <a:ext uri="{FF2B5EF4-FFF2-40B4-BE49-F238E27FC236}">
                <a16:creationId xmlns:a16="http://schemas.microsoft.com/office/drawing/2014/main" id="{A849FFB6-D110-98C2-7569-C6379C62EA1D}"/>
              </a:ext>
            </a:extLst>
          </p:cNvPr>
          <p:cNvSpPr/>
          <p:nvPr userDrawn="1"/>
        </p:nvSpPr>
        <p:spPr bwMode="gray">
          <a:xfrm>
            <a:off x="6332924" y="1537838"/>
            <a:ext cx="1326458" cy="576923"/>
          </a:xfrm>
          <a:prstGeom prst="rect">
            <a:avLst/>
          </a:prstGeom>
          <a:solidFill>
            <a:srgbClr val="FEEB99"/>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0D004D"/>
                </a:solidFill>
                <a:effectLst/>
                <a:uLnTx/>
                <a:uFillTx/>
                <a:latin typeface="Plus Jakarta Sans" panose="020B0604030504040204"/>
                <a:ea typeface="+mn-ea"/>
                <a:cs typeface="+mn-cs"/>
              </a:rPr>
              <a:t>Amber</a:t>
            </a:r>
            <a:br>
              <a:rPr kumimoji="0" lang="en-US" sz="800" b="1" i="0" u="none" strike="noStrike" kern="1200" cap="none" spc="0" normalizeH="0" baseline="0" noProof="0">
                <a:ln>
                  <a:noFill/>
                </a:ln>
                <a:solidFill>
                  <a:srgbClr val="0D004D"/>
                </a:solidFill>
                <a:effectLst/>
                <a:uLnTx/>
                <a:uFillTx/>
                <a:latin typeface="Plus Jakarta Sans" panose="020B0604030504040204"/>
                <a:ea typeface="+mn-ea"/>
                <a:cs typeface="+mn-cs"/>
              </a:rPr>
            </a:br>
            <a:r>
              <a:rPr kumimoji="0" lang="en-US" sz="800" b="1" i="0" u="none" strike="noStrike" kern="1200" cap="none" spc="0" normalizeH="0" baseline="0" noProof="0">
                <a:ln>
                  <a:noFill/>
                </a:ln>
                <a:solidFill>
                  <a:srgbClr val="0D004D"/>
                </a:solidFill>
                <a:effectLst/>
                <a:uLnTx/>
                <a:uFillTx/>
                <a:latin typeface="Plus Jakarta Sans" panose="020B0604030504040204"/>
                <a:ea typeface="+mn-ea"/>
                <a:cs typeface="+mn-cs"/>
              </a:rPr>
              <a:t>Tint 01</a:t>
            </a:r>
            <a:br>
              <a:rPr kumimoji="0" lang="en-US" sz="800" b="1" i="0" u="none" strike="noStrike" kern="1200" cap="none" spc="0" normalizeH="0" baseline="0" noProof="0">
                <a:ln>
                  <a:noFill/>
                </a:ln>
                <a:solidFill>
                  <a:srgbClr val="0D004D"/>
                </a:solidFill>
                <a:effectLst/>
                <a:uLnTx/>
                <a:uFillTx/>
                <a:latin typeface="Plus Jakarta Sans" panose="020B0604030504040204"/>
                <a:ea typeface="+mn-ea"/>
                <a:cs typeface="+mn-cs"/>
              </a:rPr>
            </a:br>
            <a:r>
              <a:rPr kumimoji="0" lang="en-US" sz="800" b="0" i="0" u="none" strike="noStrike" kern="1200" cap="none" spc="0" normalizeH="0" baseline="0" noProof="0">
                <a:ln>
                  <a:noFill/>
                </a:ln>
                <a:solidFill>
                  <a:srgbClr val="0D004D"/>
                </a:solidFill>
                <a:effectLst/>
                <a:uLnTx/>
                <a:uFillTx/>
                <a:latin typeface="Plus Jakarta Sans Medium" panose="020B0604030504040204"/>
                <a:ea typeface="+mn-ea"/>
                <a:cs typeface="+mn-cs"/>
              </a:rPr>
              <a:t>#FEEB99</a:t>
            </a:r>
          </a:p>
        </p:txBody>
      </p:sp>
      <p:sp>
        <p:nvSpPr>
          <p:cNvPr id="26" name="Rectangle 25">
            <a:extLst>
              <a:ext uri="{FF2B5EF4-FFF2-40B4-BE49-F238E27FC236}">
                <a16:creationId xmlns:a16="http://schemas.microsoft.com/office/drawing/2014/main" id="{2DB45E61-CF44-4881-FBAF-93B2494A9DA8}"/>
              </a:ext>
            </a:extLst>
          </p:cNvPr>
          <p:cNvSpPr/>
          <p:nvPr userDrawn="1"/>
        </p:nvSpPr>
        <p:spPr bwMode="gray">
          <a:xfrm>
            <a:off x="6332924" y="2114761"/>
            <a:ext cx="1326458" cy="576923"/>
          </a:xfrm>
          <a:prstGeom prst="rect">
            <a:avLst/>
          </a:prstGeom>
          <a:solidFill>
            <a:srgbClr val="FFE266"/>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0D004D"/>
                </a:solidFill>
                <a:effectLst/>
                <a:uLnTx/>
                <a:uFillTx/>
                <a:latin typeface="Plus Jakarta Sans" panose="020B0604030504040204"/>
                <a:ea typeface="+mn-ea"/>
                <a:cs typeface="+mn-cs"/>
              </a:rPr>
              <a:t>Amber</a:t>
            </a:r>
            <a:br>
              <a:rPr kumimoji="0" lang="en-US" sz="800" b="1" i="0" u="none" strike="noStrike" kern="1200" cap="none" spc="0" normalizeH="0" baseline="0" noProof="0">
                <a:ln>
                  <a:noFill/>
                </a:ln>
                <a:solidFill>
                  <a:srgbClr val="0D004D"/>
                </a:solidFill>
                <a:effectLst/>
                <a:uLnTx/>
                <a:uFillTx/>
                <a:latin typeface="Plus Jakarta Sans" panose="020B0604030504040204"/>
                <a:ea typeface="+mn-ea"/>
                <a:cs typeface="+mn-cs"/>
              </a:rPr>
            </a:br>
            <a:r>
              <a:rPr kumimoji="0" lang="en-US" sz="800" b="1" i="0" u="none" strike="noStrike" kern="1200" cap="none" spc="0" normalizeH="0" baseline="0" noProof="0">
                <a:ln>
                  <a:noFill/>
                </a:ln>
                <a:solidFill>
                  <a:srgbClr val="0D004D"/>
                </a:solidFill>
                <a:effectLst/>
                <a:uLnTx/>
                <a:uFillTx/>
                <a:latin typeface="Plus Jakarta Sans" panose="020B0604030504040204"/>
                <a:ea typeface="+mn-ea"/>
                <a:cs typeface="+mn-cs"/>
              </a:rPr>
              <a:t>Tint 02</a:t>
            </a:r>
            <a:br>
              <a:rPr kumimoji="0" lang="en-US" sz="800" b="1" i="0" u="none" strike="noStrike" kern="1200" cap="none" spc="0" normalizeH="0" baseline="0" noProof="0">
                <a:ln>
                  <a:noFill/>
                </a:ln>
                <a:solidFill>
                  <a:srgbClr val="0D004D"/>
                </a:solidFill>
                <a:effectLst/>
                <a:uLnTx/>
                <a:uFillTx/>
                <a:latin typeface="Plus Jakarta Sans" panose="020B0604030504040204"/>
                <a:ea typeface="+mn-ea"/>
                <a:cs typeface="+mn-cs"/>
              </a:rPr>
            </a:br>
            <a:r>
              <a:rPr kumimoji="0" lang="en-US" sz="800" b="0" i="0" u="none" strike="noStrike" kern="1200" cap="none" spc="0" normalizeH="0" baseline="0" noProof="0">
                <a:ln>
                  <a:noFill/>
                </a:ln>
                <a:solidFill>
                  <a:srgbClr val="0D004D"/>
                </a:solidFill>
                <a:effectLst/>
                <a:uLnTx/>
                <a:uFillTx/>
                <a:latin typeface="Plus Jakarta Sans Medium" panose="020B0604030504040204"/>
                <a:ea typeface="+mn-ea"/>
                <a:cs typeface="+mn-cs"/>
              </a:rPr>
              <a:t>#FFE266</a:t>
            </a:r>
          </a:p>
        </p:txBody>
      </p:sp>
      <p:sp>
        <p:nvSpPr>
          <p:cNvPr id="27" name="Rectangle 26">
            <a:extLst>
              <a:ext uri="{FF2B5EF4-FFF2-40B4-BE49-F238E27FC236}">
                <a16:creationId xmlns:a16="http://schemas.microsoft.com/office/drawing/2014/main" id="{25553206-65D9-6C69-71FC-BB070E43D2F7}"/>
              </a:ext>
            </a:extLst>
          </p:cNvPr>
          <p:cNvSpPr/>
          <p:nvPr userDrawn="1"/>
        </p:nvSpPr>
        <p:spPr bwMode="gray">
          <a:xfrm>
            <a:off x="6332924" y="2691684"/>
            <a:ext cx="1326458" cy="576923"/>
          </a:xfrm>
          <a:prstGeom prst="rect">
            <a:avLst/>
          </a:prstGeom>
          <a:solidFill>
            <a:srgbClr val="FFCE00"/>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0D004D"/>
                </a:solidFill>
                <a:effectLst/>
                <a:uLnTx/>
                <a:uFillTx/>
                <a:latin typeface="Plus Jakarta Sans" panose="020B0604030504040204"/>
                <a:ea typeface="+mn-ea"/>
                <a:cs typeface="+mn-cs"/>
              </a:rPr>
              <a:t>Amber</a:t>
            </a:r>
            <a:br>
              <a:rPr kumimoji="0" lang="en-US" sz="800" b="1" i="0" u="none" strike="noStrike" kern="1200" cap="none" spc="0" normalizeH="0" baseline="0" noProof="0">
                <a:ln>
                  <a:noFill/>
                </a:ln>
                <a:solidFill>
                  <a:srgbClr val="0D004D"/>
                </a:solidFill>
                <a:effectLst/>
                <a:uLnTx/>
                <a:uFillTx/>
                <a:latin typeface="Plus Jakarta Sans" panose="020B0604030504040204"/>
                <a:ea typeface="+mn-ea"/>
                <a:cs typeface="+mn-cs"/>
              </a:rPr>
            </a:br>
            <a:r>
              <a:rPr kumimoji="0" lang="en-US" sz="800" b="0" i="0" u="none" strike="noStrike" kern="1200" cap="none" spc="0" normalizeH="0" baseline="0" noProof="0">
                <a:ln>
                  <a:noFill/>
                </a:ln>
                <a:solidFill>
                  <a:srgbClr val="0D004D"/>
                </a:solidFill>
                <a:effectLst/>
                <a:uLnTx/>
                <a:uFillTx/>
                <a:latin typeface="Plus Jakarta Sans Medium" panose="020B0604030504040204"/>
                <a:ea typeface="+mn-ea"/>
                <a:cs typeface="+mn-cs"/>
              </a:rPr>
              <a:t>#FFCE00</a:t>
            </a:r>
          </a:p>
        </p:txBody>
      </p:sp>
      <p:sp>
        <p:nvSpPr>
          <p:cNvPr id="28" name="Rectangle 27">
            <a:extLst>
              <a:ext uri="{FF2B5EF4-FFF2-40B4-BE49-F238E27FC236}">
                <a16:creationId xmlns:a16="http://schemas.microsoft.com/office/drawing/2014/main" id="{DD743C6F-0C25-BA27-C533-9486C0222755}"/>
              </a:ext>
            </a:extLst>
          </p:cNvPr>
          <p:cNvSpPr/>
          <p:nvPr userDrawn="1"/>
        </p:nvSpPr>
        <p:spPr bwMode="gray">
          <a:xfrm>
            <a:off x="6332924" y="3268607"/>
            <a:ext cx="1326458" cy="576923"/>
          </a:xfrm>
          <a:prstGeom prst="rect">
            <a:avLst/>
          </a:prstGeom>
          <a:solidFill>
            <a:srgbClr val="BF9A00"/>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0D004D"/>
                </a:solidFill>
                <a:effectLst/>
                <a:uLnTx/>
                <a:uFillTx/>
                <a:latin typeface="Plus Jakarta Sans" panose="020B0604030504040204"/>
                <a:ea typeface="+mn-ea"/>
                <a:cs typeface="+mn-cs"/>
              </a:rPr>
              <a:t>Amber</a:t>
            </a:r>
            <a:br>
              <a:rPr kumimoji="0" lang="en-US" sz="800" b="1" i="0" u="none" strike="noStrike" kern="1200" cap="none" spc="0" normalizeH="0" baseline="0" noProof="0">
                <a:ln>
                  <a:noFill/>
                </a:ln>
                <a:solidFill>
                  <a:srgbClr val="0D004D"/>
                </a:solidFill>
                <a:effectLst/>
                <a:uLnTx/>
                <a:uFillTx/>
                <a:latin typeface="Plus Jakarta Sans" panose="020B0604030504040204"/>
                <a:ea typeface="+mn-ea"/>
                <a:cs typeface="+mn-cs"/>
              </a:rPr>
            </a:br>
            <a:r>
              <a:rPr kumimoji="0" lang="en-US" sz="800" b="1" i="0" u="none" strike="noStrike" kern="1200" cap="none" spc="0" normalizeH="0" baseline="0" noProof="0">
                <a:ln>
                  <a:noFill/>
                </a:ln>
                <a:solidFill>
                  <a:srgbClr val="0D004D"/>
                </a:solidFill>
                <a:effectLst/>
                <a:uLnTx/>
                <a:uFillTx/>
                <a:latin typeface="Plus Jakarta Sans" panose="020B0604030504040204"/>
                <a:ea typeface="+mn-ea"/>
                <a:cs typeface="+mn-cs"/>
              </a:rPr>
              <a:t>Shade 01</a:t>
            </a:r>
            <a:br>
              <a:rPr kumimoji="0" lang="en-US" sz="800" b="1" i="0" u="none" strike="noStrike" kern="1200" cap="none" spc="0" normalizeH="0" baseline="0" noProof="0">
                <a:ln>
                  <a:noFill/>
                </a:ln>
                <a:solidFill>
                  <a:srgbClr val="0D004D"/>
                </a:solidFill>
                <a:effectLst/>
                <a:uLnTx/>
                <a:uFillTx/>
                <a:latin typeface="Plus Jakarta Sans" panose="020B0604030504040204"/>
                <a:ea typeface="+mn-ea"/>
                <a:cs typeface="+mn-cs"/>
              </a:rPr>
            </a:br>
            <a:r>
              <a:rPr kumimoji="0" lang="en-US" sz="800" b="0" i="0" u="none" strike="noStrike" kern="1200" cap="none" spc="0" normalizeH="0" baseline="0" noProof="0">
                <a:ln>
                  <a:noFill/>
                </a:ln>
                <a:solidFill>
                  <a:srgbClr val="0D004D"/>
                </a:solidFill>
                <a:effectLst/>
                <a:uLnTx/>
                <a:uFillTx/>
                <a:latin typeface="Plus Jakarta Sans Medium" panose="020B0604030504040204"/>
                <a:ea typeface="+mn-ea"/>
                <a:cs typeface="+mn-cs"/>
              </a:rPr>
              <a:t>#BF9A00</a:t>
            </a:r>
          </a:p>
        </p:txBody>
      </p:sp>
      <p:sp>
        <p:nvSpPr>
          <p:cNvPr id="29" name="Rectangle 28">
            <a:extLst>
              <a:ext uri="{FF2B5EF4-FFF2-40B4-BE49-F238E27FC236}">
                <a16:creationId xmlns:a16="http://schemas.microsoft.com/office/drawing/2014/main" id="{BF7DE80C-B174-D391-5A82-6A9D4657273D}"/>
              </a:ext>
            </a:extLst>
          </p:cNvPr>
          <p:cNvSpPr/>
          <p:nvPr userDrawn="1"/>
        </p:nvSpPr>
        <p:spPr bwMode="gray">
          <a:xfrm>
            <a:off x="6332924" y="3845530"/>
            <a:ext cx="1326458" cy="576923"/>
          </a:xfrm>
          <a:prstGeom prst="rect">
            <a:avLst/>
          </a:prstGeom>
          <a:solidFill>
            <a:srgbClr val="7F6701"/>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FFFFFF"/>
                </a:solidFill>
                <a:effectLst/>
                <a:uLnTx/>
                <a:uFillTx/>
                <a:latin typeface="Plus Jakarta Sans" panose="020B0604030504040204"/>
                <a:ea typeface="+mn-ea"/>
                <a:cs typeface="+mn-cs"/>
              </a:rPr>
              <a:t>Amber</a:t>
            </a:r>
            <a:br>
              <a:rPr kumimoji="0" lang="en-US" sz="800" b="1" i="0" u="none" strike="noStrike" kern="1200" cap="none" spc="0" normalizeH="0" baseline="0" noProof="0">
                <a:ln>
                  <a:noFill/>
                </a:ln>
                <a:solidFill>
                  <a:srgbClr val="FFFFFF"/>
                </a:solidFill>
                <a:effectLst/>
                <a:uLnTx/>
                <a:uFillTx/>
                <a:latin typeface="Plus Jakarta Sans" panose="020B0604030504040204"/>
                <a:ea typeface="+mn-ea"/>
                <a:cs typeface="+mn-cs"/>
              </a:rPr>
            </a:br>
            <a:r>
              <a:rPr kumimoji="0" lang="en-US" sz="800" b="1" i="0" u="none" strike="noStrike" kern="1200" cap="none" spc="0" normalizeH="0" baseline="0" noProof="0">
                <a:ln>
                  <a:noFill/>
                </a:ln>
                <a:solidFill>
                  <a:srgbClr val="FFFFFF"/>
                </a:solidFill>
                <a:effectLst/>
                <a:uLnTx/>
                <a:uFillTx/>
                <a:latin typeface="Plus Jakarta Sans" panose="020B0604030504040204"/>
                <a:ea typeface="+mn-ea"/>
                <a:cs typeface="+mn-cs"/>
              </a:rPr>
              <a:t>Shade 02</a:t>
            </a:r>
            <a:br>
              <a:rPr kumimoji="0" lang="en-US" sz="800" b="1" i="0" u="none" strike="noStrike" kern="1200" cap="none" spc="0" normalizeH="0" baseline="0" noProof="0">
                <a:ln>
                  <a:noFill/>
                </a:ln>
                <a:solidFill>
                  <a:srgbClr val="FFFFFF"/>
                </a:solidFill>
                <a:effectLst/>
                <a:uLnTx/>
                <a:uFillTx/>
                <a:latin typeface="Plus Jakarta Sans" panose="020B0604030504040204"/>
                <a:ea typeface="+mn-ea"/>
                <a:cs typeface="+mn-cs"/>
              </a:rPr>
            </a:br>
            <a:r>
              <a:rPr kumimoji="0" lang="en-US" sz="800" b="0" i="0" u="none" strike="noStrike" kern="1200" cap="none" spc="0" normalizeH="0" baseline="0" noProof="0">
                <a:ln>
                  <a:noFill/>
                </a:ln>
                <a:solidFill>
                  <a:srgbClr val="FFFFFF"/>
                </a:solidFill>
                <a:effectLst/>
                <a:uLnTx/>
                <a:uFillTx/>
                <a:latin typeface="Plus Jakarta Sans Medium" panose="020B0604030504040204"/>
                <a:ea typeface="+mn-ea"/>
                <a:cs typeface="+mn-cs"/>
              </a:rPr>
              <a:t>#7F6701</a:t>
            </a:r>
          </a:p>
        </p:txBody>
      </p:sp>
      <p:sp>
        <p:nvSpPr>
          <p:cNvPr id="30" name="Rectangle 29">
            <a:extLst>
              <a:ext uri="{FF2B5EF4-FFF2-40B4-BE49-F238E27FC236}">
                <a16:creationId xmlns:a16="http://schemas.microsoft.com/office/drawing/2014/main" id="{791369E4-2378-818B-BDBB-B1810D07475B}"/>
              </a:ext>
            </a:extLst>
          </p:cNvPr>
          <p:cNvSpPr/>
          <p:nvPr userDrawn="1"/>
        </p:nvSpPr>
        <p:spPr bwMode="gray">
          <a:xfrm>
            <a:off x="7748897" y="1537838"/>
            <a:ext cx="1326458" cy="576923"/>
          </a:xfrm>
          <a:prstGeom prst="rect">
            <a:avLst/>
          </a:prstGeom>
          <a:solidFill>
            <a:srgbClr val="F1B3EB"/>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0D004D"/>
                </a:solidFill>
                <a:effectLst/>
                <a:uLnTx/>
                <a:uFillTx/>
                <a:latin typeface="Plus Jakarta Sans" panose="020B0604030504040204"/>
                <a:ea typeface="+mn-ea"/>
                <a:cs typeface="+mn-cs"/>
              </a:rPr>
              <a:t>Fuchsia</a:t>
            </a:r>
            <a:br>
              <a:rPr kumimoji="0" lang="en-US" sz="800" b="1" i="0" u="none" strike="noStrike" kern="1200" cap="none" spc="0" normalizeH="0" baseline="0" noProof="0">
                <a:ln>
                  <a:noFill/>
                </a:ln>
                <a:solidFill>
                  <a:srgbClr val="0D004D"/>
                </a:solidFill>
                <a:effectLst/>
                <a:uLnTx/>
                <a:uFillTx/>
                <a:latin typeface="Plus Jakarta Sans" panose="020B0604030504040204"/>
                <a:ea typeface="+mn-ea"/>
                <a:cs typeface="+mn-cs"/>
              </a:rPr>
            </a:br>
            <a:r>
              <a:rPr kumimoji="0" lang="en-US" sz="800" b="1" i="0" u="none" strike="noStrike" kern="1200" cap="none" spc="0" normalizeH="0" baseline="0" noProof="0">
                <a:ln>
                  <a:noFill/>
                </a:ln>
                <a:solidFill>
                  <a:srgbClr val="0D004D"/>
                </a:solidFill>
                <a:effectLst/>
                <a:uLnTx/>
                <a:uFillTx/>
                <a:latin typeface="Plus Jakarta Sans" panose="020B0604030504040204"/>
                <a:ea typeface="+mn-ea"/>
                <a:cs typeface="+mn-cs"/>
              </a:rPr>
              <a:t>Tint 01</a:t>
            </a:r>
            <a:br>
              <a:rPr kumimoji="0" lang="en-US" sz="800" b="1" i="0" u="none" strike="noStrike" kern="1200" cap="none" spc="0" normalizeH="0" baseline="0" noProof="0">
                <a:ln>
                  <a:noFill/>
                </a:ln>
                <a:solidFill>
                  <a:srgbClr val="0D004D"/>
                </a:solidFill>
                <a:effectLst/>
                <a:uLnTx/>
                <a:uFillTx/>
                <a:latin typeface="Plus Jakarta Sans" panose="020B0604030504040204"/>
                <a:ea typeface="+mn-ea"/>
                <a:cs typeface="+mn-cs"/>
              </a:rPr>
            </a:br>
            <a:r>
              <a:rPr kumimoji="0" lang="en-US" sz="800" b="0" i="0" u="none" strike="noStrike" kern="1200" cap="none" spc="0" normalizeH="0" baseline="0" noProof="0">
                <a:ln>
                  <a:noFill/>
                </a:ln>
                <a:solidFill>
                  <a:srgbClr val="0D004D"/>
                </a:solidFill>
                <a:effectLst/>
                <a:uLnTx/>
                <a:uFillTx/>
                <a:latin typeface="Plus Jakarta Sans Medium" panose="020B0604030504040204"/>
                <a:ea typeface="+mn-ea"/>
                <a:cs typeface="+mn-cs"/>
              </a:rPr>
              <a:t>#F1B3EB</a:t>
            </a:r>
          </a:p>
        </p:txBody>
      </p:sp>
      <p:sp>
        <p:nvSpPr>
          <p:cNvPr id="31" name="Rectangle 30">
            <a:extLst>
              <a:ext uri="{FF2B5EF4-FFF2-40B4-BE49-F238E27FC236}">
                <a16:creationId xmlns:a16="http://schemas.microsoft.com/office/drawing/2014/main" id="{A06A9DFE-B593-CA4E-6658-33F818BBB9F1}"/>
              </a:ext>
            </a:extLst>
          </p:cNvPr>
          <p:cNvSpPr/>
          <p:nvPr userDrawn="1"/>
        </p:nvSpPr>
        <p:spPr bwMode="gray">
          <a:xfrm>
            <a:off x="7748897" y="2114761"/>
            <a:ext cx="1326458" cy="576923"/>
          </a:xfrm>
          <a:prstGeom prst="rect">
            <a:avLst/>
          </a:prstGeom>
          <a:solidFill>
            <a:srgbClr val="EC8DE2"/>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0D004D"/>
                </a:solidFill>
                <a:effectLst/>
                <a:uLnTx/>
                <a:uFillTx/>
                <a:latin typeface="Plus Jakarta Sans" panose="020B0604030504040204"/>
                <a:ea typeface="+mn-ea"/>
                <a:cs typeface="+mn-cs"/>
              </a:rPr>
              <a:t>Fuchsia</a:t>
            </a:r>
            <a:br>
              <a:rPr kumimoji="0" lang="en-US" sz="800" b="1" i="0" u="none" strike="noStrike" kern="1200" cap="none" spc="0" normalizeH="0" baseline="0" noProof="0">
                <a:ln>
                  <a:noFill/>
                </a:ln>
                <a:solidFill>
                  <a:srgbClr val="0D004D"/>
                </a:solidFill>
                <a:effectLst/>
                <a:uLnTx/>
                <a:uFillTx/>
                <a:latin typeface="Plus Jakarta Sans" panose="020B0604030504040204"/>
                <a:ea typeface="+mn-ea"/>
                <a:cs typeface="+mn-cs"/>
              </a:rPr>
            </a:br>
            <a:r>
              <a:rPr kumimoji="0" lang="en-US" sz="800" b="1" i="0" u="none" strike="noStrike" kern="1200" cap="none" spc="0" normalizeH="0" baseline="0" noProof="0">
                <a:ln>
                  <a:noFill/>
                </a:ln>
                <a:solidFill>
                  <a:srgbClr val="0D004D"/>
                </a:solidFill>
                <a:effectLst/>
                <a:uLnTx/>
                <a:uFillTx/>
                <a:latin typeface="Plus Jakarta Sans" panose="020B0604030504040204"/>
                <a:ea typeface="+mn-ea"/>
                <a:cs typeface="+mn-cs"/>
              </a:rPr>
              <a:t>Tint 02</a:t>
            </a:r>
            <a:br>
              <a:rPr kumimoji="0" lang="en-US" sz="800" b="1" i="0" u="none" strike="noStrike" kern="1200" cap="none" spc="0" normalizeH="0" baseline="0" noProof="0">
                <a:ln>
                  <a:noFill/>
                </a:ln>
                <a:solidFill>
                  <a:srgbClr val="0D004D"/>
                </a:solidFill>
                <a:effectLst/>
                <a:uLnTx/>
                <a:uFillTx/>
                <a:latin typeface="Plus Jakarta Sans" panose="020B0604030504040204"/>
                <a:ea typeface="+mn-ea"/>
                <a:cs typeface="+mn-cs"/>
              </a:rPr>
            </a:br>
            <a:r>
              <a:rPr kumimoji="0" lang="en-US" sz="800" b="0" i="0" u="none" strike="noStrike" kern="1200" cap="none" spc="0" normalizeH="0" baseline="0" noProof="0">
                <a:ln>
                  <a:noFill/>
                </a:ln>
                <a:solidFill>
                  <a:srgbClr val="0D004D"/>
                </a:solidFill>
                <a:effectLst/>
                <a:uLnTx/>
                <a:uFillTx/>
                <a:latin typeface="Plus Jakarta Sans Medium" panose="020B0604030504040204"/>
                <a:ea typeface="+mn-ea"/>
                <a:cs typeface="+mn-cs"/>
              </a:rPr>
              <a:t>#EC8DE2</a:t>
            </a:r>
          </a:p>
        </p:txBody>
      </p:sp>
      <p:sp>
        <p:nvSpPr>
          <p:cNvPr id="32" name="Rectangle 31">
            <a:extLst>
              <a:ext uri="{FF2B5EF4-FFF2-40B4-BE49-F238E27FC236}">
                <a16:creationId xmlns:a16="http://schemas.microsoft.com/office/drawing/2014/main" id="{06C8DE8F-E873-831E-DA3D-AE4C36B44FA3}"/>
              </a:ext>
            </a:extLst>
          </p:cNvPr>
          <p:cNvSpPr/>
          <p:nvPr userDrawn="1"/>
        </p:nvSpPr>
        <p:spPr bwMode="gray">
          <a:xfrm>
            <a:off x="7748897" y="2691684"/>
            <a:ext cx="1326458" cy="576923"/>
          </a:xfrm>
          <a:prstGeom prst="rect">
            <a:avLst/>
          </a:prstGeom>
          <a:solidFill>
            <a:srgbClr val="DF41CF"/>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0D004D"/>
                </a:solidFill>
                <a:effectLst/>
                <a:uLnTx/>
                <a:uFillTx/>
                <a:latin typeface="Plus Jakarta Sans" panose="020B0604030504040204"/>
                <a:ea typeface="+mn-ea"/>
                <a:cs typeface="+mn-cs"/>
              </a:rPr>
              <a:t>Fuchsia</a:t>
            </a:r>
            <a:br>
              <a:rPr kumimoji="0" lang="en-US" sz="800" b="1" i="0" u="none" strike="noStrike" kern="1200" cap="none" spc="0" normalizeH="0" baseline="0" noProof="0">
                <a:ln>
                  <a:noFill/>
                </a:ln>
                <a:solidFill>
                  <a:srgbClr val="0D004D"/>
                </a:solidFill>
                <a:effectLst/>
                <a:uLnTx/>
                <a:uFillTx/>
                <a:latin typeface="Plus Jakarta Sans" panose="020B0604030504040204"/>
                <a:ea typeface="+mn-ea"/>
                <a:cs typeface="+mn-cs"/>
              </a:rPr>
            </a:br>
            <a:r>
              <a:rPr kumimoji="0" lang="en-US" sz="800" b="0" i="0" u="none" strike="noStrike" kern="1200" cap="none" spc="0" normalizeH="0" baseline="0" noProof="0">
                <a:ln>
                  <a:noFill/>
                </a:ln>
                <a:solidFill>
                  <a:srgbClr val="0D004D"/>
                </a:solidFill>
                <a:effectLst/>
                <a:uLnTx/>
                <a:uFillTx/>
                <a:latin typeface="Plus Jakarta Sans Medium" panose="020B0604030504040204"/>
                <a:ea typeface="+mn-ea"/>
                <a:cs typeface="+mn-cs"/>
              </a:rPr>
              <a:t>#DF41CF</a:t>
            </a:r>
          </a:p>
        </p:txBody>
      </p:sp>
      <p:sp>
        <p:nvSpPr>
          <p:cNvPr id="33" name="Rectangle 32">
            <a:extLst>
              <a:ext uri="{FF2B5EF4-FFF2-40B4-BE49-F238E27FC236}">
                <a16:creationId xmlns:a16="http://schemas.microsoft.com/office/drawing/2014/main" id="{D07B4E1A-7BFA-5E3E-1E91-1E15CC836CB2}"/>
              </a:ext>
            </a:extLst>
          </p:cNvPr>
          <p:cNvSpPr/>
          <p:nvPr userDrawn="1"/>
        </p:nvSpPr>
        <p:spPr bwMode="gray">
          <a:xfrm>
            <a:off x="7748897" y="3268607"/>
            <a:ext cx="1326458" cy="576923"/>
          </a:xfrm>
          <a:prstGeom prst="rect">
            <a:avLst/>
          </a:prstGeom>
          <a:solidFill>
            <a:srgbClr val="B820A9"/>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FFFFFF"/>
                </a:solidFill>
                <a:effectLst/>
                <a:uLnTx/>
                <a:uFillTx/>
                <a:latin typeface="Plus Jakarta Sans" panose="020B0604030504040204"/>
                <a:ea typeface="+mn-ea"/>
                <a:cs typeface="+mn-cs"/>
              </a:rPr>
              <a:t>Fuchsia</a:t>
            </a:r>
            <a:br>
              <a:rPr kumimoji="0" lang="en-US" sz="800" b="1" i="0" u="none" strike="noStrike" kern="1200" cap="none" spc="0" normalizeH="0" baseline="0" noProof="0">
                <a:ln>
                  <a:noFill/>
                </a:ln>
                <a:solidFill>
                  <a:srgbClr val="FFFFFF"/>
                </a:solidFill>
                <a:effectLst/>
                <a:uLnTx/>
                <a:uFillTx/>
                <a:latin typeface="Plus Jakarta Sans" panose="020B0604030504040204"/>
                <a:ea typeface="+mn-ea"/>
                <a:cs typeface="+mn-cs"/>
              </a:rPr>
            </a:br>
            <a:r>
              <a:rPr kumimoji="0" lang="en-US" sz="800" b="1" i="0" u="none" strike="noStrike" kern="1200" cap="none" spc="0" normalizeH="0" baseline="0" noProof="0">
                <a:ln>
                  <a:noFill/>
                </a:ln>
                <a:solidFill>
                  <a:srgbClr val="FFFFFF"/>
                </a:solidFill>
                <a:effectLst/>
                <a:uLnTx/>
                <a:uFillTx/>
                <a:latin typeface="Plus Jakarta Sans" panose="020B0604030504040204"/>
                <a:ea typeface="+mn-ea"/>
                <a:cs typeface="+mn-cs"/>
              </a:rPr>
              <a:t>Shade 01</a:t>
            </a:r>
            <a:br>
              <a:rPr kumimoji="0" lang="en-US" sz="800" b="1" i="0" u="none" strike="noStrike" kern="1200" cap="none" spc="0" normalizeH="0" baseline="0" noProof="0">
                <a:ln>
                  <a:noFill/>
                </a:ln>
                <a:solidFill>
                  <a:srgbClr val="FFFFFF"/>
                </a:solidFill>
                <a:effectLst/>
                <a:uLnTx/>
                <a:uFillTx/>
                <a:latin typeface="Plus Jakarta Sans" panose="020B0604030504040204"/>
                <a:ea typeface="+mn-ea"/>
                <a:cs typeface="+mn-cs"/>
              </a:rPr>
            </a:br>
            <a:r>
              <a:rPr kumimoji="0" lang="en-US" sz="800" b="0" i="0" u="none" strike="noStrike" kern="1200" cap="none" spc="0" normalizeH="0" baseline="0" noProof="0">
                <a:ln>
                  <a:noFill/>
                </a:ln>
                <a:solidFill>
                  <a:srgbClr val="FFFFFF"/>
                </a:solidFill>
                <a:effectLst/>
                <a:uLnTx/>
                <a:uFillTx/>
                <a:latin typeface="Plus Jakarta Sans Medium" panose="020B0604030504040204"/>
                <a:ea typeface="+mn-ea"/>
                <a:cs typeface="+mn-cs"/>
              </a:rPr>
              <a:t>#B820A9</a:t>
            </a:r>
          </a:p>
        </p:txBody>
      </p:sp>
      <p:sp>
        <p:nvSpPr>
          <p:cNvPr id="34" name="Rectangle 33">
            <a:extLst>
              <a:ext uri="{FF2B5EF4-FFF2-40B4-BE49-F238E27FC236}">
                <a16:creationId xmlns:a16="http://schemas.microsoft.com/office/drawing/2014/main" id="{D218767A-C775-E209-DFAC-46EFDF64E930}"/>
              </a:ext>
            </a:extLst>
          </p:cNvPr>
          <p:cNvSpPr/>
          <p:nvPr userDrawn="1"/>
        </p:nvSpPr>
        <p:spPr bwMode="gray">
          <a:xfrm>
            <a:off x="7748897" y="3845530"/>
            <a:ext cx="1326458" cy="576923"/>
          </a:xfrm>
          <a:prstGeom prst="rect">
            <a:avLst/>
          </a:prstGeom>
          <a:solidFill>
            <a:srgbClr val="7B1571"/>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FFFFFF"/>
                </a:solidFill>
                <a:effectLst/>
                <a:uLnTx/>
                <a:uFillTx/>
                <a:latin typeface="Plus Jakarta Sans" panose="020B0604030504040204"/>
                <a:ea typeface="+mn-ea"/>
                <a:cs typeface="+mn-cs"/>
              </a:rPr>
              <a:t>Fuchsia</a:t>
            </a:r>
            <a:br>
              <a:rPr kumimoji="0" lang="en-US" sz="800" b="1" i="0" u="none" strike="noStrike" kern="1200" cap="none" spc="0" normalizeH="0" baseline="0" noProof="0">
                <a:ln>
                  <a:noFill/>
                </a:ln>
                <a:solidFill>
                  <a:srgbClr val="FFFFFF"/>
                </a:solidFill>
                <a:effectLst/>
                <a:uLnTx/>
                <a:uFillTx/>
                <a:latin typeface="Plus Jakarta Sans" panose="020B0604030504040204"/>
                <a:ea typeface="+mn-ea"/>
                <a:cs typeface="+mn-cs"/>
              </a:rPr>
            </a:br>
            <a:r>
              <a:rPr kumimoji="0" lang="en-US" sz="800" b="1" i="0" u="none" strike="noStrike" kern="1200" cap="none" spc="0" normalizeH="0" baseline="0" noProof="0">
                <a:ln>
                  <a:noFill/>
                </a:ln>
                <a:solidFill>
                  <a:srgbClr val="FFFFFF"/>
                </a:solidFill>
                <a:effectLst/>
                <a:uLnTx/>
                <a:uFillTx/>
                <a:latin typeface="Plus Jakarta Sans" panose="020B0604030504040204"/>
                <a:ea typeface="+mn-ea"/>
                <a:cs typeface="+mn-cs"/>
              </a:rPr>
              <a:t>Shade 02</a:t>
            </a:r>
            <a:br>
              <a:rPr kumimoji="0" lang="en-US" sz="800" b="1" i="0" u="none" strike="noStrike" kern="1200" cap="none" spc="0" normalizeH="0" baseline="0" noProof="0">
                <a:ln>
                  <a:noFill/>
                </a:ln>
                <a:solidFill>
                  <a:srgbClr val="FFFFFF"/>
                </a:solidFill>
                <a:effectLst/>
                <a:uLnTx/>
                <a:uFillTx/>
                <a:latin typeface="Plus Jakarta Sans" panose="020B0604030504040204"/>
                <a:ea typeface="+mn-ea"/>
                <a:cs typeface="+mn-cs"/>
              </a:rPr>
            </a:br>
            <a:r>
              <a:rPr kumimoji="0" lang="en-US" sz="800" b="0" i="0" u="none" strike="noStrike" kern="1200" cap="none" spc="0" normalizeH="0" baseline="0" noProof="0">
                <a:ln>
                  <a:noFill/>
                </a:ln>
                <a:solidFill>
                  <a:srgbClr val="FFFFFF"/>
                </a:solidFill>
                <a:effectLst/>
                <a:uLnTx/>
                <a:uFillTx/>
                <a:latin typeface="Plus Jakarta Sans Medium" panose="020B0604030504040204"/>
                <a:ea typeface="+mn-ea"/>
                <a:cs typeface="+mn-cs"/>
              </a:rPr>
              <a:t>#7B1571</a:t>
            </a:r>
          </a:p>
        </p:txBody>
      </p:sp>
      <p:sp>
        <p:nvSpPr>
          <p:cNvPr id="35" name="Rectangle 34">
            <a:extLst>
              <a:ext uri="{FF2B5EF4-FFF2-40B4-BE49-F238E27FC236}">
                <a16:creationId xmlns:a16="http://schemas.microsoft.com/office/drawing/2014/main" id="{FF64CBE2-07F4-520C-63FB-03732ACE24C0}"/>
              </a:ext>
            </a:extLst>
          </p:cNvPr>
          <p:cNvSpPr/>
          <p:nvPr userDrawn="1"/>
        </p:nvSpPr>
        <p:spPr bwMode="gray">
          <a:xfrm>
            <a:off x="9164869" y="1537838"/>
            <a:ext cx="1326458" cy="576923"/>
          </a:xfrm>
          <a:prstGeom prst="rect">
            <a:avLst/>
          </a:prstGeom>
          <a:solidFill>
            <a:srgbClr val="B79BFE"/>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0D004D"/>
                </a:solidFill>
                <a:effectLst/>
                <a:uLnTx/>
                <a:uFillTx/>
                <a:latin typeface="Plus Jakarta Sans" panose="020B0604030504040204"/>
                <a:ea typeface="+mn-ea"/>
                <a:cs typeface="+mn-cs"/>
              </a:rPr>
              <a:t>Amethyst</a:t>
            </a:r>
            <a:br>
              <a:rPr kumimoji="0" lang="en-US" sz="800" b="1" i="0" u="none" strike="noStrike" kern="1200" cap="none" spc="0" normalizeH="0" baseline="0" noProof="0">
                <a:ln>
                  <a:noFill/>
                </a:ln>
                <a:solidFill>
                  <a:srgbClr val="0D004D"/>
                </a:solidFill>
                <a:effectLst/>
                <a:uLnTx/>
                <a:uFillTx/>
                <a:latin typeface="Plus Jakarta Sans" panose="020B0604030504040204"/>
                <a:ea typeface="+mn-ea"/>
                <a:cs typeface="+mn-cs"/>
              </a:rPr>
            </a:br>
            <a:r>
              <a:rPr kumimoji="0" lang="en-US" sz="800" b="1" i="0" u="none" strike="noStrike" kern="1200" cap="none" spc="0" normalizeH="0" baseline="0" noProof="0">
                <a:ln>
                  <a:noFill/>
                </a:ln>
                <a:solidFill>
                  <a:srgbClr val="0D004D"/>
                </a:solidFill>
                <a:effectLst/>
                <a:uLnTx/>
                <a:uFillTx/>
                <a:latin typeface="Plus Jakarta Sans" panose="020B0604030504040204"/>
                <a:ea typeface="+mn-ea"/>
                <a:cs typeface="+mn-cs"/>
              </a:rPr>
              <a:t>Tint 01</a:t>
            </a:r>
            <a:br>
              <a:rPr kumimoji="0" lang="en-US" sz="800" b="1" i="0" u="none" strike="noStrike" kern="1200" cap="none" spc="0" normalizeH="0" baseline="0" noProof="0">
                <a:ln>
                  <a:noFill/>
                </a:ln>
                <a:solidFill>
                  <a:srgbClr val="0D004D"/>
                </a:solidFill>
                <a:effectLst/>
                <a:uLnTx/>
                <a:uFillTx/>
                <a:latin typeface="Plus Jakarta Sans" panose="020B0604030504040204"/>
                <a:ea typeface="+mn-ea"/>
                <a:cs typeface="+mn-cs"/>
              </a:rPr>
            </a:br>
            <a:r>
              <a:rPr kumimoji="0" lang="en-US" sz="800" b="0" i="0" u="none" strike="noStrike" kern="1200" cap="none" spc="0" normalizeH="0" baseline="0" noProof="0">
                <a:ln>
                  <a:noFill/>
                </a:ln>
                <a:solidFill>
                  <a:srgbClr val="0D004D"/>
                </a:solidFill>
                <a:effectLst/>
                <a:uLnTx/>
                <a:uFillTx/>
                <a:latin typeface="Plus Jakarta Sans Medium" panose="020B0604030504040204"/>
                <a:ea typeface="+mn-ea"/>
                <a:cs typeface="+mn-cs"/>
              </a:rPr>
              <a:t>#B79BFE</a:t>
            </a:r>
          </a:p>
        </p:txBody>
      </p:sp>
      <p:sp>
        <p:nvSpPr>
          <p:cNvPr id="36" name="Rectangle 35">
            <a:extLst>
              <a:ext uri="{FF2B5EF4-FFF2-40B4-BE49-F238E27FC236}">
                <a16:creationId xmlns:a16="http://schemas.microsoft.com/office/drawing/2014/main" id="{09423C69-58A0-E377-8552-AB05828AF803}"/>
              </a:ext>
            </a:extLst>
          </p:cNvPr>
          <p:cNvSpPr/>
          <p:nvPr userDrawn="1"/>
        </p:nvSpPr>
        <p:spPr bwMode="gray">
          <a:xfrm>
            <a:off x="9164869" y="2114761"/>
            <a:ext cx="1326458" cy="576923"/>
          </a:xfrm>
          <a:prstGeom prst="rect">
            <a:avLst/>
          </a:prstGeom>
          <a:solidFill>
            <a:srgbClr val="7950E2"/>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FFFFFF"/>
                </a:solidFill>
                <a:effectLst/>
                <a:uLnTx/>
                <a:uFillTx/>
                <a:latin typeface="Plus Jakarta Sans" panose="020B0604030504040204"/>
                <a:ea typeface="+mn-ea"/>
                <a:cs typeface="+mn-cs"/>
              </a:rPr>
              <a:t>Amethyst</a:t>
            </a:r>
            <a:br>
              <a:rPr kumimoji="0" lang="en-US" sz="800" b="1" i="0" u="none" strike="noStrike" kern="1200" cap="none" spc="0" normalizeH="0" baseline="0" noProof="0">
                <a:ln>
                  <a:noFill/>
                </a:ln>
                <a:solidFill>
                  <a:srgbClr val="FFFFFF"/>
                </a:solidFill>
                <a:effectLst/>
                <a:uLnTx/>
                <a:uFillTx/>
                <a:latin typeface="Plus Jakarta Sans" panose="020B0604030504040204"/>
                <a:ea typeface="+mn-ea"/>
                <a:cs typeface="+mn-cs"/>
              </a:rPr>
            </a:br>
            <a:r>
              <a:rPr kumimoji="0" lang="en-US" sz="800" b="1" i="0" u="none" strike="noStrike" kern="1200" cap="none" spc="0" normalizeH="0" baseline="0" noProof="0">
                <a:ln>
                  <a:noFill/>
                </a:ln>
                <a:solidFill>
                  <a:srgbClr val="FFFFFF"/>
                </a:solidFill>
                <a:effectLst/>
                <a:uLnTx/>
                <a:uFillTx/>
                <a:latin typeface="Plus Jakarta Sans" panose="020B0604030504040204"/>
                <a:ea typeface="+mn-ea"/>
                <a:cs typeface="+mn-cs"/>
              </a:rPr>
              <a:t>Tint 02</a:t>
            </a:r>
            <a:br>
              <a:rPr kumimoji="0" lang="en-US" sz="800" b="1" i="0" u="none" strike="noStrike" kern="1200" cap="none" spc="0" normalizeH="0" baseline="0" noProof="0">
                <a:ln>
                  <a:noFill/>
                </a:ln>
                <a:solidFill>
                  <a:srgbClr val="FFFFFF"/>
                </a:solidFill>
                <a:effectLst/>
                <a:uLnTx/>
                <a:uFillTx/>
                <a:latin typeface="Plus Jakarta Sans" panose="020B0604030504040204"/>
                <a:ea typeface="+mn-ea"/>
                <a:cs typeface="+mn-cs"/>
              </a:rPr>
            </a:br>
            <a:r>
              <a:rPr kumimoji="0" lang="en-US" sz="800" b="0" i="0" u="none" strike="noStrike" kern="1200" cap="none" spc="0" normalizeH="0" baseline="0" noProof="0">
                <a:ln>
                  <a:noFill/>
                </a:ln>
                <a:solidFill>
                  <a:srgbClr val="FFFFFF"/>
                </a:solidFill>
                <a:effectLst/>
                <a:uLnTx/>
                <a:uFillTx/>
                <a:latin typeface="Plus Jakarta Sans Medium" panose="020B0604030504040204"/>
                <a:ea typeface="+mn-ea"/>
                <a:cs typeface="+mn-cs"/>
              </a:rPr>
              <a:t>#7950E2</a:t>
            </a:r>
          </a:p>
        </p:txBody>
      </p:sp>
      <p:sp>
        <p:nvSpPr>
          <p:cNvPr id="37" name="Rectangle 36">
            <a:extLst>
              <a:ext uri="{FF2B5EF4-FFF2-40B4-BE49-F238E27FC236}">
                <a16:creationId xmlns:a16="http://schemas.microsoft.com/office/drawing/2014/main" id="{5AE43690-5F83-EE1F-3481-BEECA402947E}"/>
              </a:ext>
            </a:extLst>
          </p:cNvPr>
          <p:cNvSpPr/>
          <p:nvPr userDrawn="1"/>
        </p:nvSpPr>
        <p:spPr bwMode="gray">
          <a:xfrm>
            <a:off x="9164869" y="2691684"/>
            <a:ext cx="1326458" cy="576923"/>
          </a:xfrm>
          <a:prstGeom prst="rect">
            <a:avLst/>
          </a:prstGeom>
          <a:solidFill>
            <a:srgbClr val="512EAB"/>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FFFFFF"/>
                </a:solidFill>
                <a:effectLst/>
                <a:uLnTx/>
                <a:uFillTx/>
                <a:latin typeface="Plus Jakarta Sans" panose="020B0604030504040204"/>
                <a:ea typeface="+mn-ea"/>
                <a:cs typeface="+mn-cs"/>
              </a:rPr>
              <a:t>Amethyst</a:t>
            </a:r>
            <a:br>
              <a:rPr kumimoji="0" lang="en-US" sz="800" b="1" i="0" u="none" strike="noStrike" kern="1200" cap="none" spc="0" normalizeH="0" baseline="0" noProof="0">
                <a:ln>
                  <a:noFill/>
                </a:ln>
                <a:solidFill>
                  <a:srgbClr val="FFFFFF"/>
                </a:solidFill>
                <a:effectLst/>
                <a:uLnTx/>
                <a:uFillTx/>
                <a:latin typeface="Plus Jakarta Sans" panose="020B0604030504040204"/>
                <a:ea typeface="+mn-ea"/>
                <a:cs typeface="+mn-cs"/>
              </a:rPr>
            </a:br>
            <a:r>
              <a:rPr kumimoji="0" lang="en-US" sz="800" b="0" i="0" u="none" strike="noStrike" kern="1200" cap="none" spc="0" normalizeH="0" baseline="0" noProof="0">
                <a:ln>
                  <a:noFill/>
                </a:ln>
                <a:solidFill>
                  <a:srgbClr val="FFFFFF"/>
                </a:solidFill>
                <a:effectLst/>
                <a:uLnTx/>
                <a:uFillTx/>
                <a:latin typeface="Plus Jakarta Sans Medium" panose="020B0604030504040204"/>
                <a:ea typeface="+mn-ea"/>
                <a:cs typeface="+mn-cs"/>
              </a:rPr>
              <a:t>#512EAB</a:t>
            </a:r>
          </a:p>
        </p:txBody>
      </p:sp>
      <p:sp>
        <p:nvSpPr>
          <p:cNvPr id="38" name="Rectangle 37">
            <a:extLst>
              <a:ext uri="{FF2B5EF4-FFF2-40B4-BE49-F238E27FC236}">
                <a16:creationId xmlns:a16="http://schemas.microsoft.com/office/drawing/2014/main" id="{880A1BCB-A2A9-A063-81D5-BB7BBF81C201}"/>
              </a:ext>
            </a:extLst>
          </p:cNvPr>
          <p:cNvSpPr/>
          <p:nvPr userDrawn="1"/>
        </p:nvSpPr>
        <p:spPr bwMode="gray">
          <a:xfrm>
            <a:off x="9164869" y="3268607"/>
            <a:ext cx="1326458" cy="576923"/>
          </a:xfrm>
          <a:prstGeom prst="rect">
            <a:avLst/>
          </a:prstGeom>
          <a:solidFill>
            <a:srgbClr val="3D1788"/>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FFFFFF"/>
                </a:solidFill>
                <a:effectLst/>
                <a:uLnTx/>
                <a:uFillTx/>
                <a:latin typeface="Plus Jakarta Sans" panose="020B0604030504040204"/>
                <a:ea typeface="+mn-ea"/>
                <a:cs typeface="+mn-cs"/>
              </a:rPr>
              <a:t>Amethyst</a:t>
            </a:r>
            <a:br>
              <a:rPr kumimoji="0" lang="en-US" sz="800" b="1" i="0" u="none" strike="noStrike" kern="1200" cap="none" spc="0" normalizeH="0" baseline="0" noProof="0">
                <a:ln>
                  <a:noFill/>
                </a:ln>
                <a:solidFill>
                  <a:srgbClr val="FFFFFF"/>
                </a:solidFill>
                <a:effectLst/>
                <a:uLnTx/>
                <a:uFillTx/>
                <a:latin typeface="Plus Jakarta Sans" panose="020B0604030504040204"/>
                <a:ea typeface="+mn-ea"/>
                <a:cs typeface="+mn-cs"/>
              </a:rPr>
            </a:br>
            <a:r>
              <a:rPr kumimoji="0" lang="en-US" sz="800" b="1" i="0" u="none" strike="noStrike" kern="1200" cap="none" spc="0" normalizeH="0" baseline="0" noProof="0">
                <a:ln>
                  <a:noFill/>
                </a:ln>
                <a:solidFill>
                  <a:srgbClr val="FFFFFF"/>
                </a:solidFill>
                <a:effectLst/>
                <a:uLnTx/>
                <a:uFillTx/>
                <a:latin typeface="Plus Jakarta Sans" panose="020B0604030504040204"/>
                <a:ea typeface="+mn-ea"/>
                <a:cs typeface="+mn-cs"/>
              </a:rPr>
              <a:t>Shade 01</a:t>
            </a:r>
            <a:br>
              <a:rPr kumimoji="0" lang="en-US" sz="800" b="1" i="0" u="none" strike="noStrike" kern="1200" cap="none" spc="0" normalizeH="0" baseline="0" noProof="0">
                <a:ln>
                  <a:noFill/>
                </a:ln>
                <a:solidFill>
                  <a:srgbClr val="FFFFFF"/>
                </a:solidFill>
                <a:effectLst/>
                <a:uLnTx/>
                <a:uFillTx/>
                <a:latin typeface="Plus Jakarta Sans" panose="020B0604030504040204"/>
                <a:ea typeface="+mn-ea"/>
                <a:cs typeface="+mn-cs"/>
              </a:rPr>
            </a:br>
            <a:r>
              <a:rPr kumimoji="0" lang="en-US" sz="800" b="0" i="0" u="none" strike="noStrike" kern="1200" cap="none" spc="0" normalizeH="0" baseline="0" noProof="0">
                <a:ln>
                  <a:noFill/>
                </a:ln>
                <a:solidFill>
                  <a:srgbClr val="FFFFFF"/>
                </a:solidFill>
                <a:effectLst/>
                <a:uLnTx/>
                <a:uFillTx/>
                <a:latin typeface="Plus Jakarta Sans Medium" panose="020B0604030504040204"/>
                <a:ea typeface="+mn-ea"/>
                <a:cs typeface="+mn-cs"/>
              </a:rPr>
              <a:t>#3D1788</a:t>
            </a:r>
          </a:p>
        </p:txBody>
      </p:sp>
      <p:sp>
        <p:nvSpPr>
          <p:cNvPr id="39" name="Rectangle 38">
            <a:extLst>
              <a:ext uri="{FF2B5EF4-FFF2-40B4-BE49-F238E27FC236}">
                <a16:creationId xmlns:a16="http://schemas.microsoft.com/office/drawing/2014/main" id="{7C50A0DE-77C7-AF0E-DA5B-8376EA036688}"/>
              </a:ext>
            </a:extLst>
          </p:cNvPr>
          <p:cNvSpPr/>
          <p:nvPr userDrawn="1"/>
        </p:nvSpPr>
        <p:spPr bwMode="gray">
          <a:xfrm>
            <a:off x="9164869" y="3845530"/>
            <a:ext cx="1326458" cy="576923"/>
          </a:xfrm>
          <a:prstGeom prst="rect">
            <a:avLst/>
          </a:prstGeom>
          <a:solidFill>
            <a:srgbClr val="290066"/>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FFFFFF"/>
                </a:solidFill>
                <a:effectLst/>
                <a:uLnTx/>
                <a:uFillTx/>
                <a:latin typeface="Plus Jakarta Sans" panose="020B0604030504040204"/>
                <a:ea typeface="+mn-ea"/>
                <a:cs typeface="+mn-cs"/>
              </a:rPr>
              <a:t>Amethyst</a:t>
            </a:r>
            <a:br>
              <a:rPr kumimoji="0" lang="en-US" sz="800" b="1" i="0" u="none" strike="noStrike" kern="1200" cap="none" spc="0" normalizeH="0" baseline="0" noProof="0">
                <a:ln>
                  <a:noFill/>
                </a:ln>
                <a:solidFill>
                  <a:srgbClr val="FFFFFF"/>
                </a:solidFill>
                <a:effectLst/>
                <a:uLnTx/>
                <a:uFillTx/>
                <a:latin typeface="Plus Jakarta Sans" panose="020B0604030504040204"/>
                <a:ea typeface="+mn-ea"/>
                <a:cs typeface="+mn-cs"/>
              </a:rPr>
            </a:br>
            <a:r>
              <a:rPr kumimoji="0" lang="en-US" sz="800" b="1" i="0" u="none" strike="noStrike" kern="1200" cap="none" spc="0" normalizeH="0" baseline="0" noProof="0">
                <a:ln>
                  <a:noFill/>
                </a:ln>
                <a:solidFill>
                  <a:srgbClr val="FFFFFF"/>
                </a:solidFill>
                <a:effectLst/>
                <a:uLnTx/>
                <a:uFillTx/>
                <a:latin typeface="Plus Jakarta Sans" panose="020B0604030504040204"/>
                <a:ea typeface="+mn-ea"/>
                <a:cs typeface="+mn-cs"/>
              </a:rPr>
              <a:t>Shade 02</a:t>
            </a:r>
            <a:br>
              <a:rPr kumimoji="0" lang="en-US" sz="800" b="1" i="0" u="none" strike="noStrike" kern="1200" cap="none" spc="0" normalizeH="0" baseline="0" noProof="0">
                <a:ln>
                  <a:noFill/>
                </a:ln>
                <a:solidFill>
                  <a:srgbClr val="FFFFFF"/>
                </a:solidFill>
                <a:effectLst/>
                <a:uLnTx/>
                <a:uFillTx/>
                <a:latin typeface="Plus Jakarta Sans" panose="020B0604030504040204"/>
                <a:ea typeface="+mn-ea"/>
                <a:cs typeface="+mn-cs"/>
              </a:rPr>
            </a:br>
            <a:r>
              <a:rPr kumimoji="0" lang="en-US" sz="800" b="0" i="0" u="none" strike="noStrike" kern="1200" cap="none" spc="0" normalizeH="0" baseline="0" noProof="0">
                <a:ln>
                  <a:noFill/>
                </a:ln>
                <a:solidFill>
                  <a:srgbClr val="FFFFFF"/>
                </a:solidFill>
                <a:effectLst/>
                <a:uLnTx/>
                <a:uFillTx/>
                <a:latin typeface="Plus Jakarta Sans Medium" panose="020B0604030504040204"/>
                <a:ea typeface="+mn-ea"/>
                <a:cs typeface="+mn-cs"/>
              </a:rPr>
              <a:t>#290066</a:t>
            </a:r>
          </a:p>
        </p:txBody>
      </p:sp>
      <p:sp>
        <p:nvSpPr>
          <p:cNvPr id="40" name="Subhead 2">
            <a:extLst>
              <a:ext uri="{FF2B5EF4-FFF2-40B4-BE49-F238E27FC236}">
                <a16:creationId xmlns:a16="http://schemas.microsoft.com/office/drawing/2014/main" id="{212E630A-4384-AEDE-987A-814D0D11E73A}"/>
              </a:ext>
            </a:extLst>
          </p:cNvPr>
          <p:cNvSpPr txBox="1"/>
          <p:nvPr userDrawn="1"/>
        </p:nvSpPr>
        <p:spPr bwMode="gray">
          <a:xfrm>
            <a:off x="4916951" y="4579074"/>
            <a:ext cx="559449" cy="123111"/>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0D004D"/>
                </a:solidFill>
                <a:effectLst/>
                <a:uLnTx/>
                <a:uFillTx/>
                <a:latin typeface="Plus Jakarta Sans" panose="020B0604030504040204"/>
                <a:ea typeface="+mn-ea"/>
                <a:cs typeface="+mn-cs"/>
              </a:rPr>
              <a:t>Traffic light</a:t>
            </a:r>
          </a:p>
        </p:txBody>
      </p:sp>
      <p:sp>
        <p:nvSpPr>
          <p:cNvPr id="41" name="Rectangle 40">
            <a:extLst>
              <a:ext uri="{FF2B5EF4-FFF2-40B4-BE49-F238E27FC236}">
                <a16:creationId xmlns:a16="http://schemas.microsoft.com/office/drawing/2014/main" id="{6D8BEE95-711A-FBC4-1619-C335B35038B8}"/>
              </a:ext>
            </a:extLst>
          </p:cNvPr>
          <p:cNvSpPr/>
          <p:nvPr userDrawn="1"/>
        </p:nvSpPr>
        <p:spPr bwMode="gray">
          <a:xfrm>
            <a:off x="4916951" y="4743240"/>
            <a:ext cx="646321" cy="576923"/>
          </a:xfrm>
          <a:prstGeom prst="rect">
            <a:avLst/>
          </a:prstGeom>
          <a:solidFill>
            <a:srgbClr val="00C800"/>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0D004D"/>
                </a:solidFill>
                <a:effectLst/>
                <a:uLnTx/>
                <a:uFillTx/>
                <a:latin typeface="Plus Jakarta Sans" panose="020B0604030504040204"/>
                <a:ea typeface="+mn-ea"/>
                <a:cs typeface="+mn-cs"/>
              </a:rPr>
              <a:t>Positive</a:t>
            </a:r>
            <a:br>
              <a:rPr kumimoji="0" lang="en-US" sz="800" b="1" i="0" u="none" strike="noStrike" kern="1200" cap="none" spc="0" normalizeH="0" baseline="0" noProof="0">
                <a:ln>
                  <a:noFill/>
                </a:ln>
                <a:solidFill>
                  <a:srgbClr val="0D004D"/>
                </a:solidFill>
                <a:effectLst/>
                <a:uLnTx/>
                <a:uFillTx/>
                <a:latin typeface="Plus Jakarta Sans" panose="020B0604030504040204"/>
                <a:ea typeface="+mn-ea"/>
                <a:cs typeface="+mn-cs"/>
              </a:rPr>
            </a:br>
            <a:r>
              <a:rPr kumimoji="0" lang="en-US" sz="800" b="0" i="0" u="none" strike="noStrike" kern="1200" cap="none" spc="0" normalizeH="0" baseline="0" noProof="0">
                <a:ln>
                  <a:noFill/>
                </a:ln>
                <a:solidFill>
                  <a:srgbClr val="0D004D"/>
                </a:solidFill>
                <a:effectLst/>
                <a:uLnTx/>
                <a:uFillTx/>
                <a:latin typeface="Plus Jakarta Sans Medium" panose="020B0604030504040204"/>
                <a:ea typeface="+mn-ea"/>
                <a:cs typeface="+mn-cs"/>
              </a:rPr>
              <a:t>#00C800</a:t>
            </a:r>
          </a:p>
        </p:txBody>
      </p:sp>
      <p:sp>
        <p:nvSpPr>
          <p:cNvPr id="42" name="Rectangle 41">
            <a:extLst>
              <a:ext uri="{FF2B5EF4-FFF2-40B4-BE49-F238E27FC236}">
                <a16:creationId xmlns:a16="http://schemas.microsoft.com/office/drawing/2014/main" id="{6DE5A40B-2DF9-8687-5DB2-6CE2BA941A2B}"/>
              </a:ext>
            </a:extLst>
          </p:cNvPr>
          <p:cNvSpPr/>
          <p:nvPr userDrawn="1"/>
        </p:nvSpPr>
        <p:spPr bwMode="gray">
          <a:xfrm>
            <a:off x="5562744" y="4743240"/>
            <a:ext cx="646321" cy="576923"/>
          </a:xfrm>
          <a:prstGeom prst="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0D004D"/>
                </a:solidFill>
                <a:effectLst/>
                <a:uLnTx/>
                <a:uFillTx/>
                <a:latin typeface="Plus Jakarta Sans" panose="020B0604030504040204"/>
                <a:ea typeface="+mn-ea"/>
                <a:cs typeface="+mn-cs"/>
              </a:rPr>
              <a:t>Negative</a:t>
            </a:r>
            <a:br>
              <a:rPr kumimoji="0" lang="en-US" sz="800" b="1" i="0" u="none" strike="noStrike" kern="1200" cap="none" spc="0" normalizeH="0" baseline="0" noProof="0">
                <a:ln>
                  <a:noFill/>
                </a:ln>
                <a:solidFill>
                  <a:srgbClr val="0D004D"/>
                </a:solidFill>
                <a:effectLst/>
                <a:uLnTx/>
                <a:uFillTx/>
                <a:latin typeface="Plus Jakarta Sans" panose="020B0604030504040204"/>
                <a:ea typeface="+mn-ea"/>
                <a:cs typeface="+mn-cs"/>
              </a:rPr>
            </a:br>
            <a:r>
              <a:rPr kumimoji="0" lang="en-US" sz="800" b="0" i="0" u="none" strike="noStrike" kern="1200" cap="none" spc="0" normalizeH="0" baseline="0" noProof="0">
                <a:ln>
                  <a:noFill/>
                </a:ln>
                <a:solidFill>
                  <a:srgbClr val="0D004D"/>
                </a:solidFill>
                <a:effectLst/>
                <a:uLnTx/>
                <a:uFillTx/>
                <a:latin typeface="Plus Jakarta Sans Medium" panose="020B0604030504040204"/>
                <a:ea typeface="+mn-ea"/>
                <a:cs typeface="+mn-cs"/>
              </a:rPr>
              <a:t>#FF0000</a:t>
            </a:r>
          </a:p>
        </p:txBody>
      </p:sp>
      <p:sp>
        <p:nvSpPr>
          <p:cNvPr id="43" name="Subhead 3">
            <a:extLst>
              <a:ext uri="{FF2B5EF4-FFF2-40B4-BE49-F238E27FC236}">
                <a16:creationId xmlns:a16="http://schemas.microsoft.com/office/drawing/2014/main" id="{41684835-66EF-0EBC-A5A1-C37CEC9E155E}"/>
              </a:ext>
            </a:extLst>
          </p:cNvPr>
          <p:cNvSpPr txBox="1"/>
          <p:nvPr userDrawn="1"/>
        </p:nvSpPr>
        <p:spPr bwMode="gray">
          <a:xfrm>
            <a:off x="7253959" y="4579074"/>
            <a:ext cx="522579" cy="123111"/>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0D004D"/>
                </a:solidFill>
                <a:effectLst/>
                <a:uLnTx/>
                <a:uFillTx/>
                <a:latin typeface="Plus Jakarta Sans" panose="020B0604030504040204"/>
                <a:ea typeface="+mn-ea"/>
                <a:cs typeface="+mn-cs"/>
              </a:rPr>
              <a:t>Grayscale</a:t>
            </a:r>
          </a:p>
        </p:txBody>
      </p:sp>
      <p:sp>
        <p:nvSpPr>
          <p:cNvPr id="44" name="Rectangle 43">
            <a:extLst>
              <a:ext uri="{FF2B5EF4-FFF2-40B4-BE49-F238E27FC236}">
                <a16:creationId xmlns:a16="http://schemas.microsoft.com/office/drawing/2014/main" id="{221BC818-BEE3-33AF-DB67-C957BD7CEDD1}"/>
              </a:ext>
            </a:extLst>
          </p:cNvPr>
          <p:cNvSpPr/>
          <p:nvPr userDrawn="1"/>
        </p:nvSpPr>
        <p:spPr bwMode="gray">
          <a:xfrm>
            <a:off x="7253959" y="4743240"/>
            <a:ext cx="646321" cy="576923"/>
          </a:xfrm>
          <a:prstGeom prst="rect">
            <a:avLst/>
          </a:prstGeom>
          <a:solidFill>
            <a:srgbClr val="CCCCCC"/>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D004D"/>
                </a:solidFill>
                <a:effectLst/>
                <a:uLnTx/>
                <a:uFillTx/>
                <a:latin typeface="Plus Jakarta Sans Medium" panose="020B0604030504040204"/>
                <a:ea typeface="+mn-ea"/>
                <a:cs typeface="+mn-cs"/>
              </a:rPr>
              <a:t>20%</a:t>
            </a:r>
          </a:p>
        </p:txBody>
      </p:sp>
      <p:sp>
        <p:nvSpPr>
          <p:cNvPr id="45" name="Rectangle 44">
            <a:extLst>
              <a:ext uri="{FF2B5EF4-FFF2-40B4-BE49-F238E27FC236}">
                <a16:creationId xmlns:a16="http://schemas.microsoft.com/office/drawing/2014/main" id="{AAA2FD56-1689-2D49-59DF-A5E41412B276}"/>
              </a:ext>
            </a:extLst>
          </p:cNvPr>
          <p:cNvSpPr/>
          <p:nvPr userDrawn="1"/>
        </p:nvSpPr>
        <p:spPr bwMode="gray">
          <a:xfrm>
            <a:off x="7901721" y="4743240"/>
            <a:ext cx="646321" cy="576923"/>
          </a:xfrm>
          <a:prstGeom prst="rect">
            <a:avLst/>
          </a:prstGeom>
          <a:solidFill>
            <a:srgbClr val="999999"/>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D004D"/>
                </a:solidFill>
                <a:effectLst/>
                <a:uLnTx/>
                <a:uFillTx/>
                <a:latin typeface="Plus Jakarta Sans Medium" panose="020B0604030504040204"/>
                <a:ea typeface="+mn-ea"/>
                <a:cs typeface="+mn-cs"/>
              </a:rPr>
              <a:t>40%</a:t>
            </a:r>
          </a:p>
        </p:txBody>
      </p:sp>
      <p:sp>
        <p:nvSpPr>
          <p:cNvPr id="46" name="Rectangle 45">
            <a:extLst>
              <a:ext uri="{FF2B5EF4-FFF2-40B4-BE49-F238E27FC236}">
                <a16:creationId xmlns:a16="http://schemas.microsoft.com/office/drawing/2014/main" id="{4409D2F5-A048-77BD-7533-AF517A24D5B3}"/>
              </a:ext>
            </a:extLst>
          </p:cNvPr>
          <p:cNvSpPr/>
          <p:nvPr userDrawn="1"/>
        </p:nvSpPr>
        <p:spPr bwMode="gray">
          <a:xfrm>
            <a:off x="8549483" y="4743240"/>
            <a:ext cx="646321" cy="576923"/>
          </a:xfrm>
          <a:prstGeom prst="rect">
            <a:avLst/>
          </a:prstGeom>
          <a:solidFill>
            <a:srgbClr val="666666"/>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FFFFFF"/>
                </a:solidFill>
                <a:effectLst/>
                <a:uLnTx/>
                <a:uFillTx/>
                <a:latin typeface="Plus Jakarta Sans Medium" panose="020B0604030504040204"/>
                <a:ea typeface="+mn-ea"/>
                <a:cs typeface="+mn-cs"/>
              </a:rPr>
              <a:t>60%</a:t>
            </a:r>
          </a:p>
        </p:txBody>
      </p:sp>
      <p:sp>
        <p:nvSpPr>
          <p:cNvPr id="47" name="Rectangle 46">
            <a:extLst>
              <a:ext uri="{FF2B5EF4-FFF2-40B4-BE49-F238E27FC236}">
                <a16:creationId xmlns:a16="http://schemas.microsoft.com/office/drawing/2014/main" id="{730DF5C7-FF9A-07D5-DCD6-A7C7F05C5A08}"/>
              </a:ext>
            </a:extLst>
          </p:cNvPr>
          <p:cNvSpPr/>
          <p:nvPr userDrawn="1"/>
        </p:nvSpPr>
        <p:spPr bwMode="gray">
          <a:xfrm>
            <a:off x="9197245" y="4743240"/>
            <a:ext cx="646321" cy="576923"/>
          </a:xfrm>
          <a:prstGeom prst="rect">
            <a:avLst/>
          </a:prstGeom>
          <a:solidFill>
            <a:srgbClr val="333333"/>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FFFFFF"/>
                </a:solidFill>
                <a:effectLst/>
                <a:uLnTx/>
                <a:uFillTx/>
                <a:latin typeface="Plus Jakarta Sans Medium" panose="020B0604030504040204"/>
                <a:ea typeface="+mn-ea"/>
                <a:cs typeface="+mn-cs"/>
              </a:rPr>
              <a:t>80%</a:t>
            </a:r>
          </a:p>
        </p:txBody>
      </p:sp>
      <p:sp>
        <p:nvSpPr>
          <p:cNvPr id="48" name="Rectangle 47">
            <a:extLst>
              <a:ext uri="{FF2B5EF4-FFF2-40B4-BE49-F238E27FC236}">
                <a16:creationId xmlns:a16="http://schemas.microsoft.com/office/drawing/2014/main" id="{D28BDD03-9CE4-9CEB-6ED1-BC3A06E744B6}"/>
              </a:ext>
            </a:extLst>
          </p:cNvPr>
          <p:cNvSpPr/>
          <p:nvPr userDrawn="1"/>
        </p:nvSpPr>
        <p:spPr bwMode="gray">
          <a:xfrm>
            <a:off x="9845006" y="4743240"/>
            <a:ext cx="646321" cy="576923"/>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FFFFFF"/>
                </a:solidFill>
                <a:effectLst/>
                <a:uLnTx/>
                <a:uFillTx/>
                <a:latin typeface="Plus Jakarta Sans Medium" panose="020B0604030504040204"/>
                <a:ea typeface="+mn-ea"/>
                <a:cs typeface="+mn-cs"/>
              </a:rPr>
              <a:t>100%</a:t>
            </a:r>
          </a:p>
        </p:txBody>
      </p:sp>
      <p:sp>
        <p:nvSpPr>
          <p:cNvPr id="4" name="Footer">
            <a:extLst>
              <a:ext uri="{FF2B5EF4-FFF2-40B4-BE49-F238E27FC236}">
                <a16:creationId xmlns:a16="http://schemas.microsoft.com/office/drawing/2014/main" id="{D98E3E45-621A-88DF-E490-7E6E2B0BC6E6}"/>
              </a:ext>
            </a:extLst>
          </p:cNvPr>
          <p:cNvSpPr>
            <a:spLocks noGrp="1" noRot="1" noMove="1" noResize="1" noEditPoints="1" noAdjustHandles="1" noChangeArrowheads="1" noChangeShapeType="1"/>
          </p:cNvSpPr>
          <p:nvPr>
            <p:ph type="ftr" sz="quarter" idx="11"/>
          </p:nvPr>
        </p:nvSpPr>
        <p:spPr bwMode="gray">
          <a:xfrm>
            <a:off x="550164" y="6439710"/>
            <a:ext cx="2666111" cy="418289"/>
          </a:xfrm>
        </p:spPr>
        <p:txBody>
          <a:bodyPr/>
          <a:lstStyle/>
          <a:p>
            <a:r>
              <a:rPr lang="en-US" noProof="0"/>
              <a:t>Copyright 2025 Pearson. All rights reserved.</a:t>
            </a:r>
          </a:p>
        </p:txBody>
      </p:sp>
      <p:sp>
        <p:nvSpPr>
          <p:cNvPr id="5" name="Slide Number">
            <a:extLst>
              <a:ext uri="{FF2B5EF4-FFF2-40B4-BE49-F238E27FC236}">
                <a16:creationId xmlns:a16="http://schemas.microsoft.com/office/drawing/2014/main" id="{912DB833-253D-BDCA-D9DF-7C4BCBD1A196}"/>
              </a:ext>
            </a:extLst>
          </p:cNvPr>
          <p:cNvSpPr>
            <a:spLocks noGrp="1" noRot="1" noMove="1" noResize="1" noEditPoints="1" noAdjustHandles="1" noChangeArrowheads="1" noChangeShapeType="1"/>
          </p:cNvSpPr>
          <p:nvPr>
            <p:ph type="sldNum" sz="quarter" idx="12"/>
          </p:nvPr>
        </p:nvSpPr>
        <p:spPr bwMode="gray"/>
        <p:txBody>
          <a:bodyPr/>
          <a:lstStyle>
            <a:lvl1pPr>
              <a:defRPr>
                <a:solidFill>
                  <a:schemeClr val="tx2"/>
                </a:solidFill>
              </a:defRPr>
            </a:lvl1pPr>
          </a:lstStyle>
          <a:p>
            <a:fld id="{27BB625B-AB5A-C845-B50B-ED205C3DDF7A}" type="slidenum">
              <a:rPr lang="en-US" noProof="0" smtClean="0"/>
              <a:pPr/>
              <a:t>‹N›</a:t>
            </a:fld>
            <a:endParaRPr lang="en-US" noProof="0"/>
          </a:p>
        </p:txBody>
      </p:sp>
    </p:spTree>
    <p:extLst>
      <p:ext uri="{BB962C8B-B14F-4D97-AF65-F5344CB8AC3E}">
        <p14:creationId xmlns:p14="http://schemas.microsoft.com/office/powerpoint/2010/main" val="119705874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User Guide: PowerPoint Theme Colors">
    <p:bg>
      <p:bgPr>
        <a:solidFill>
          <a:srgbClr val="FFFFFF"/>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2A34BAF-57A8-2477-9162-A0C11600D986}"/>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bwMode="gray">
          <a:xfrm>
            <a:off x="0" y="0"/>
            <a:ext cx="3216275" cy="6858000"/>
          </a:xfrm>
          <a:prstGeom prst="rect">
            <a:avLst/>
          </a:prstGeom>
          <a:solidFill>
            <a:srgbClr val="EDECF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Plus Jakarta Sans" panose="020B0604030504040204"/>
              <a:ea typeface="+mn-ea"/>
              <a:cs typeface="+mn-cs"/>
            </a:endParaRPr>
          </a:p>
        </p:txBody>
      </p:sp>
      <p:sp>
        <p:nvSpPr>
          <p:cNvPr id="42" name="Section">
            <a:extLst>
              <a:ext uri="{FF2B5EF4-FFF2-40B4-BE49-F238E27FC236}">
                <a16:creationId xmlns:a16="http://schemas.microsoft.com/office/drawing/2014/main" id="{5EAC5A3C-7DDC-5E19-9448-3BC612C422E1}"/>
              </a:ext>
            </a:extLst>
          </p:cNvPr>
          <p:cNvSpPr txBox="1"/>
          <p:nvPr userDrawn="1"/>
        </p:nvSpPr>
        <p:spPr bwMode="gray">
          <a:xfrm>
            <a:off x="550164" y="0"/>
            <a:ext cx="3602736" cy="548640"/>
          </a:xfrm>
          <a:prstGeom prst="rect">
            <a:avLst/>
          </a:prstGeom>
          <a:noFill/>
        </p:spPr>
        <p:txBody>
          <a:bodyPr wrap="none" lIns="0" tIns="0" rIns="0" bIns="0" rtlCol="0" anchor="ctr" anchorCtr="0">
            <a:noAutofit/>
          </a:bodyPr>
          <a:lstStyle/>
          <a:p>
            <a:pPr algn="l"/>
            <a:r>
              <a:rPr lang="en-US" sz="1000" cap="all" baseline="0">
                <a:solidFill>
                  <a:srgbClr val="512EAB"/>
                </a:solidFill>
              </a:rPr>
              <a:t>User Guide</a:t>
            </a:r>
          </a:p>
        </p:txBody>
      </p:sp>
      <p:sp>
        <p:nvSpPr>
          <p:cNvPr id="11" name="Title 1">
            <a:extLst>
              <a:ext uri="{FF2B5EF4-FFF2-40B4-BE49-F238E27FC236}">
                <a16:creationId xmlns:a16="http://schemas.microsoft.com/office/drawing/2014/main" id="{9F569392-7410-5E80-76E3-002E14CCB93F}"/>
              </a:ext>
            </a:extLst>
          </p:cNvPr>
          <p:cNvSpPr txBox="1">
            <a:spLocks/>
          </p:cNvSpPr>
          <p:nvPr userDrawn="1"/>
        </p:nvSpPr>
        <p:spPr bwMode="gray">
          <a:xfrm>
            <a:off x="550164" y="552450"/>
            <a:ext cx="2666111" cy="819150"/>
          </a:xfrm>
          <a:prstGeom prst="rect">
            <a:avLst/>
          </a:prstGeom>
          <a:ln>
            <a:noFill/>
          </a:ln>
        </p:spPr>
        <p:txBody>
          <a:bodyPr vert="horz" lIns="0" tIns="0" rIns="0" bIns="0" rtlCol="0" anchor="t">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200" b="0" i="0" u="none" strike="noStrike" kern="1200" cap="none" spc="0" normalizeH="0" baseline="0" noProof="0">
                <a:ln>
                  <a:noFill/>
                </a:ln>
                <a:solidFill>
                  <a:srgbClr val="0D004D"/>
                </a:solidFill>
                <a:effectLst/>
                <a:uLnTx/>
                <a:uFillTx/>
                <a:latin typeface="Plus Jakarta Sans SemiBold" panose="020B0609020204030204"/>
                <a:ea typeface="+mj-ea"/>
                <a:cs typeface="+mj-cs"/>
              </a:rPr>
              <a:t>PowerPoint </a:t>
            </a:r>
            <a:br>
              <a:rPr kumimoji="0" lang="en-US" sz="2200" b="0" i="0" u="none" strike="noStrike" kern="1200" cap="none" spc="0" normalizeH="0" baseline="0" noProof="0">
                <a:ln>
                  <a:noFill/>
                </a:ln>
                <a:solidFill>
                  <a:srgbClr val="0D004D"/>
                </a:solidFill>
                <a:effectLst/>
                <a:uLnTx/>
                <a:uFillTx/>
                <a:latin typeface="Plus Jakarta Sans SemiBold" panose="020B0609020204030204"/>
                <a:ea typeface="+mj-ea"/>
                <a:cs typeface="+mj-cs"/>
              </a:rPr>
            </a:br>
            <a:r>
              <a:rPr kumimoji="0" lang="en-US" sz="2200" b="0" i="0" u="none" strike="noStrike" kern="1200" cap="none" spc="0" normalizeH="0" baseline="0" noProof="0">
                <a:ln>
                  <a:noFill/>
                </a:ln>
                <a:solidFill>
                  <a:srgbClr val="0D004D"/>
                </a:solidFill>
                <a:effectLst/>
                <a:uLnTx/>
                <a:uFillTx/>
                <a:latin typeface="Plus Jakarta Sans SemiBold" panose="020B0609020204030204"/>
                <a:ea typeface="+mj-ea"/>
                <a:cs typeface="+mj-cs"/>
              </a:rPr>
              <a:t>theme colors</a:t>
            </a:r>
          </a:p>
        </p:txBody>
      </p:sp>
      <p:sp>
        <p:nvSpPr>
          <p:cNvPr id="14" name="Text Placeholder 1">
            <a:extLst>
              <a:ext uri="{FF2B5EF4-FFF2-40B4-BE49-F238E27FC236}">
                <a16:creationId xmlns:a16="http://schemas.microsoft.com/office/drawing/2014/main" id="{385A84BD-04C7-0208-E294-9B5715738F9A}"/>
              </a:ext>
            </a:extLst>
          </p:cNvPr>
          <p:cNvSpPr txBox="1">
            <a:spLocks/>
          </p:cNvSpPr>
          <p:nvPr userDrawn="1"/>
        </p:nvSpPr>
        <p:spPr bwMode="gray">
          <a:xfrm>
            <a:off x="550164" y="1625600"/>
            <a:ext cx="2412111" cy="1733062"/>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600"/>
              </a:spcAft>
              <a:buFont typeface="Plus Jakarta Sans" panose="020B0604020202020204" pitchFamily="34" charset="0"/>
              <a:buNone/>
              <a:defRPr sz="1100" kern="1200">
                <a:solidFill>
                  <a:schemeClr val="tx2"/>
                </a:solidFill>
                <a:latin typeface="+mn-lt"/>
                <a:ea typeface="+mn-ea"/>
                <a:cs typeface="+mn-cs"/>
              </a:defRPr>
            </a:lvl1pPr>
            <a:lvl2pPr marL="457200" indent="0" algn="l" defTabSz="914400" rtl="0" eaLnBrk="1" latinLnBrk="0" hangingPunct="1">
              <a:lnSpc>
                <a:spcPct val="100000"/>
              </a:lnSpc>
              <a:spcBef>
                <a:spcPts val="0"/>
              </a:spcBef>
              <a:spcAft>
                <a:spcPts val="600"/>
              </a:spcAft>
              <a:buFont typeface="Plus Jakarta Sans" panose="020B0604020202020204" pitchFamily="34" charset="0"/>
              <a:buNone/>
              <a:defRPr sz="1400" kern="1200">
                <a:solidFill>
                  <a:schemeClr val="tx2"/>
                </a:solidFill>
                <a:latin typeface="+mn-lt"/>
                <a:ea typeface="+mn-ea"/>
                <a:cs typeface="+mn-cs"/>
              </a:defRPr>
            </a:lvl2pPr>
            <a:lvl3pPr marL="914400" indent="0" algn="l" defTabSz="914400" rtl="0" eaLnBrk="1" latinLnBrk="0" hangingPunct="1">
              <a:lnSpc>
                <a:spcPct val="100000"/>
              </a:lnSpc>
              <a:spcBef>
                <a:spcPts val="0"/>
              </a:spcBef>
              <a:spcAft>
                <a:spcPts val="600"/>
              </a:spcAft>
              <a:buFont typeface="Plus Jakarta Sans" panose="020B0604020202020204" pitchFamily="34" charset="0"/>
              <a:buNone/>
              <a:defRPr sz="1200" kern="1200">
                <a:solidFill>
                  <a:schemeClr val="tx2"/>
                </a:solidFill>
                <a:latin typeface="+mn-lt"/>
                <a:ea typeface="+mn-ea"/>
                <a:cs typeface="+mn-cs"/>
              </a:defRPr>
            </a:lvl3pPr>
            <a:lvl4pPr marL="1371600" indent="0" algn="l" defTabSz="914400" rtl="0" eaLnBrk="1" latinLnBrk="0" hangingPunct="1">
              <a:lnSpc>
                <a:spcPct val="100000"/>
              </a:lnSpc>
              <a:spcBef>
                <a:spcPts val="0"/>
              </a:spcBef>
              <a:spcAft>
                <a:spcPts val="600"/>
              </a:spcAft>
              <a:buFont typeface="Plus Jakarta Sans" panose="020B0604020202020204" pitchFamily="34" charset="0"/>
              <a:buNone/>
              <a:defRPr sz="1000" kern="1200">
                <a:solidFill>
                  <a:schemeClr val="tx2"/>
                </a:solidFill>
                <a:latin typeface="+mn-lt"/>
                <a:ea typeface="+mn-ea"/>
                <a:cs typeface="+mn-cs"/>
              </a:defRPr>
            </a:lvl4pPr>
            <a:lvl5pPr marL="1828800" indent="0" algn="l" defTabSz="914400" rtl="0" eaLnBrk="1" latinLnBrk="0" hangingPunct="1">
              <a:lnSpc>
                <a:spcPct val="100000"/>
              </a:lnSpc>
              <a:spcBef>
                <a:spcPts val="0"/>
              </a:spcBef>
              <a:spcAft>
                <a:spcPts val="600"/>
              </a:spcAft>
              <a:buFont typeface="Plus Jakarta Sans" panose="020B0604020202020204" pitchFamily="34" charset="0"/>
              <a:buNone/>
              <a:defRPr sz="1000" kern="1200">
                <a:solidFill>
                  <a:schemeClr val="tx2"/>
                </a:solidFill>
                <a:latin typeface="+mn-lt"/>
                <a:ea typeface="+mn-ea"/>
                <a:cs typeface="+mn-cs"/>
              </a:defRPr>
            </a:lvl5pPr>
            <a:lvl6pPr marL="22860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9pPr>
          </a:lstStyle>
          <a:p>
            <a:r>
              <a:rPr lang="en-US" b="1"/>
              <a:t>Theme colors: </a:t>
            </a:r>
            <a:r>
              <a:rPr lang="en-US" b="0"/>
              <a:t>We have set this template’s theme colors according to the data visualization palette. This is to ensure that automated charts appear the most accessible when presenting sequential data points. These colors are only to be used in Data Vis – otherwise, please reference the Custom Colors section.</a:t>
            </a:r>
          </a:p>
        </p:txBody>
      </p:sp>
      <p:sp>
        <p:nvSpPr>
          <p:cNvPr id="2" name="Rounded Rectangle text">
            <a:extLst>
              <a:ext uri="{FF2B5EF4-FFF2-40B4-BE49-F238E27FC236}">
                <a16:creationId xmlns:a16="http://schemas.microsoft.com/office/drawing/2014/main" id="{AE7823A5-ADBF-99F1-4C6E-BF4FE5A7BA83}"/>
              </a:ext>
            </a:extLst>
          </p:cNvPr>
          <p:cNvSpPr>
            <a:spLocks/>
          </p:cNvSpPr>
          <p:nvPr userDrawn="1"/>
        </p:nvSpPr>
        <p:spPr>
          <a:xfrm>
            <a:off x="461330" y="3429000"/>
            <a:ext cx="2412111" cy="1212360"/>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ts val="1420"/>
              </a:lnSpc>
              <a:spcBef>
                <a:spcPts val="0"/>
              </a:spcBef>
              <a:spcAft>
                <a:spcPts val="600"/>
              </a:spcAft>
              <a:buClrTx/>
              <a:buSzTx/>
              <a:buFont typeface="Plus Jakarta Sans" panose="020B0604020202020204" pitchFamily="34" charset="0"/>
              <a:buNone/>
              <a:tabLst/>
              <a:defRPr/>
            </a:pPr>
            <a:r>
              <a:rPr lang="en-US" sz="1100" b="1">
                <a:solidFill>
                  <a:schemeClr val="tx2"/>
                </a:solidFill>
              </a:rPr>
              <a:t>Custom colors: </a:t>
            </a:r>
            <a:r>
              <a:rPr lang="en-US" sz="1100" b="0">
                <a:solidFill>
                  <a:schemeClr val="tx2"/>
                </a:solidFill>
              </a:rPr>
              <a:t>The primary, accent, and traffic light colors are featured in the Custom Colors section. If changing an element’s color, please use the colors in this set.</a:t>
            </a:r>
          </a:p>
        </p:txBody>
      </p:sp>
      <p:sp>
        <p:nvSpPr>
          <p:cNvPr id="3" name="Text Placeholder 2">
            <a:extLst>
              <a:ext uri="{FF2B5EF4-FFF2-40B4-BE49-F238E27FC236}">
                <a16:creationId xmlns:a16="http://schemas.microsoft.com/office/drawing/2014/main" id="{1B7CB4B2-06D2-C16D-7821-0640B9438458}"/>
              </a:ext>
            </a:extLst>
          </p:cNvPr>
          <p:cNvSpPr txBox="1">
            <a:spLocks/>
          </p:cNvSpPr>
          <p:nvPr userDrawn="1"/>
        </p:nvSpPr>
        <p:spPr bwMode="gray">
          <a:xfrm>
            <a:off x="550164" y="4759526"/>
            <a:ext cx="2412111" cy="591039"/>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600"/>
              </a:spcAft>
              <a:buFont typeface="Plus Jakarta Sans" panose="020B0604020202020204" pitchFamily="34" charset="0"/>
              <a:buNone/>
              <a:defRPr sz="1100" kern="1200">
                <a:solidFill>
                  <a:schemeClr val="tx2"/>
                </a:solidFill>
                <a:latin typeface="+mn-lt"/>
                <a:ea typeface="+mn-ea"/>
                <a:cs typeface="+mn-cs"/>
              </a:defRPr>
            </a:lvl1pPr>
            <a:lvl2pPr marL="457200" indent="0" algn="l" defTabSz="914400" rtl="0" eaLnBrk="1" latinLnBrk="0" hangingPunct="1">
              <a:lnSpc>
                <a:spcPct val="100000"/>
              </a:lnSpc>
              <a:spcBef>
                <a:spcPts val="0"/>
              </a:spcBef>
              <a:spcAft>
                <a:spcPts val="600"/>
              </a:spcAft>
              <a:buFont typeface="Plus Jakarta Sans" panose="020B0604020202020204" pitchFamily="34" charset="0"/>
              <a:buNone/>
              <a:defRPr sz="1400" kern="1200">
                <a:solidFill>
                  <a:schemeClr val="tx2"/>
                </a:solidFill>
                <a:latin typeface="+mn-lt"/>
                <a:ea typeface="+mn-ea"/>
                <a:cs typeface="+mn-cs"/>
              </a:defRPr>
            </a:lvl2pPr>
            <a:lvl3pPr marL="914400" indent="0" algn="l" defTabSz="914400" rtl="0" eaLnBrk="1" latinLnBrk="0" hangingPunct="1">
              <a:lnSpc>
                <a:spcPct val="100000"/>
              </a:lnSpc>
              <a:spcBef>
                <a:spcPts val="0"/>
              </a:spcBef>
              <a:spcAft>
                <a:spcPts val="600"/>
              </a:spcAft>
              <a:buFont typeface="Plus Jakarta Sans" panose="020B0604020202020204" pitchFamily="34" charset="0"/>
              <a:buNone/>
              <a:defRPr sz="1200" kern="1200">
                <a:solidFill>
                  <a:schemeClr val="tx2"/>
                </a:solidFill>
                <a:latin typeface="+mn-lt"/>
                <a:ea typeface="+mn-ea"/>
                <a:cs typeface="+mn-cs"/>
              </a:defRPr>
            </a:lvl3pPr>
            <a:lvl4pPr marL="1371600" indent="0" algn="l" defTabSz="914400" rtl="0" eaLnBrk="1" latinLnBrk="0" hangingPunct="1">
              <a:lnSpc>
                <a:spcPct val="100000"/>
              </a:lnSpc>
              <a:spcBef>
                <a:spcPts val="0"/>
              </a:spcBef>
              <a:spcAft>
                <a:spcPts val="600"/>
              </a:spcAft>
              <a:buFont typeface="Plus Jakarta Sans" panose="020B0604020202020204" pitchFamily="34" charset="0"/>
              <a:buNone/>
              <a:defRPr sz="1000" kern="1200">
                <a:solidFill>
                  <a:schemeClr val="tx2"/>
                </a:solidFill>
                <a:latin typeface="+mn-lt"/>
                <a:ea typeface="+mn-ea"/>
                <a:cs typeface="+mn-cs"/>
              </a:defRPr>
            </a:lvl4pPr>
            <a:lvl5pPr marL="1828800" indent="0" algn="l" defTabSz="914400" rtl="0" eaLnBrk="1" latinLnBrk="0" hangingPunct="1">
              <a:lnSpc>
                <a:spcPct val="100000"/>
              </a:lnSpc>
              <a:spcBef>
                <a:spcPts val="0"/>
              </a:spcBef>
              <a:spcAft>
                <a:spcPts val="600"/>
              </a:spcAft>
              <a:buFont typeface="Plus Jakarta Sans" panose="020B0604020202020204" pitchFamily="34" charset="0"/>
              <a:buNone/>
              <a:defRPr sz="1000" kern="1200">
                <a:solidFill>
                  <a:schemeClr val="tx2"/>
                </a:solidFill>
                <a:latin typeface="+mn-lt"/>
                <a:ea typeface="+mn-ea"/>
                <a:cs typeface="+mn-cs"/>
              </a:defRPr>
            </a:lvl5pPr>
            <a:lvl6pPr marL="22860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9pPr>
          </a:lstStyle>
          <a:p>
            <a:r>
              <a:rPr lang="en-US" b="0"/>
              <a:t>For more guidance regarding best practice in data visualization, please refer to the Brand Guidelines.</a:t>
            </a:r>
          </a:p>
        </p:txBody>
      </p:sp>
      <p:sp>
        <p:nvSpPr>
          <p:cNvPr id="20" name="Subhead 1">
            <a:extLst>
              <a:ext uri="{FF2B5EF4-FFF2-40B4-BE49-F238E27FC236}">
                <a16:creationId xmlns:a16="http://schemas.microsoft.com/office/drawing/2014/main" id="{0A512AF5-AD3D-1160-4894-E08C40AC65EB}"/>
              </a:ext>
            </a:extLst>
          </p:cNvPr>
          <p:cNvSpPr txBox="1">
            <a:spLocks/>
          </p:cNvSpPr>
          <p:nvPr userDrawn="1"/>
        </p:nvSpPr>
        <p:spPr bwMode="gray">
          <a:xfrm>
            <a:off x="4294188" y="1096963"/>
            <a:ext cx="2111278" cy="277053"/>
          </a:xfrm>
          <a:prstGeom prst="rect">
            <a:avLst/>
          </a:prstGeom>
        </p:spPr>
        <p:txBody>
          <a:bodyPr vert="horz" wrap="square" lIns="0" tIns="0" rIns="0" bIns="0" rtlCol="0" anchor="t">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800" b="0" i="0" u="none" strike="noStrike" kern="1200" cap="none" spc="0" normalizeH="0" baseline="0" noProof="0">
                <a:ln>
                  <a:noFill/>
                </a:ln>
                <a:solidFill>
                  <a:srgbClr val="0D004D"/>
                </a:solidFill>
                <a:effectLst/>
                <a:uLnTx/>
                <a:uFillTx/>
                <a:latin typeface="Plus Jakarta Sans Medium" panose="020B0604030504040204"/>
                <a:ea typeface="+mj-ea"/>
                <a:cs typeface="+mj-cs"/>
              </a:rPr>
              <a:t>THEME COLORS SETTING</a:t>
            </a:r>
          </a:p>
        </p:txBody>
      </p:sp>
      <p:pic>
        <p:nvPicPr>
          <p:cNvPr id="21" name="Picture 20" descr="Colors menu">
            <a:extLst>
              <a:ext uri="{FF2B5EF4-FFF2-40B4-BE49-F238E27FC236}">
                <a16:creationId xmlns:a16="http://schemas.microsoft.com/office/drawing/2014/main" id="{E7C41DAC-9B02-C6FD-B3D8-91FC284EA58C}"/>
              </a:ext>
            </a:extLst>
          </p:cNvPr>
          <p:cNvPicPr>
            <a:picLocks noChangeAspect="1"/>
          </p:cNvPicPr>
          <p:nvPr userDrawn="1"/>
        </p:nvPicPr>
        <p:blipFill>
          <a:blip r:embed="rId2" cstate="screen">
            <a:extLst>
              <a:ext uri="{28A0092B-C50C-407E-A947-70E740481C1C}">
                <a14:useLocalDpi xmlns:a14="http://schemas.microsoft.com/office/drawing/2010/main"/>
              </a:ext>
            </a:extLst>
          </a:blip>
          <a:srcRect r="295"/>
          <a:stretch/>
        </p:blipFill>
        <p:spPr bwMode="gray">
          <a:xfrm>
            <a:off x="4294188" y="1366838"/>
            <a:ext cx="1697037" cy="4394196"/>
          </a:xfrm>
          <a:prstGeom prst="rect">
            <a:avLst/>
          </a:prstGeom>
          <a:ln w="9525">
            <a:solidFill>
              <a:schemeClr val="tx1"/>
            </a:solidFill>
          </a:ln>
        </p:spPr>
      </p:pic>
      <p:sp>
        <p:nvSpPr>
          <p:cNvPr id="27" name="Title 1">
            <a:extLst>
              <a:ext uri="{FF2B5EF4-FFF2-40B4-BE49-F238E27FC236}">
                <a16:creationId xmlns:a16="http://schemas.microsoft.com/office/drawing/2014/main" id="{A9D15B57-6958-52A1-AC6E-6F30739C4604}"/>
              </a:ext>
            </a:extLst>
          </p:cNvPr>
          <p:cNvSpPr txBox="1">
            <a:spLocks/>
          </p:cNvSpPr>
          <p:nvPr userDrawn="1"/>
        </p:nvSpPr>
        <p:spPr bwMode="gray">
          <a:xfrm>
            <a:off x="6359323" y="1515242"/>
            <a:ext cx="1219832" cy="472505"/>
          </a:xfrm>
          <a:prstGeom prst="rect">
            <a:avLst/>
          </a:prstGeom>
        </p:spPr>
        <p:txBody>
          <a:bodyPr vert="horz" wrap="square" lIns="0" tIns="0" rIns="0" bIns="0" rtlCol="0" anchor="ctr">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000" b="0" i="0" u="none" strike="noStrike" kern="1200" cap="none" spc="0" normalizeH="0" baseline="0" noProof="0">
                <a:ln>
                  <a:noFill/>
                </a:ln>
                <a:solidFill>
                  <a:srgbClr val="0D004D"/>
                </a:solidFill>
                <a:effectLst/>
                <a:uLnTx/>
                <a:uFillTx/>
                <a:latin typeface="Plus Jakarta Sans Medium" panose="020B0604030504040204"/>
                <a:ea typeface="+mj-ea"/>
                <a:cs typeface="+mj-cs"/>
              </a:rPr>
              <a:t>The</a:t>
            </a:r>
            <a:r>
              <a:rPr lang="en-US" sz="1000">
                <a:solidFill>
                  <a:srgbClr val="0D004D"/>
                </a:solidFill>
                <a:latin typeface="Plus Jakarta Sans Medium" panose="020B0604030504040204"/>
              </a:rPr>
              <a:t> theme</a:t>
            </a:r>
            <a:r>
              <a:rPr kumimoji="0" lang="en-US" sz="1000" b="0" i="0" u="none" strike="noStrike" kern="1200" cap="none" spc="0" normalizeH="0" baseline="0" noProof="0">
                <a:ln>
                  <a:noFill/>
                </a:ln>
                <a:solidFill>
                  <a:srgbClr val="0D004D"/>
                </a:solidFill>
                <a:effectLst/>
                <a:uLnTx/>
                <a:uFillTx/>
                <a:latin typeface="Plus Jakarta Sans Medium" panose="020B0604030504040204"/>
                <a:ea typeface="+mj-ea"/>
                <a:cs typeface="+mj-cs"/>
              </a:rPr>
              <a:t> colors are optimized for automated charts.</a:t>
            </a:r>
          </a:p>
        </p:txBody>
      </p:sp>
      <p:sp>
        <p:nvSpPr>
          <p:cNvPr id="25" name="Title 1">
            <a:extLst>
              <a:ext uri="{FF2B5EF4-FFF2-40B4-BE49-F238E27FC236}">
                <a16:creationId xmlns:a16="http://schemas.microsoft.com/office/drawing/2014/main" id="{E7ADF355-EEF1-6676-3391-435ADA5D9A05}"/>
              </a:ext>
            </a:extLst>
          </p:cNvPr>
          <p:cNvSpPr txBox="1">
            <a:spLocks/>
          </p:cNvSpPr>
          <p:nvPr userDrawn="1"/>
        </p:nvSpPr>
        <p:spPr bwMode="gray">
          <a:xfrm>
            <a:off x="6359322" y="2011291"/>
            <a:ext cx="1221515" cy="472505"/>
          </a:xfrm>
          <a:prstGeom prst="rect">
            <a:avLst/>
          </a:prstGeom>
        </p:spPr>
        <p:txBody>
          <a:bodyPr vert="horz" wrap="square" lIns="0" tIns="0" rIns="0" bIns="0" rtlCol="0" anchor="ctr">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000" b="0" i="0" u="none" strike="noStrike" kern="1200" cap="none" spc="0" normalizeH="0" baseline="0" noProof="0">
                <a:ln>
                  <a:noFill/>
                </a:ln>
                <a:solidFill>
                  <a:srgbClr val="0D004D"/>
                </a:solidFill>
                <a:effectLst/>
                <a:uLnTx/>
                <a:uFillTx/>
                <a:latin typeface="Plus Jakarta Sans Medium" panose="020B0604030504040204"/>
                <a:ea typeface="+mj-ea"/>
                <a:cs typeface="+mj-cs"/>
              </a:rPr>
              <a:t>Do not use automated tints.</a:t>
            </a:r>
          </a:p>
        </p:txBody>
      </p:sp>
      <p:grpSp>
        <p:nvGrpSpPr>
          <p:cNvPr id="22" name="Group 21" descr="Lighter and darker versions of the theme colors displayed below the first row of the Theme Colors section of the Colors menu, crossed out">
            <a:extLst>
              <a:ext uri="{FF2B5EF4-FFF2-40B4-BE49-F238E27FC236}">
                <a16:creationId xmlns:a16="http://schemas.microsoft.com/office/drawing/2014/main" id="{D4125BDA-BC0C-CD21-ACC1-0EC3549338E3}"/>
              </a:ext>
            </a:extLst>
          </p:cNvPr>
          <p:cNvGrpSpPr/>
          <p:nvPr userDrawn="1"/>
        </p:nvGrpSpPr>
        <p:grpSpPr bwMode="gray">
          <a:xfrm>
            <a:off x="4294188" y="1861423"/>
            <a:ext cx="1697037" cy="772240"/>
            <a:chOff x="2503584" y="2442876"/>
            <a:chExt cx="2201384" cy="1025560"/>
          </a:xfrm>
        </p:grpSpPr>
        <p:sp>
          <p:nvSpPr>
            <p:cNvPr id="23" name="Rectangle 22">
              <a:extLst>
                <a:ext uri="{FF2B5EF4-FFF2-40B4-BE49-F238E27FC236}">
                  <a16:creationId xmlns:a16="http://schemas.microsoft.com/office/drawing/2014/main" id="{FD6C423A-1269-0479-236C-E5CD91684555}"/>
                </a:ext>
              </a:extLst>
            </p:cNvPr>
            <p:cNvSpPr/>
            <p:nvPr/>
          </p:nvSpPr>
          <p:spPr bwMode="gray">
            <a:xfrm>
              <a:off x="2503584" y="2445616"/>
              <a:ext cx="2201384" cy="1022820"/>
            </a:xfrm>
            <a:prstGeom prst="rect">
              <a:avLst/>
            </a:prstGeom>
            <a:solidFill>
              <a:schemeClr val="bg2">
                <a:lumMod val="85000"/>
                <a:alpha val="80922"/>
              </a:schemeClr>
            </a:solidFill>
            <a:ln w="127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lus Jakarta Sans Medium" panose="020B0604030504040204"/>
                <a:ea typeface="+mn-ea"/>
                <a:cs typeface="+mn-cs"/>
              </a:endParaRPr>
            </a:p>
          </p:txBody>
        </p:sp>
        <p:cxnSp>
          <p:nvCxnSpPr>
            <p:cNvPr id="24" name="Straight Connector 23">
              <a:extLst>
                <a:ext uri="{FF2B5EF4-FFF2-40B4-BE49-F238E27FC236}">
                  <a16:creationId xmlns:a16="http://schemas.microsoft.com/office/drawing/2014/main" id="{68394944-3CB1-F204-20EA-BC3BD16DE6FB}"/>
                </a:ext>
              </a:extLst>
            </p:cNvPr>
            <p:cNvCxnSpPr>
              <a:cxnSpLocks/>
            </p:cNvCxnSpPr>
            <p:nvPr/>
          </p:nvCxnSpPr>
          <p:spPr bwMode="gray">
            <a:xfrm>
              <a:off x="2503584" y="2453444"/>
              <a:ext cx="2201384" cy="1012252"/>
            </a:xfrm>
            <a:prstGeom prst="line">
              <a:avLst/>
            </a:prstGeom>
            <a:solidFill>
              <a:schemeClr val="tx1">
                <a:alpha val="50000"/>
              </a:schemeClr>
            </a:solidFill>
            <a:ln w="9525">
              <a:solidFill>
                <a:srgbClr val="FF0000"/>
              </a:solidFill>
            </a:ln>
          </p:spPr>
          <p:style>
            <a:lnRef idx="2">
              <a:schemeClr val="accent1">
                <a:shade val="15000"/>
              </a:schemeClr>
            </a:lnRef>
            <a:fillRef idx="1">
              <a:schemeClr val="accent1"/>
            </a:fillRef>
            <a:effectRef idx="0">
              <a:schemeClr val="accent1"/>
            </a:effectRef>
            <a:fontRef idx="minor">
              <a:schemeClr val="lt1"/>
            </a:fontRef>
          </p:style>
        </p:cxnSp>
        <p:cxnSp>
          <p:nvCxnSpPr>
            <p:cNvPr id="26" name="Straight Connector 25">
              <a:extLst>
                <a:ext uri="{FF2B5EF4-FFF2-40B4-BE49-F238E27FC236}">
                  <a16:creationId xmlns:a16="http://schemas.microsoft.com/office/drawing/2014/main" id="{8B3FD31C-A3D3-1B7C-4C5C-40F19A121224}"/>
                </a:ext>
              </a:extLst>
            </p:cNvPr>
            <p:cNvCxnSpPr>
              <a:cxnSpLocks/>
            </p:cNvCxnSpPr>
            <p:nvPr/>
          </p:nvCxnSpPr>
          <p:spPr bwMode="gray">
            <a:xfrm flipH="1">
              <a:off x="2503584" y="2442876"/>
              <a:ext cx="2201384" cy="1022820"/>
            </a:xfrm>
            <a:prstGeom prst="line">
              <a:avLst/>
            </a:prstGeom>
            <a:solidFill>
              <a:schemeClr val="tx1">
                <a:alpha val="50000"/>
              </a:schemeClr>
            </a:solidFill>
            <a:ln w="9525">
              <a:solidFill>
                <a:srgbClr val="FF0000"/>
              </a:solidFill>
            </a:ln>
          </p:spPr>
          <p:style>
            <a:lnRef idx="2">
              <a:schemeClr val="accent1">
                <a:shade val="15000"/>
              </a:schemeClr>
            </a:lnRef>
            <a:fillRef idx="1">
              <a:schemeClr val="accent1"/>
            </a:fillRef>
            <a:effectRef idx="0">
              <a:schemeClr val="accent1"/>
            </a:effectRef>
            <a:fontRef idx="minor">
              <a:schemeClr val="lt1"/>
            </a:fontRef>
          </p:style>
        </p:cxnSp>
      </p:grpSp>
      <p:sp>
        <p:nvSpPr>
          <p:cNvPr id="28" name="Title 1">
            <a:extLst>
              <a:ext uri="{FF2B5EF4-FFF2-40B4-BE49-F238E27FC236}">
                <a16:creationId xmlns:a16="http://schemas.microsoft.com/office/drawing/2014/main" id="{75463075-4A61-1CCE-347E-EC2252348A0C}"/>
              </a:ext>
            </a:extLst>
          </p:cNvPr>
          <p:cNvSpPr txBox="1">
            <a:spLocks/>
          </p:cNvSpPr>
          <p:nvPr userDrawn="1"/>
        </p:nvSpPr>
        <p:spPr bwMode="gray">
          <a:xfrm>
            <a:off x="6359323" y="3591504"/>
            <a:ext cx="1221515" cy="471601"/>
          </a:xfrm>
          <a:prstGeom prst="rect">
            <a:avLst/>
          </a:prstGeom>
        </p:spPr>
        <p:txBody>
          <a:bodyPr vert="horz" wrap="square" lIns="0" tIns="0" rIns="0" bIns="0" rtlCol="0" anchor="ctr">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000" b="0" i="0" u="none" strike="noStrike" kern="1200" cap="none" spc="0" normalizeH="0" baseline="0" noProof="0">
                <a:ln>
                  <a:noFill/>
                </a:ln>
                <a:solidFill>
                  <a:srgbClr val="0D004D"/>
                </a:solidFill>
                <a:effectLst/>
                <a:uLnTx/>
                <a:uFillTx/>
                <a:latin typeface="Plus Jakarta Sans Medium" panose="020B0604030504040204"/>
                <a:ea typeface="+mj-ea"/>
                <a:cs typeface="+mj-cs"/>
              </a:rPr>
              <a:t>Do not use Standard Colors.</a:t>
            </a:r>
          </a:p>
        </p:txBody>
      </p:sp>
      <p:grpSp>
        <p:nvGrpSpPr>
          <p:cNvPr id="29" name="Group 28" descr="Standard Colors section of the Colors menu, crossed out">
            <a:extLst>
              <a:ext uri="{FF2B5EF4-FFF2-40B4-BE49-F238E27FC236}">
                <a16:creationId xmlns:a16="http://schemas.microsoft.com/office/drawing/2014/main" id="{A306B0C4-5E0F-805B-EC1D-59572D3CDC17}"/>
              </a:ext>
            </a:extLst>
          </p:cNvPr>
          <p:cNvGrpSpPr/>
          <p:nvPr userDrawn="1"/>
        </p:nvGrpSpPr>
        <p:grpSpPr bwMode="gray">
          <a:xfrm>
            <a:off x="4294188" y="3713625"/>
            <a:ext cx="1697037" cy="227358"/>
            <a:chOff x="2503584" y="4666500"/>
            <a:chExt cx="2201384" cy="255192"/>
          </a:xfrm>
        </p:grpSpPr>
        <p:sp>
          <p:nvSpPr>
            <p:cNvPr id="30" name="Rectangle 29">
              <a:extLst>
                <a:ext uri="{FF2B5EF4-FFF2-40B4-BE49-F238E27FC236}">
                  <a16:creationId xmlns:a16="http://schemas.microsoft.com/office/drawing/2014/main" id="{782A608A-EA2E-BB7C-23F3-BE92C95DD3AC}"/>
                </a:ext>
              </a:extLst>
            </p:cNvPr>
            <p:cNvSpPr/>
            <p:nvPr/>
          </p:nvSpPr>
          <p:spPr bwMode="gray">
            <a:xfrm>
              <a:off x="2503584" y="4667529"/>
              <a:ext cx="2201384" cy="252453"/>
            </a:xfrm>
            <a:prstGeom prst="rect">
              <a:avLst/>
            </a:prstGeom>
            <a:solidFill>
              <a:schemeClr val="bg2">
                <a:lumMod val="85000"/>
                <a:alpha val="80922"/>
              </a:schemeClr>
            </a:solidFill>
            <a:ln w="127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lus Jakarta Sans Medium" panose="020B0604030504040204"/>
                <a:ea typeface="+mn-ea"/>
                <a:cs typeface="+mn-cs"/>
              </a:endParaRPr>
            </a:p>
          </p:txBody>
        </p:sp>
        <p:grpSp>
          <p:nvGrpSpPr>
            <p:cNvPr id="31" name="Group 30">
              <a:extLst>
                <a:ext uri="{FF2B5EF4-FFF2-40B4-BE49-F238E27FC236}">
                  <a16:creationId xmlns:a16="http://schemas.microsoft.com/office/drawing/2014/main" id="{D70ACD29-9A23-2B00-4775-A83A3C340B96}"/>
                </a:ext>
              </a:extLst>
            </p:cNvPr>
            <p:cNvGrpSpPr/>
            <p:nvPr/>
          </p:nvGrpSpPr>
          <p:grpSpPr bwMode="gray">
            <a:xfrm>
              <a:off x="2503584" y="4666500"/>
              <a:ext cx="2201384" cy="255192"/>
              <a:chOff x="623734" y="3324550"/>
              <a:chExt cx="2078966" cy="974786"/>
            </a:xfrm>
          </p:grpSpPr>
          <p:cxnSp>
            <p:nvCxnSpPr>
              <p:cNvPr id="32" name="Straight Connector 31">
                <a:extLst>
                  <a:ext uri="{FF2B5EF4-FFF2-40B4-BE49-F238E27FC236}">
                    <a16:creationId xmlns:a16="http://schemas.microsoft.com/office/drawing/2014/main" id="{B559716B-E512-F741-BDB6-BDC24BE584EC}"/>
                  </a:ext>
                </a:extLst>
              </p:cNvPr>
              <p:cNvCxnSpPr>
                <a:cxnSpLocks/>
              </p:cNvCxnSpPr>
              <p:nvPr/>
            </p:nvCxnSpPr>
            <p:spPr bwMode="gray">
              <a:xfrm>
                <a:off x="623734" y="3324551"/>
                <a:ext cx="2078966" cy="974785"/>
              </a:xfrm>
              <a:prstGeom prst="line">
                <a:avLst/>
              </a:prstGeom>
              <a:solidFill>
                <a:schemeClr val="tx1">
                  <a:alpha val="50000"/>
                </a:schemeClr>
              </a:solidFill>
              <a:ln w="9525">
                <a:solidFill>
                  <a:srgbClr val="FF0000"/>
                </a:solidFill>
              </a:ln>
            </p:spPr>
            <p:style>
              <a:lnRef idx="2">
                <a:schemeClr val="accent1">
                  <a:shade val="15000"/>
                </a:schemeClr>
              </a:lnRef>
              <a:fillRef idx="1">
                <a:schemeClr val="accent1"/>
              </a:fillRef>
              <a:effectRef idx="0">
                <a:schemeClr val="accent1"/>
              </a:effectRef>
              <a:fontRef idx="minor">
                <a:schemeClr val="lt1"/>
              </a:fontRef>
            </p:style>
          </p:cxnSp>
          <p:cxnSp>
            <p:nvCxnSpPr>
              <p:cNvPr id="33" name="Straight Connector 32">
                <a:extLst>
                  <a:ext uri="{FF2B5EF4-FFF2-40B4-BE49-F238E27FC236}">
                    <a16:creationId xmlns:a16="http://schemas.microsoft.com/office/drawing/2014/main" id="{42812C71-5212-5AF1-72F7-F06BFFA9DBC5}"/>
                  </a:ext>
                </a:extLst>
              </p:cNvPr>
              <p:cNvCxnSpPr>
                <a:cxnSpLocks/>
              </p:cNvCxnSpPr>
              <p:nvPr/>
            </p:nvCxnSpPr>
            <p:spPr bwMode="gray">
              <a:xfrm flipH="1">
                <a:off x="623734" y="3324550"/>
                <a:ext cx="2078966" cy="972198"/>
              </a:xfrm>
              <a:prstGeom prst="line">
                <a:avLst/>
              </a:prstGeom>
              <a:solidFill>
                <a:schemeClr val="tx1">
                  <a:alpha val="50000"/>
                </a:schemeClr>
              </a:solidFill>
              <a:ln w="9525">
                <a:solidFill>
                  <a:srgbClr val="FF0000"/>
                </a:solidFill>
              </a:ln>
            </p:spPr>
            <p:style>
              <a:lnRef idx="2">
                <a:schemeClr val="accent1">
                  <a:shade val="15000"/>
                </a:schemeClr>
              </a:lnRef>
              <a:fillRef idx="1">
                <a:schemeClr val="accent1"/>
              </a:fillRef>
              <a:effectRef idx="0">
                <a:schemeClr val="accent1"/>
              </a:effectRef>
              <a:fontRef idx="minor">
                <a:schemeClr val="lt1"/>
              </a:fontRef>
            </p:style>
          </p:cxnSp>
        </p:grpSp>
      </p:grpSp>
      <p:cxnSp>
        <p:nvCxnSpPr>
          <p:cNvPr id="34" name="Straight Connector 33">
            <a:extLst>
              <a:ext uri="{FF2B5EF4-FFF2-40B4-BE49-F238E27FC236}">
                <a16:creationId xmlns:a16="http://schemas.microsoft.com/office/drawing/2014/main" id="{3B3E2B9A-6011-262D-367F-CC354606CC29}"/>
              </a:ext>
              <a:ext uri="{C183D7F6-B498-43B3-948B-1728B52AA6E4}">
                <adec:decorative xmlns:adec="http://schemas.microsoft.com/office/drawing/2017/decorative" val="1"/>
              </a:ext>
            </a:extLst>
          </p:cNvPr>
          <p:cNvCxnSpPr>
            <a:cxnSpLocks/>
          </p:cNvCxnSpPr>
          <p:nvPr userDrawn="1"/>
        </p:nvCxnSpPr>
        <p:spPr bwMode="gray">
          <a:xfrm flipH="1" flipV="1">
            <a:off x="6003190" y="3827304"/>
            <a:ext cx="330958" cy="1"/>
          </a:xfrm>
          <a:prstGeom prst="line">
            <a:avLst/>
          </a:prstGeom>
          <a:ln w="9525">
            <a:solidFill>
              <a:schemeClr val="tx2"/>
            </a:solidFill>
          </a:ln>
        </p:spPr>
        <p:style>
          <a:lnRef idx="2">
            <a:schemeClr val="accent1"/>
          </a:lnRef>
          <a:fillRef idx="0">
            <a:schemeClr val="accent1"/>
          </a:fillRef>
          <a:effectRef idx="1">
            <a:schemeClr val="accent1"/>
          </a:effectRef>
          <a:fontRef idx="minor">
            <a:schemeClr val="tx1"/>
          </a:fontRef>
        </p:style>
      </p:cxnSp>
      <p:cxnSp>
        <p:nvCxnSpPr>
          <p:cNvPr id="35" name="Straight Connector 34">
            <a:extLst>
              <a:ext uri="{FF2B5EF4-FFF2-40B4-BE49-F238E27FC236}">
                <a16:creationId xmlns:a16="http://schemas.microsoft.com/office/drawing/2014/main" id="{7DD2EB9F-0D50-6080-6A4F-E0DC5F8F4493}"/>
              </a:ext>
              <a:ext uri="{C183D7F6-B498-43B3-948B-1728B52AA6E4}">
                <adec:decorative xmlns:adec="http://schemas.microsoft.com/office/drawing/2017/decorative" val="1"/>
              </a:ext>
            </a:extLst>
          </p:cNvPr>
          <p:cNvCxnSpPr>
            <a:cxnSpLocks/>
          </p:cNvCxnSpPr>
          <p:nvPr userDrawn="1"/>
        </p:nvCxnSpPr>
        <p:spPr bwMode="gray">
          <a:xfrm flipH="1">
            <a:off x="6003190" y="2247543"/>
            <a:ext cx="330958" cy="0"/>
          </a:xfrm>
          <a:prstGeom prst="line">
            <a:avLst/>
          </a:prstGeom>
          <a:ln w="9525">
            <a:solidFill>
              <a:schemeClr val="tx2"/>
            </a:solidFill>
          </a:ln>
        </p:spPr>
        <p:style>
          <a:lnRef idx="2">
            <a:schemeClr val="accent1"/>
          </a:lnRef>
          <a:fillRef idx="0">
            <a:schemeClr val="accent1"/>
          </a:fillRef>
          <a:effectRef idx="1">
            <a:schemeClr val="accent1"/>
          </a:effectRef>
          <a:fontRef idx="minor">
            <a:schemeClr val="tx1"/>
          </a:fontRef>
        </p:style>
      </p:cxnSp>
      <p:cxnSp>
        <p:nvCxnSpPr>
          <p:cNvPr id="36" name="Straight Connector 35">
            <a:extLst>
              <a:ext uri="{FF2B5EF4-FFF2-40B4-BE49-F238E27FC236}">
                <a16:creationId xmlns:a16="http://schemas.microsoft.com/office/drawing/2014/main" id="{FE8D3A89-E70E-DDE7-021E-285840325888}"/>
              </a:ext>
              <a:ext uri="{C183D7F6-B498-43B3-948B-1728B52AA6E4}">
                <adec:decorative xmlns:adec="http://schemas.microsoft.com/office/drawing/2017/decorative" val="1"/>
              </a:ext>
            </a:extLst>
          </p:cNvPr>
          <p:cNvCxnSpPr>
            <a:cxnSpLocks/>
          </p:cNvCxnSpPr>
          <p:nvPr userDrawn="1"/>
        </p:nvCxnSpPr>
        <p:spPr bwMode="gray">
          <a:xfrm flipH="1">
            <a:off x="6003190" y="1751494"/>
            <a:ext cx="330958" cy="0"/>
          </a:xfrm>
          <a:prstGeom prst="line">
            <a:avLst/>
          </a:prstGeom>
          <a:ln w="9525">
            <a:solidFill>
              <a:schemeClr val="tx2"/>
            </a:solidFill>
          </a:ln>
        </p:spPr>
        <p:style>
          <a:lnRef idx="2">
            <a:schemeClr val="accent1"/>
          </a:lnRef>
          <a:fillRef idx="0">
            <a:schemeClr val="accent1"/>
          </a:fillRef>
          <a:effectRef idx="1">
            <a:schemeClr val="accent1"/>
          </a:effectRef>
          <a:fontRef idx="minor">
            <a:schemeClr val="tx1"/>
          </a:fontRef>
        </p:style>
      </p:cxnSp>
      <p:cxnSp>
        <p:nvCxnSpPr>
          <p:cNvPr id="37" name="Straight Connector 36">
            <a:extLst>
              <a:ext uri="{FF2B5EF4-FFF2-40B4-BE49-F238E27FC236}">
                <a16:creationId xmlns:a16="http://schemas.microsoft.com/office/drawing/2014/main" id="{56B2F530-8F39-E0B1-91C4-C21680E8FFFE}"/>
              </a:ext>
              <a:ext uri="{C183D7F6-B498-43B3-948B-1728B52AA6E4}">
                <adec:decorative xmlns:adec="http://schemas.microsoft.com/office/drawing/2017/decorative" val="1"/>
              </a:ext>
            </a:extLst>
          </p:cNvPr>
          <p:cNvCxnSpPr>
            <a:cxnSpLocks/>
          </p:cNvCxnSpPr>
          <p:nvPr userDrawn="1"/>
        </p:nvCxnSpPr>
        <p:spPr bwMode="gray">
          <a:xfrm flipH="1">
            <a:off x="7579155" y="1751494"/>
            <a:ext cx="448833" cy="0"/>
          </a:xfrm>
          <a:prstGeom prst="line">
            <a:avLst/>
          </a:prstGeom>
          <a:ln w="9525">
            <a:solidFill>
              <a:schemeClr val="tx2"/>
            </a:solidFill>
          </a:ln>
        </p:spPr>
        <p:style>
          <a:lnRef idx="2">
            <a:schemeClr val="accent1"/>
          </a:lnRef>
          <a:fillRef idx="0">
            <a:schemeClr val="accent1"/>
          </a:fillRef>
          <a:effectRef idx="1">
            <a:schemeClr val="accent1"/>
          </a:effectRef>
          <a:fontRef idx="minor">
            <a:schemeClr val="tx1"/>
          </a:fontRef>
        </p:style>
      </p:cxnSp>
      <p:sp>
        <p:nvSpPr>
          <p:cNvPr id="39" name="Rectangle 38">
            <a:extLst>
              <a:ext uri="{FF2B5EF4-FFF2-40B4-BE49-F238E27FC236}">
                <a16:creationId xmlns:a16="http://schemas.microsoft.com/office/drawing/2014/main" id="{709EA482-6FA9-C797-D634-2D0AD746733E}"/>
              </a:ext>
              <a:ext uri="{C183D7F6-B498-43B3-948B-1728B52AA6E4}">
                <adec:decorative xmlns:adec="http://schemas.microsoft.com/office/drawing/2017/decorative" val="1"/>
              </a:ext>
            </a:extLst>
          </p:cNvPr>
          <p:cNvSpPr/>
          <p:nvPr/>
        </p:nvSpPr>
        <p:spPr bwMode="gray">
          <a:xfrm>
            <a:off x="8027988" y="1374016"/>
            <a:ext cx="2678112" cy="4388609"/>
          </a:xfrm>
          <a:prstGeom prst="rect">
            <a:avLst/>
          </a:prstGeom>
          <a:ln w="9525">
            <a:solidFill>
              <a:schemeClr val="tx2"/>
            </a:solidFill>
          </a:ln>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lus Jakarta Sans Medium" panose="020B0604030504040204"/>
              <a:ea typeface="+mn-ea"/>
              <a:cs typeface="+mn-cs"/>
            </a:endParaRPr>
          </a:p>
        </p:txBody>
      </p:sp>
      <p:graphicFrame>
        <p:nvGraphicFramePr>
          <p:cNvPr id="40" name="Chart Placeholder 9" descr="Bar graph theme colors">
            <a:extLst>
              <a:ext uri="{FF2B5EF4-FFF2-40B4-BE49-F238E27FC236}">
                <a16:creationId xmlns:a16="http://schemas.microsoft.com/office/drawing/2014/main" id="{A750D901-C06D-F23A-2288-B642D179C6AA}"/>
              </a:ext>
            </a:extLst>
          </p:cNvPr>
          <p:cNvGraphicFramePr>
            <a:graphicFrameLocks/>
          </p:cNvGraphicFramePr>
          <p:nvPr>
            <p:extLst>
              <p:ext uri="{D42A27DB-BD31-4B8C-83A1-F6EECF244321}">
                <p14:modId xmlns:p14="http://schemas.microsoft.com/office/powerpoint/2010/main" val="2686282570"/>
              </p:ext>
            </p:extLst>
          </p:nvPr>
        </p:nvGraphicFramePr>
        <p:xfrm>
          <a:off x="8181702" y="1566042"/>
          <a:ext cx="2370684" cy="217732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1" name="Chart Placeholder 10" descr="Pie graph theme colors">
            <a:extLst>
              <a:ext uri="{FF2B5EF4-FFF2-40B4-BE49-F238E27FC236}">
                <a16:creationId xmlns:a16="http://schemas.microsoft.com/office/drawing/2014/main" id="{FC179024-8977-99D8-FB5C-94EE53A01828}"/>
              </a:ext>
            </a:extLst>
          </p:cNvPr>
          <p:cNvGraphicFramePr>
            <a:graphicFrameLocks/>
          </p:cNvGraphicFramePr>
          <p:nvPr>
            <p:extLst>
              <p:ext uri="{D42A27DB-BD31-4B8C-83A1-F6EECF244321}">
                <p14:modId xmlns:p14="http://schemas.microsoft.com/office/powerpoint/2010/main" val="1528636085"/>
              </p:ext>
            </p:extLst>
          </p:nvPr>
        </p:nvGraphicFramePr>
        <p:xfrm>
          <a:off x="8181702" y="3890901"/>
          <a:ext cx="2370684" cy="1721623"/>
        </p:xfrm>
        <a:graphic>
          <a:graphicData uri="http://schemas.openxmlformats.org/drawingml/2006/chart">
            <c:chart xmlns:c="http://schemas.openxmlformats.org/drawingml/2006/chart" xmlns:r="http://schemas.openxmlformats.org/officeDocument/2006/relationships" r:id="rId4"/>
          </a:graphicData>
        </a:graphic>
      </p:graphicFrame>
      <p:sp>
        <p:nvSpPr>
          <p:cNvPr id="4" name="Footer">
            <a:extLst>
              <a:ext uri="{FF2B5EF4-FFF2-40B4-BE49-F238E27FC236}">
                <a16:creationId xmlns:a16="http://schemas.microsoft.com/office/drawing/2014/main" id="{D98E3E45-621A-88DF-E490-7E6E2B0BC6E6}"/>
              </a:ext>
            </a:extLst>
          </p:cNvPr>
          <p:cNvSpPr>
            <a:spLocks noGrp="1" noRot="1" noMove="1" noResize="1" noEditPoints="1" noAdjustHandles="1" noChangeArrowheads="1" noChangeShapeType="1"/>
          </p:cNvSpPr>
          <p:nvPr userDrawn="1">
            <p:ph type="ftr" sz="quarter" idx="11"/>
          </p:nvPr>
        </p:nvSpPr>
        <p:spPr bwMode="gray">
          <a:xfrm>
            <a:off x="550164" y="6439710"/>
            <a:ext cx="2666111" cy="418289"/>
          </a:xfrm>
        </p:spPr>
        <p:txBody>
          <a:bodyPr/>
          <a:lstStyle/>
          <a:p>
            <a:r>
              <a:rPr lang="en-US" noProof="0" dirty="0"/>
              <a:t>Copyright 2025 Pearson. All rights reserved.</a:t>
            </a:r>
          </a:p>
        </p:txBody>
      </p:sp>
      <p:sp>
        <p:nvSpPr>
          <p:cNvPr id="5" name="Slide Number">
            <a:extLst>
              <a:ext uri="{FF2B5EF4-FFF2-40B4-BE49-F238E27FC236}">
                <a16:creationId xmlns:a16="http://schemas.microsoft.com/office/drawing/2014/main" id="{912DB833-253D-BDCA-D9DF-7C4BCBD1A196}"/>
              </a:ext>
            </a:extLst>
          </p:cNvPr>
          <p:cNvSpPr>
            <a:spLocks noGrp="1" noRot="1" noMove="1" noResize="1" noEditPoints="1" noAdjustHandles="1" noChangeArrowheads="1" noChangeShapeType="1"/>
          </p:cNvSpPr>
          <p:nvPr userDrawn="1">
            <p:ph type="sldNum" sz="quarter" idx="12"/>
          </p:nvPr>
        </p:nvSpPr>
        <p:spPr bwMode="gray"/>
        <p:txBody>
          <a:bodyPr/>
          <a:lstStyle>
            <a:lvl1pPr>
              <a:defRPr>
                <a:solidFill>
                  <a:schemeClr val="tx2"/>
                </a:solidFill>
              </a:defRPr>
            </a:lvl1pPr>
          </a:lstStyle>
          <a:p>
            <a:fld id="{27BB625B-AB5A-C845-B50B-ED205C3DDF7A}" type="slidenum">
              <a:rPr lang="en-US" smtClean="0"/>
              <a:pPr/>
              <a:t>‹N›</a:t>
            </a:fld>
            <a:endParaRPr lang="en-US"/>
          </a:p>
        </p:txBody>
      </p:sp>
    </p:spTree>
    <p:extLst>
      <p:ext uri="{BB962C8B-B14F-4D97-AF65-F5344CB8AC3E}">
        <p14:creationId xmlns:p14="http://schemas.microsoft.com/office/powerpoint/2010/main" val="165287921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User Guide: Typography">
    <p:bg>
      <p:bgPr>
        <a:solidFill>
          <a:srgbClr val="FFFFFF"/>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2A34BAF-57A8-2477-9162-A0C11600D986}"/>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bwMode="gray">
          <a:xfrm>
            <a:off x="0" y="0"/>
            <a:ext cx="3216275" cy="6858000"/>
          </a:xfrm>
          <a:prstGeom prst="rect">
            <a:avLst/>
          </a:prstGeom>
          <a:solidFill>
            <a:srgbClr val="EDECF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Plus Jakarta Sans" panose="020B0604030504040204"/>
              <a:ea typeface="+mn-ea"/>
              <a:cs typeface="+mn-cs"/>
            </a:endParaRPr>
          </a:p>
        </p:txBody>
      </p:sp>
      <p:sp>
        <p:nvSpPr>
          <p:cNvPr id="16" name="Section">
            <a:extLst>
              <a:ext uri="{FF2B5EF4-FFF2-40B4-BE49-F238E27FC236}">
                <a16:creationId xmlns:a16="http://schemas.microsoft.com/office/drawing/2014/main" id="{554ECA3C-1DF4-B7F5-69F4-F7609A8B8398}"/>
              </a:ext>
            </a:extLst>
          </p:cNvPr>
          <p:cNvSpPr txBox="1"/>
          <p:nvPr userDrawn="1"/>
        </p:nvSpPr>
        <p:spPr bwMode="gray">
          <a:xfrm>
            <a:off x="550164" y="0"/>
            <a:ext cx="3602736" cy="548640"/>
          </a:xfrm>
          <a:prstGeom prst="rect">
            <a:avLst/>
          </a:prstGeom>
          <a:noFill/>
        </p:spPr>
        <p:txBody>
          <a:bodyPr wrap="none" lIns="0" tIns="0" rIns="0" bIns="0" rtlCol="0" anchor="ctr" anchorCtr="0">
            <a:noAutofit/>
          </a:bodyPr>
          <a:lstStyle/>
          <a:p>
            <a:pPr algn="l"/>
            <a:r>
              <a:rPr lang="en-US" sz="1000" cap="all" baseline="0">
                <a:solidFill>
                  <a:srgbClr val="512EAB"/>
                </a:solidFill>
              </a:rPr>
              <a:t>User Guide</a:t>
            </a:r>
          </a:p>
        </p:txBody>
      </p:sp>
      <p:sp>
        <p:nvSpPr>
          <p:cNvPr id="11" name="Title 1">
            <a:extLst>
              <a:ext uri="{FF2B5EF4-FFF2-40B4-BE49-F238E27FC236}">
                <a16:creationId xmlns:a16="http://schemas.microsoft.com/office/drawing/2014/main" id="{9F569392-7410-5E80-76E3-002E14CCB93F}"/>
              </a:ext>
            </a:extLst>
          </p:cNvPr>
          <p:cNvSpPr txBox="1">
            <a:spLocks/>
          </p:cNvSpPr>
          <p:nvPr userDrawn="1"/>
        </p:nvSpPr>
        <p:spPr bwMode="gray">
          <a:xfrm>
            <a:off x="550164" y="552450"/>
            <a:ext cx="2666111" cy="819150"/>
          </a:xfrm>
          <a:prstGeom prst="rect">
            <a:avLst/>
          </a:prstGeom>
          <a:ln>
            <a:noFill/>
          </a:ln>
        </p:spPr>
        <p:txBody>
          <a:bodyPr vert="horz" lIns="0" tIns="0" rIns="0" bIns="0" rtlCol="0" anchor="t">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200" b="0" i="0" u="none" strike="noStrike" kern="1200" cap="none" spc="0" normalizeH="0" baseline="0" noProof="0">
                <a:ln>
                  <a:noFill/>
                </a:ln>
                <a:solidFill>
                  <a:srgbClr val="0D004D"/>
                </a:solidFill>
                <a:effectLst/>
                <a:uLnTx/>
                <a:uFillTx/>
                <a:latin typeface="Plus Jakarta Sans SemiBold" panose="020B0609020204030204"/>
                <a:ea typeface="+mj-ea"/>
                <a:cs typeface="+mj-cs"/>
              </a:rPr>
              <a:t>Typography</a:t>
            </a:r>
          </a:p>
        </p:txBody>
      </p:sp>
      <p:sp>
        <p:nvSpPr>
          <p:cNvPr id="14" name="Text Placeholder 1">
            <a:extLst>
              <a:ext uri="{FF2B5EF4-FFF2-40B4-BE49-F238E27FC236}">
                <a16:creationId xmlns:a16="http://schemas.microsoft.com/office/drawing/2014/main" id="{385A84BD-04C7-0208-E294-9B5715738F9A}"/>
              </a:ext>
            </a:extLst>
          </p:cNvPr>
          <p:cNvSpPr txBox="1">
            <a:spLocks/>
          </p:cNvSpPr>
          <p:nvPr userDrawn="1"/>
        </p:nvSpPr>
        <p:spPr bwMode="gray">
          <a:xfrm>
            <a:off x="550164" y="1625600"/>
            <a:ext cx="2421636" cy="4410076"/>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600"/>
              </a:spcAft>
              <a:buFont typeface="Plus Jakarta Sans" panose="020B0604020202020204" pitchFamily="34" charset="0"/>
              <a:buNone/>
              <a:defRPr sz="1100" kern="1200">
                <a:solidFill>
                  <a:schemeClr val="tx2"/>
                </a:solidFill>
                <a:latin typeface="+mn-lt"/>
                <a:ea typeface="+mn-ea"/>
                <a:cs typeface="+mn-cs"/>
              </a:defRPr>
            </a:lvl1pPr>
            <a:lvl2pPr marL="457200" indent="0" algn="l" defTabSz="914400" rtl="0" eaLnBrk="1" latinLnBrk="0" hangingPunct="1">
              <a:lnSpc>
                <a:spcPct val="100000"/>
              </a:lnSpc>
              <a:spcBef>
                <a:spcPts val="0"/>
              </a:spcBef>
              <a:spcAft>
                <a:spcPts val="600"/>
              </a:spcAft>
              <a:buFont typeface="Plus Jakarta Sans" panose="020B0604020202020204" pitchFamily="34" charset="0"/>
              <a:buNone/>
              <a:defRPr sz="1400" kern="1200">
                <a:solidFill>
                  <a:schemeClr val="tx2"/>
                </a:solidFill>
                <a:latin typeface="+mn-lt"/>
                <a:ea typeface="+mn-ea"/>
                <a:cs typeface="+mn-cs"/>
              </a:defRPr>
            </a:lvl2pPr>
            <a:lvl3pPr marL="914400" indent="0" algn="l" defTabSz="914400" rtl="0" eaLnBrk="1" latinLnBrk="0" hangingPunct="1">
              <a:lnSpc>
                <a:spcPct val="100000"/>
              </a:lnSpc>
              <a:spcBef>
                <a:spcPts val="0"/>
              </a:spcBef>
              <a:spcAft>
                <a:spcPts val="600"/>
              </a:spcAft>
              <a:buFont typeface="Plus Jakarta Sans" panose="020B0604020202020204" pitchFamily="34" charset="0"/>
              <a:buNone/>
              <a:defRPr sz="1200" kern="1200">
                <a:solidFill>
                  <a:schemeClr val="tx2"/>
                </a:solidFill>
                <a:latin typeface="+mn-lt"/>
                <a:ea typeface="+mn-ea"/>
                <a:cs typeface="+mn-cs"/>
              </a:defRPr>
            </a:lvl3pPr>
            <a:lvl4pPr marL="1371600" indent="0" algn="l" defTabSz="914400" rtl="0" eaLnBrk="1" latinLnBrk="0" hangingPunct="1">
              <a:lnSpc>
                <a:spcPct val="100000"/>
              </a:lnSpc>
              <a:spcBef>
                <a:spcPts val="0"/>
              </a:spcBef>
              <a:spcAft>
                <a:spcPts val="600"/>
              </a:spcAft>
              <a:buFont typeface="Plus Jakarta Sans" panose="020B0604020202020204" pitchFamily="34" charset="0"/>
              <a:buNone/>
              <a:defRPr sz="1000" kern="1200">
                <a:solidFill>
                  <a:schemeClr val="tx2"/>
                </a:solidFill>
                <a:latin typeface="+mn-lt"/>
                <a:ea typeface="+mn-ea"/>
                <a:cs typeface="+mn-cs"/>
              </a:defRPr>
            </a:lvl4pPr>
            <a:lvl5pPr marL="1828800" indent="0" algn="l" defTabSz="914400" rtl="0" eaLnBrk="1" latinLnBrk="0" hangingPunct="1">
              <a:lnSpc>
                <a:spcPct val="100000"/>
              </a:lnSpc>
              <a:spcBef>
                <a:spcPts val="0"/>
              </a:spcBef>
              <a:spcAft>
                <a:spcPts val="600"/>
              </a:spcAft>
              <a:buFont typeface="Plus Jakarta Sans" panose="020B0604020202020204" pitchFamily="34" charset="0"/>
              <a:buNone/>
              <a:defRPr sz="1000" kern="1200">
                <a:solidFill>
                  <a:schemeClr val="tx2"/>
                </a:solidFill>
                <a:latin typeface="+mn-lt"/>
                <a:ea typeface="+mn-ea"/>
                <a:cs typeface="+mn-cs"/>
              </a:defRPr>
            </a:lvl5pPr>
            <a:lvl6pPr marL="22860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9pPr>
          </a:lstStyle>
          <a:p>
            <a:r>
              <a:rPr lang="en-US" b="1"/>
              <a:t>Plus Jakarta Sans </a:t>
            </a:r>
            <a:r>
              <a:rPr lang="en-US" b="0"/>
              <a:t>is our primary typeface to use across various types communications including PowerPoint presentations.</a:t>
            </a:r>
          </a:p>
          <a:p>
            <a:r>
              <a:rPr lang="en-US" b="0"/>
              <a:t>Follow these rules for using type in our communications:</a:t>
            </a:r>
          </a:p>
          <a:p>
            <a:pPr marL="137160" indent="-137160" algn="l" defTabSz="914400" rtl="0" eaLnBrk="1" latinLnBrk="0" hangingPunct="1">
              <a:lnSpc>
                <a:spcPct val="100000"/>
              </a:lnSpc>
              <a:spcBef>
                <a:spcPts val="0"/>
              </a:spcBef>
              <a:spcAft>
                <a:spcPts val="600"/>
              </a:spcAft>
              <a:buFont typeface="Plus Jakarta Sans" panose="020B0604020202020204" pitchFamily="34" charset="0"/>
              <a:buChar char="•"/>
              <a:defRPr/>
            </a:pPr>
            <a:r>
              <a:rPr lang="en-US" sz="1100" kern="1200">
                <a:solidFill>
                  <a:srgbClr val="0D004D"/>
                </a:solidFill>
                <a:latin typeface="Plus Jakarta Sans Medium" panose="020B0604030504040204"/>
                <a:ea typeface="+mn-ea"/>
                <a:cs typeface="+mn-cs"/>
              </a:rPr>
              <a:t>Use only our approved typeface</a:t>
            </a:r>
          </a:p>
          <a:p>
            <a:pPr marL="137160" indent="-137160" algn="l" defTabSz="914400" rtl="0" eaLnBrk="1" latinLnBrk="0" hangingPunct="1">
              <a:lnSpc>
                <a:spcPct val="100000"/>
              </a:lnSpc>
              <a:spcBef>
                <a:spcPts val="0"/>
              </a:spcBef>
              <a:spcAft>
                <a:spcPts val="600"/>
              </a:spcAft>
              <a:buFont typeface="Plus Jakarta Sans" panose="020B0604020202020204" pitchFamily="34" charset="0"/>
              <a:buChar char="•"/>
              <a:defRPr/>
            </a:pPr>
            <a:r>
              <a:rPr lang="en-US" sz="1100" kern="1200">
                <a:solidFill>
                  <a:srgbClr val="0D004D"/>
                </a:solidFill>
                <a:latin typeface="Plus Jakarta Sans Medium" panose="020B0604030504040204"/>
                <a:ea typeface="+mn-ea"/>
                <a:cs typeface="+mn-cs"/>
              </a:rPr>
              <a:t>Set text primarily flush left</a:t>
            </a:r>
          </a:p>
          <a:p>
            <a:pPr marL="137160" indent="-137160" algn="l" defTabSz="914400" rtl="0" eaLnBrk="1" latinLnBrk="0" hangingPunct="1">
              <a:lnSpc>
                <a:spcPct val="100000"/>
              </a:lnSpc>
              <a:spcBef>
                <a:spcPts val="0"/>
              </a:spcBef>
              <a:spcAft>
                <a:spcPts val="600"/>
              </a:spcAft>
              <a:buFont typeface="Plus Jakarta Sans" panose="020B0604020202020204" pitchFamily="34" charset="0"/>
              <a:buChar char="•"/>
              <a:defRPr/>
            </a:pPr>
            <a:r>
              <a:rPr lang="en-US" sz="1100" kern="1200">
                <a:solidFill>
                  <a:srgbClr val="0D004D"/>
                </a:solidFill>
                <a:latin typeface="Plus Jakarta Sans Medium" panose="020B0604030504040204"/>
                <a:ea typeface="+mn-ea"/>
                <a:cs typeface="+mn-cs"/>
              </a:rPr>
              <a:t>Set kerning to optical</a:t>
            </a:r>
          </a:p>
          <a:p>
            <a:pPr marL="137160" indent="-137160" algn="l" defTabSz="914400" rtl="0" eaLnBrk="1" latinLnBrk="0" hangingPunct="1">
              <a:lnSpc>
                <a:spcPct val="100000"/>
              </a:lnSpc>
              <a:spcBef>
                <a:spcPts val="0"/>
              </a:spcBef>
              <a:spcAft>
                <a:spcPts val="600"/>
              </a:spcAft>
              <a:buFont typeface="Plus Jakarta Sans" panose="020B0604020202020204" pitchFamily="34" charset="0"/>
              <a:buChar char="•"/>
              <a:defRPr/>
            </a:pPr>
            <a:r>
              <a:rPr lang="en-US" sz="1100" kern="1200">
                <a:solidFill>
                  <a:srgbClr val="0D004D"/>
                </a:solidFill>
                <a:latin typeface="Plus Jakarta Sans Medium" panose="020B0604030504040204"/>
                <a:ea typeface="+mn-ea"/>
                <a:cs typeface="+mn-cs"/>
              </a:rPr>
              <a:t>Use consistent point sizes throughout — do not use too many different type sizes</a:t>
            </a:r>
          </a:p>
          <a:p>
            <a:pPr marL="137160" indent="-137160" algn="l" defTabSz="914400" rtl="0" eaLnBrk="1" latinLnBrk="0" hangingPunct="1">
              <a:lnSpc>
                <a:spcPct val="100000"/>
              </a:lnSpc>
              <a:spcBef>
                <a:spcPts val="0"/>
              </a:spcBef>
              <a:spcAft>
                <a:spcPts val="600"/>
              </a:spcAft>
              <a:buFont typeface="Plus Jakarta Sans" panose="020B0604020202020204" pitchFamily="34" charset="0"/>
              <a:buChar char="•"/>
              <a:defRPr/>
            </a:pPr>
            <a:r>
              <a:rPr lang="en-US" sz="1100" kern="1200">
                <a:solidFill>
                  <a:srgbClr val="0D004D"/>
                </a:solidFill>
                <a:latin typeface="Plus Jakarta Sans Medium" panose="020B0604030504040204"/>
                <a:ea typeface="+mn-ea"/>
                <a:cs typeface="+mn-cs"/>
              </a:rPr>
              <a:t>Limit the use of all caps</a:t>
            </a:r>
          </a:p>
          <a:p>
            <a:pPr marL="137160" indent="-137160" algn="l" defTabSz="914400" rtl="0" eaLnBrk="1" latinLnBrk="0" hangingPunct="1">
              <a:lnSpc>
                <a:spcPct val="100000"/>
              </a:lnSpc>
              <a:spcBef>
                <a:spcPts val="0"/>
              </a:spcBef>
              <a:spcAft>
                <a:spcPts val="600"/>
              </a:spcAft>
              <a:buFont typeface="Plus Jakarta Sans" panose="020B0604020202020204" pitchFamily="34" charset="0"/>
              <a:buChar char="•"/>
              <a:defRPr/>
            </a:pPr>
            <a:r>
              <a:rPr lang="en-US" sz="1100" kern="1200">
                <a:solidFill>
                  <a:srgbClr val="0D004D"/>
                </a:solidFill>
                <a:latin typeface="Plus Jakarta Sans Medium" panose="020B0604030504040204"/>
                <a:ea typeface="+mn-ea"/>
                <a:cs typeface="+mn-cs"/>
              </a:rPr>
              <a:t>Text-heavy documents should be well organized and use white space generously, allowing the reader’s eye to scan and flow through the material easily</a:t>
            </a:r>
          </a:p>
          <a:p>
            <a:pPr marL="137160" indent="-137160" algn="l" defTabSz="914400" rtl="0" eaLnBrk="1" latinLnBrk="0" hangingPunct="1">
              <a:lnSpc>
                <a:spcPct val="100000"/>
              </a:lnSpc>
              <a:spcBef>
                <a:spcPts val="0"/>
              </a:spcBef>
              <a:spcAft>
                <a:spcPts val="600"/>
              </a:spcAft>
              <a:buFont typeface="Plus Jakarta Sans" panose="020B0604020202020204" pitchFamily="34" charset="0"/>
              <a:buChar char="•"/>
              <a:defRPr/>
            </a:pPr>
            <a:r>
              <a:rPr lang="en-US" sz="1100" kern="1200">
                <a:solidFill>
                  <a:srgbClr val="0D004D"/>
                </a:solidFill>
                <a:latin typeface="Plus Jakarta Sans Medium" panose="020B0604030504040204"/>
                <a:ea typeface="+mn-ea"/>
                <a:cs typeface="+mn-cs"/>
              </a:rPr>
              <a:t>Use Italic only for special cases, i.e., titles, names of vehicles and ships, scientific and technical terms, foreign words or phrases.</a:t>
            </a:r>
          </a:p>
          <a:p>
            <a:endParaRPr lang="en-US" b="0"/>
          </a:p>
        </p:txBody>
      </p:sp>
      <p:sp>
        <p:nvSpPr>
          <p:cNvPr id="2" name="Title 1">
            <a:extLst>
              <a:ext uri="{FF2B5EF4-FFF2-40B4-BE49-F238E27FC236}">
                <a16:creationId xmlns:a16="http://schemas.microsoft.com/office/drawing/2014/main" id="{041F95B9-14C1-0998-1118-27703025EE2D}"/>
              </a:ext>
            </a:extLst>
          </p:cNvPr>
          <p:cNvSpPr txBox="1">
            <a:spLocks/>
          </p:cNvSpPr>
          <p:nvPr userDrawn="1"/>
        </p:nvSpPr>
        <p:spPr bwMode="gray">
          <a:xfrm>
            <a:off x="4637088" y="1366838"/>
            <a:ext cx="6411912" cy="830997"/>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6000" b="1" i="0" u="none" strike="noStrike" kern="1200" cap="none" spc="0" normalizeH="0" baseline="0" noProof="1">
                <a:ln>
                  <a:noFill/>
                </a:ln>
                <a:solidFill>
                  <a:srgbClr val="0D004D"/>
                </a:solidFill>
                <a:effectLst/>
                <a:uLnTx/>
                <a:uFillTx/>
                <a:latin typeface="Plus Jakarta Sans" panose="020B0604030504040204"/>
                <a:ea typeface="+mj-ea"/>
                <a:cs typeface="+mj-cs"/>
              </a:rPr>
              <a:t>Title — Bold</a:t>
            </a:r>
          </a:p>
        </p:txBody>
      </p:sp>
      <p:sp>
        <p:nvSpPr>
          <p:cNvPr id="3" name="Title 1">
            <a:extLst>
              <a:ext uri="{FF2B5EF4-FFF2-40B4-BE49-F238E27FC236}">
                <a16:creationId xmlns:a16="http://schemas.microsoft.com/office/drawing/2014/main" id="{79DDA430-2E02-65E6-0DEE-220CB89390F8}"/>
              </a:ext>
            </a:extLst>
          </p:cNvPr>
          <p:cNvSpPr txBox="1">
            <a:spLocks/>
          </p:cNvSpPr>
          <p:nvPr userDrawn="1"/>
        </p:nvSpPr>
        <p:spPr bwMode="gray">
          <a:xfrm>
            <a:off x="4637089" y="2462473"/>
            <a:ext cx="6411910" cy="153888"/>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a:lnSpc>
                <a:spcPct val="100000"/>
              </a:lnSpc>
              <a:spcBef>
                <a:spcPts val="0"/>
              </a:spcBef>
              <a:defRPr/>
            </a:pPr>
            <a:r>
              <a:rPr lang="en-US" sz="1000" cap="all" noProof="1">
                <a:solidFill>
                  <a:srgbClr val="0D004D"/>
                </a:solidFill>
                <a:latin typeface="Plus Jakarta Sans Medium" panose="020B0604030504040204"/>
                <a:ea typeface="+mn-ea"/>
                <a:cs typeface="+mn-cs"/>
              </a:rPr>
              <a:t>SLIDE SECTION TITLE — REGULAR ALL CAPS</a:t>
            </a:r>
          </a:p>
        </p:txBody>
      </p:sp>
      <p:sp>
        <p:nvSpPr>
          <p:cNvPr id="7" name="Title 1">
            <a:extLst>
              <a:ext uri="{FF2B5EF4-FFF2-40B4-BE49-F238E27FC236}">
                <a16:creationId xmlns:a16="http://schemas.microsoft.com/office/drawing/2014/main" id="{EAE89D40-FA37-7962-F804-74B144E2CB9F}"/>
              </a:ext>
            </a:extLst>
          </p:cNvPr>
          <p:cNvSpPr txBox="1">
            <a:spLocks/>
          </p:cNvSpPr>
          <p:nvPr userDrawn="1"/>
        </p:nvSpPr>
        <p:spPr bwMode="gray">
          <a:xfrm>
            <a:off x="4637089" y="2717668"/>
            <a:ext cx="6411910" cy="443198"/>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1">
                <a:ln>
                  <a:noFill/>
                </a:ln>
                <a:solidFill>
                  <a:srgbClr val="0D004D"/>
                </a:solidFill>
                <a:effectLst/>
                <a:uLnTx/>
                <a:uFillTx/>
                <a:latin typeface="Plus Jakarta Sans SemiBold" panose="020B0609020204030204"/>
                <a:ea typeface="+mj-ea"/>
                <a:cs typeface="+mj-cs"/>
              </a:rPr>
              <a:t>Slide headline — SemiBold</a:t>
            </a:r>
          </a:p>
        </p:txBody>
      </p:sp>
      <p:sp>
        <p:nvSpPr>
          <p:cNvPr id="9" name="Title 1">
            <a:extLst>
              <a:ext uri="{FF2B5EF4-FFF2-40B4-BE49-F238E27FC236}">
                <a16:creationId xmlns:a16="http://schemas.microsoft.com/office/drawing/2014/main" id="{DBA1FB21-1438-AA2D-3FC5-BDBD25832C03}"/>
              </a:ext>
            </a:extLst>
          </p:cNvPr>
          <p:cNvSpPr txBox="1">
            <a:spLocks/>
          </p:cNvSpPr>
          <p:nvPr userDrawn="1"/>
        </p:nvSpPr>
        <p:spPr bwMode="gray">
          <a:xfrm>
            <a:off x="4647721" y="3466450"/>
            <a:ext cx="6401317" cy="246221"/>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600"/>
              </a:spcAft>
              <a:buClrTx/>
              <a:buSzTx/>
              <a:buFontTx/>
              <a:buNone/>
              <a:tabLst/>
              <a:defRPr/>
            </a:pPr>
            <a:r>
              <a:rPr kumimoji="0" lang="en-US" sz="1600" b="0" i="0" u="none" strike="noStrike" kern="1200" cap="none" spc="0" normalizeH="0" baseline="0" noProof="1">
                <a:ln>
                  <a:noFill/>
                </a:ln>
                <a:solidFill>
                  <a:srgbClr val="0D004D"/>
                </a:solidFill>
                <a:effectLst/>
                <a:uLnTx/>
                <a:uFillTx/>
                <a:latin typeface="Plus Jakarta Sans SemiBold" panose="020B0609020204030204"/>
                <a:ea typeface="+mj-ea"/>
                <a:cs typeface="+mj-cs"/>
              </a:rPr>
              <a:t>Smaller subheads — SemiBold</a:t>
            </a:r>
          </a:p>
        </p:txBody>
      </p:sp>
      <p:sp>
        <p:nvSpPr>
          <p:cNvPr id="12" name="Title 1">
            <a:extLst>
              <a:ext uri="{FF2B5EF4-FFF2-40B4-BE49-F238E27FC236}">
                <a16:creationId xmlns:a16="http://schemas.microsoft.com/office/drawing/2014/main" id="{C2145967-1BCF-A0AD-9B31-667AB123C28E}"/>
              </a:ext>
            </a:extLst>
          </p:cNvPr>
          <p:cNvSpPr txBox="1">
            <a:spLocks/>
          </p:cNvSpPr>
          <p:nvPr userDrawn="1"/>
        </p:nvSpPr>
        <p:spPr bwMode="gray">
          <a:xfrm>
            <a:off x="4647721" y="3796026"/>
            <a:ext cx="6401317" cy="1154162"/>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600"/>
              </a:spcAft>
              <a:buClrTx/>
              <a:buSzTx/>
              <a:buFontTx/>
              <a:buNone/>
              <a:tabLst/>
              <a:defRPr/>
            </a:pPr>
            <a:r>
              <a:rPr kumimoji="0" lang="en-US" sz="1400" b="0" i="0" u="none" strike="noStrike" kern="1200" cap="none" spc="0" normalizeH="0" baseline="0" noProof="1">
                <a:ln>
                  <a:noFill/>
                </a:ln>
                <a:solidFill>
                  <a:srgbClr val="0D004D"/>
                </a:solidFill>
                <a:effectLst/>
                <a:uLnTx/>
                <a:uFillTx/>
                <a:latin typeface="Plus Jakarta Sans Medium" panose="020B0604030504040204"/>
                <a:ea typeface="+mj-ea"/>
                <a:cs typeface="+mj-cs"/>
              </a:rPr>
              <a:t>Content— Regular</a:t>
            </a:r>
          </a:p>
          <a:p>
            <a:pPr marL="0" marR="0" lvl="0" indent="0" algn="l" defTabSz="914400" rtl="0" eaLnBrk="1" fontAlgn="auto" latinLnBrk="0" hangingPunct="1">
              <a:lnSpc>
                <a:spcPct val="100000"/>
              </a:lnSpc>
              <a:spcBef>
                <a:spcPct val="0"/>
              </a:spcBef>
              <a:spcAft>
                <a:spcPts val="600"/>
              </a:spcAft>
              <a:buClrTx/>
              <a:buSzTx/>
              <a:buFontTx/>
              <a:buNone/>
              <a:tabLst/>
              <a:defRPr/>
            </a:pPr>
            <a:r>
              <a:rPr kumimoji="0" lang="en-US" sz="1400" b="0" i="0" u="none" strike="noStrike" kern="1200" cap="none" spc="0" normalizeH="0" baseline="0" noProof="1">
                <a:ln>
                  <a:noFill/>
                </a:ln>
                <a:solidFill>
                  <a:srgbClr val="0D004D"/>
                </a:solidFill>
                <a:effectLst/>
                <a:uLnTx/>
                <a:uFillTx/>
                <a:latin typeface="Plus Jakarta Sans Medium" panose="020B0604030504040204"/>
                <a:ea typeface="+mj-ea"/>
                <a:cs typeface="+mj-cs"/>
              </a:rPr>
              <a:t>Lorem ipsum dolor sit amet, consectetur adipiscing elit, sed do eiusmod tempor incididunt ut labore et dolore magna aliqua. Ut enim ad minim veniam, quis nostrud exercitation ullamco laboris nisi ut aliquip ex ea commodo consequat. </a:t>
            </a:r>
          </a:p>
        </p:txBody>
      </p:sp>
      <p:sp>
        <p:nvSpPr>
          <p:cNvPr id="13" name="Title 1">
            <a:extLst>
              <a:ext uri="{FF2B5EF4-FFF2-40B4-BE49-F238E27FC236}">
                <a16:creationId xmlns:a16="http://schemas.microsoft.com/office/drawing/2014/main" id="{D26A9AC9-28F1-BAC6-C232-360B73B36B99}"/>
              </a:ext>
            </a:extLst>
          </p:cNvPr>
          <p:cNvSpPr txBox="1">
            <a:spLocks/>
          </p:cNvSpPr>
          <p:nvPr userDrawn="1"/>
        </p:nvSpPr>
        <p:spPr bwMode="gray">
          <a:xfrm>
            <a:off x="4637089" y="5255773"/>
            <a:ext cx="6411910" cy="138499"/>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000" b="0" i="0" u="none" strike="noStrike" kern="1200" cap="none" spc="0" normalizeH="0" baseline="0" noProof="1">
                <a:ln>
                  <a:noFill/>
                </a:ln>
                <a:solidFill>
                  <a:srgbClr val="0D004D"/>
                </a:solidFill>
                <a:effectLst/>
                <a:uLnTx/>
                <a:uFillTx/>
                <a:latin typeface="Plus Jakarta Sans Medium" panose="020B0604030504040204"/>
                <a:ea typeface="+mj-ea"/>
                <a:cs typeface="+mj-cs"/>
              </a:rPr>
              <a:t>Annotation and citation — Regular</a:t>
            </a:r>
          </a:p>
        </p:txBody>
      </p:sp>
      <p:sp>
        <p:nvSpPr>
          <p:cNvPr id="15" name="Title 1">
            <a:extLst>
              <a:ext uri="{FF2B5EF4-FFF2-40B4-BE49-F238E27FC236}">
                <a16:creationId xmlns:a16="http://schemas.microsoft.com/office/drawing/2014/main" id="{E499D5DA-A7EC-CE09-5EF8-C14FE0A7645D}"/>
              </a:ext>
            </a:extLst>
          </p:cNvPr>
          <p:cNvSpPr txBox="1">
            <a:spLocks/>
          </p:cNvSpPr>
          <p:nvPr userDrawn="1"/>
        </p:nvSpPr>
        <p:spPr bwMode="gray">
          <a:xfrm>
            <a:off x="4637089" y="5458973"/>
            <a:ext cx="6411910" cy="110800"/>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800" b="0" i="0" u="none" strike="noStrike" kern="1200" cap="none" spc="0" normalizeH="0" baseline="0" noProof="1">
                <a:ln>
                  <a:noFill/>
                </a:ln>
                <a:solidFill>
                  <a:srgbClr val="0D004D"/>
                </a:solidFill>
                <a:effectLst/>
                <a:uLnTx/>
                <a:uFillTx/>
                <a:latin typeface="Plus Jakarta Sans Medium" panose="020B0604030504040204"/>
                <a:ea typeface="+mj-ea"/>
                <a:cs typeface="+mj-cs"/>
              </a:rPr>
              <a:t>Footer elements — Regular</a:t>
            </a:r>
          </a:p>
        </p:txBody>
      </p:sp>
      <p:sp>
        <p:nvSpPr>
          <p:cNvPr id="4" name="Footer">
            <a:extLst>
              <a:ext uri="{FF2B5EF4-FFF2-40B4-BE49-F238E27FC236}">
                <a16:creationId xmlns:a16="http://schemas.microsoft.com/office/drawing/2014/main" id="{D98E3E45-621A-88DF-E490-7E6E2B0BC6E6}"/>
              </a:ext>
            </a:extLst>
          </p:cNvPr>
          <p:cNvSpPr>
            <a:spLocks noGrp="1" noRot="1" noMove="1" noResize="1" noEditPoints="1" noAdjustHandles="1" noChangeArrowheads="1" noChangeShapeType="1"/>
          </p:cNvSpPr>
          <p:nvPr>
            <p:ph type="ftr" sz="quarter" idx="11"/>
          </p:nvPr>
        </p:nvSpPr>
        <p:spPr bwMode="gray">
          <a:xfrm>
            <a:off x="550164" y="6439710"/>
            <a:ext cx="2666111" cy="418289"/>
          </a:xfrm>
        </p:spPr>
        <p:txBody>
          <a:bodyPr/>
          <a:lstStyle/>
          <a:p>
            <a:r>
              <a:rPr lang="en-US" noProof="0"/>
              <a:t>Copyright 2025 Pearson. All rights reserved.</a:t>
            </a:r>
          </a:p>
        </p:txBody>
      </p:sp>
      <p:sp>
        <p:nvSpPr>
          <p:cNvPr id="5" name="Slide Number">
            <a:extLst>
              <a:ext uri="{FF2B5EF4-FFF2-40B4-BE49-F238E27FC236}">
                <a16:creationId xmlns:a16="http://schemas.microsoft.com/office/drawing/2014/main" id="{912DB833-253D-BDCA-D9DF-7C4BCBD1A196}"/>
              </a:ext>
            </a:extLst>
          </p:cNvPr>
          <p:cNvSpPr>
            <a:spLocks noGrp="1" noRot="1" noMove="1" noResize="1" noEditPoints="1" noAdjustHandles="1" noChangeArrowheads="1" noChangeShapeType="1"/>
          </p:cNvSpPr>
          <p:nvPr>
            <p:ph type="sldNum" sz="quarter" idx="12"/>
          </p:nvPr>
        </p:nvSpPr>
        <p:spPr bwMode="gray"/>
        <p:txBody>
          <a:bodyPr/>
          <a:lstStyle>
            <a:lvl1pPr>
              <a:defRPr>
                <a:solidFill>
                  <a:schemeClr val="tx2"/>
                </a:solidFill>
              </a:defRPr>
            </a:lvl1pPr>
          </a:lstStyle>
          <a:p>
            <a:fld id="{27BB625B-AB5A-C845-B50B-ED205C3DDF7A}" type="slidenum">
              <a:rPr lang="en-US" smtClean="0"/>
              <a:pPr/>
              <a:t>‹N›</a:t>
            </a:fld>
            <a:endParaRPr lang="en-US"/>
          </a:p>
        </p:txBody>
      </p:sp>
    </p:spTree>
    <p:extLst>
      <p:ext uri="{BB962C8B-B14F-4D97-AF65-F5344CB8AC3E}">
        <p14:creationId xmlns:p14="http://schemas.microsoft.com/office/powerpoint/2010/main" val="256000275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4_User Guide: Pictograms and Icons">
    <p:bg>
      <p:bgPr>
        <a:solidFill>
          <a:srgbClr val="FFFFFF"/>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2A34BAF-57A8-2477-9162-A0C11600D986}"/>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bwMode="gray">
          <a:xfrm>
            <a:off x="0" y="0"/>
            <a:ext cx="3216275" cy="6858000"/>
          </a:xfrm>
          <a:prstGeom prst="rect">
            <a:avLst/>
          </a:prstGeom>
          <a:solidFill>
            <a:srgbClr val="EDECF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Plus Jakarta Sans" panose="020B0604030504040204"/>
              <a:ea typeface="+mn-ea"/>
              <a:cs typeface="+mn-cs"/>
            </a:endParaRPr>
          </a:p>
        </p:txBody>
      </p:sp>
      <p:sp>
        <p:nvSpPr>
          <p:cNvPr id="188" name="Section">
            <a:extLst>
              <a:ext uri="{FF2B5EF4-FFF2-40B4-BE49-F238E27FC236}">
                <a16:creationId xmlns:a16="http://schemas.microsoft.com/office/drawing/2014/main" id="{EBA5F521-577F-6087-09CE-FB6C3058BD6D}"/>
              </a:ext>
            </a:extLst>
          </p:cNvPr>
          <p:cNvSpPr txBox="1"/>
          <p:nvPr userDrawn="1"/>
        </p:nvSpPr>
        <p:spPr bwMode="gray">
          <a:xfrm>
            <a:off x="550164" y="0"/>
            <a:ext cx="3602736" cy="548640"/>
          </a:xfrm>
          <a:prstGeom prst="rect">
            <a:avLst/>
          </a:prstGeom>
          <a:noFill/>
        </p:spPr>
        <p:txBody>
          <a:bodyPr wrap="none" lIns="0" tIns="0" rIns="0" bIns="0" rtlCol="0" anchor="ctr" anchorCtr="0">
            <a:noAutofit/>
          </a:bodyPr>
          <a:lstStyle/>
          <a:p>
            <a:pPr algn="l"/>
            <a:r>
              <a:rPr lang="en-US" sz="1000" cap="all" baseline="0" noProof="0">
                <a:solidFill>
                  <a:srgbClr val="512EAB"/>
                </a:solidFill>
              </a:rPr>
              <a:t>User Guide</a:t>
            </a:r>
          </a:p>
        </p:txBody>
      </p:sp>
      <p:sp>
        <p:nvSpPr>
          <p:cNvPr id="11" name="Title 1">
            <a:extLst>
              <a:ext uri="{FF2B5EF4-FFF2-40B4-BE49-F238E27FC236}">
                <a16:creationId xmlns:a16="http://schemas.microsoft.com/office/drawing/2014/main" id="{9F569392-7410-5E80-76E3-002E14CCB93F}"/>
              </a:ext>
            </a:extLst>
          </p:cNvPr>
          <p:cNvSpPr txBox="1">
            <a:spLocks/>
          </p:cNvSpPr>
          <p:nvPr userDrawn="1"/>
        </p:nvSpPr>
        <p:spPr bwMode="gray">
          <a:xfrm>
            <a:off x="550164" y="552450"/>
            <a:ext cx="2666111" cy="819150"/>
          </a:xfrm>
          <a:prstGeom prst="rect">
            <a:avLst/>
          </a:prstGeom>
          <a:ln>
            <a:noFill/>
          </a:ln>
        </p:spPr>
        <p:txBody>
          <a:bodyPr vert="horz" lIns="0" tIns="0" rIns="0" bIns="0" rtlCol="0" anchor="t">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200" b="0" i="0" u="none" strike="noStrike" kern="1200" cap="none" spc="0" normalizeH="0" baseline="0" noProof="0">
                <a:ln>
                  <a:noFill/>
                </a:ln>
                <a:solidFill>
                  <a:srgbClr val="0D004D"/>
                </a:solidFill>
                <a:effectLst/>
                <a:uLnTx/>
                <a:uFillTx/>
                <a:latin typeface="Plus Jakarta Sans SemiBold" panose="020B0609020204030204"/>
                <a:ea typeface="+mj-ea"/>
                <a:cs typeface="+mj-cs"/>
              </a:rPr>
              <a:t>Pictograms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200" b="0" i="0" u="none" strike="noStrike" kern="1200" cap="none" spc="0" normalizeH="0" baseline="0" noProof="0">
                <a:ln>
                  <a:noFill/>
                </a:ln>
                <a:solidFill>
                  <a:srgbClr val="0D004D"/>
                </a:solidFill>
                <a:effectLst/>
                <a:uLnTx/>
                <a:uFillTx/>
                <a:latin typeface="Plus Jakarta Sans SemiBold" panose="020B0609020204030204"/>
                <a:ea typeface="+mj-ea"/>
                <a:cs typeface="+mj-cs"/>
              </a:rPr>
              <a:t>Lightmode</a:t>
            </a:r>
          </a:p>
        </p:txBody>
      </p:sp>
      <p:sp>
        <p:nvSpPr>
          <p:cNvPr id="14" name="Text Placeholder 1">
            <a:extLst>
              <a:ext uri="{FF2B5EF4-FFF2-40B4-BE49-F238E27FC236}">
                <a16:creationId xmlns:a16="http://schemas.microsoft.com/office/drawing/2014/main" id="{385A84BD-04C7-0208-E294-9B5715738F9A}"/>
              </a:ext>
            </a:extLst>
          </p:cNvPr>
          <p:cNvSpPr txBox="1">
            <a:spLocks/>
          </p:cNvSpPr>
          <p:nvPr userDrawn="1"/>
        </p:nvSpPr>
        <p:spPr bwMode="gray">
          <a:xfrm>
            <a:off x="550164" y="1625600"/>
            <a:ext cx="2354961" cy="2574925"/>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600"/>
              </a:spcAft>
              <a:buFont typeface="Plus Jakarta Sans" panose="020B0604020202020204" pitchFamily="34" charset="0"/>
              <a:buNone/>
              <a:defRPr sz="1100" kern="1200">
                <a:solidFill>
                  <a:schemeClr val="tx2"/>
                </a:solidFill>
                <a:latin typeface="+mn-lt"/>
                <a:ea typeface="+mn-ea"/>
                <a:cs typeface="+mn-cs"/>
              </a:defRPr>
            </a:lvl1pPr>
            <a:lvl2pPr marL="457200" indent="0" algn="l" defTabSz="914400" rtl="0" eaLnBrk="1" latinLnBrk="0" hangingPunct="1">
              <a:lnSpc>
                <a:spcPct val="100000"/>
              </a:lnSpc>
              <a:spcBef>
                <a:spcPts val="0"/>
              </a:spcBef>
              <a:spcAft>
                <a:spcPts val="600"/>
              </a:spcAft>
              <a:buFont typeface="Plus Jakarta Sans" panose="020B0604020202020204" pitchFamily="34" charset="0"/>
              <a:buNone/>
              <a:defRPr sz="1400" kern="1200">
                <a:solidFill>
                  <a:schemeClr val="tx2"/>
                </a:solidFill>
                <a:latin typeface="+mn-lt"/>
                <a:ea typeface="+mn-ea"/>
                <a:cs typeface="+mn-cs"/>
              </a:defRPr>
            </a:lvl2pPr>
            <a:lvl3pPr marL="914400" indent="0" algn="l" defTabSz="914400" rtl="0" eaLnBrk="1" latinLnBrk="0" hangingPunct="1">
              <a:lnSpc>
                <a:spcPct val="100000"/>
              </a:lnSpc>
              <a:spcBef>
                <a:spcPts val="0"/>
              </a:spcBef>
              <a:spcAft>
                <a:spcPts val="600"/>
              </a:spcAft>
              <a:buFont typeface="Plus Jakarta Sans" panose="020B0604020202020204" pitchFamily="34" charset="0"/>
              <a:buNone/>
              <a:defRPr sz="1200" kern="1200">
                <a:solidFill>
                  <a:schemeClr val="tx2"/>
                </a:solidFill>
                <a:latin typeface="+mn-lt"/>
                <a:ea typeface="+mn-ea"/>
                <a:cs typeface="+mn-cs"/>
              </a:defRPr>
            </a:lvl3pPr>
            <a:lvl4pPr marL="1371600" indent="0" algn="l" defTabSz="914400" rtl="0" eaLnBrk="1" latinLnBrk="0" hangingPunct="1">
              <a:lnSpc>
                <a:spcPct val="100000"/>
              </a:lnSpc>
              <a:spcBef>
                <a:spcPts val="0"/>
              </a:spcBef>
              <a:spcAft>
                <a:spcPts val="600"/>
              </a:spcAft>
              <a:buFont typeface="Plus Jakarta Sans" panose="020B0604020202020204" pitchFamily="34" charset="0"/>
              <a:buNone/>
              <a:defRPr sz="1000" kern="1200">
                <a:solidFill>
                  <a:schemeClr val="tx2"/>
                </a:solidFill>
                <a:latin typeface="+mn-lt"/>
                <a:ea typeface="+mn-ea"/>
                <a:cs typeface="+mn-cs"/>
              </a:defRPr>
            </a:lvl4pPr>
            <a:lvl5pPr marL="1828800" indent="0" algn="l" defTabSz="914400" rtl="0" eaLnBrk="1" latinLnBrk="0" hangingPunct="1">
              <a:lnSpc>
                <a:spcPct val="100000"/>
              </a:lnSpc>
              <a:spcBef>
                <a:spcPts val="0"/>
              </a:spcBef>
              <a:spcAft>
                <a:spcPts val="600"/>
              </a:spcAft>
              <a:buFont typeface="Plus Jakarta Sans" panose="020B0604020202020204" pitchFamily="34" charset="0"/>
              <a:buNone/>
              <a:defRPr sz="1000" kern="1200">
                <a:solidFill>
                  <a:schemeClr val="tx2"/>
                </a:solidFill>
                <a:latin typeface="+mn-lt"/>
                <a:ea typeface="+mn-ea"/>
                <a:cs typeface="+mn-cs"/>
              </a:defRPr>
            </a:lvl5pPr>
            <a:lvl6pPr marL="22860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9pPr>
          </a:lstStyle>
          <a:p>
            <a:r>
              <a:rPr lang="en-US" b="0" noProof="0"/>
              <a:t>While pictograms should be used in their original Purple colorway, they can also incorporate one of three accent colors, Amber, Turquoise and Fuchsia.</a:t>
            </a:r>
          </a:p>
          <a:p>
            <a:r>
              <a:rPr lang="en-GB">
                <a:solidFill>
                  <a:srgbClr val="0C004C"/>
                </a:solidFill>
                <a:effectLst/>
                <a:latin typeface="Plus Jakarta Sans Medium" pitchFamily="2" charset="77"/>
              </a:rPr>
              <a:t>Consider using pictograms with accent colors when: </a:t>
            </a:r>
          </a:p>
          <a:p>
            <a:pPr marL="171450" indent="-171450">
              <a:buFont typeface="Arial" panose="020B0604020202020204" pitchFamily="34" charset="0"/>
              <a:buChar char="•"/>
            </a:pPr>
            <a:r>
              <a:rPr lang="en-GB">
                <a:solidFill>
                  <a:srgbClr val="0C004C"/>
                </a:solidFill>
                <a:effectLst/>
                <a:latin typeface="Plus Jakarta Sans Medium" pitchFamily="2" charset="77"/>
              </a:rPr>
              <a:t>calling additional attention to one in a series </a:t>
            </a:r>
          </a:p>
          <a:p>
            <a:pPr marL="171450" indent="-171450">
              <a:buFont typeface="Arial" panose="020B0604020202020204" pitchFamily="34" charset="0"/>
              <a:buChar char="•"/>
            </a:pPr>
            <a:r>
              <a:rPr lang="en-GB">
                <a:solidFill>
                  <a:srgbClr val="0C004C"/>
                </a:solidFill>
                <a:effectLst/>
                <a:latin typeface="Plus Jakarta Sans Medium" pitchFamily="2" charset="77"/>
              </a:rPr>
              <a:t>complementing the color of a layout </a:t>
            </a:r>
          </a:p>
          <a:p>
            <a:pPr marL="171450" indent="-171450">
              <a:buFont typeface="Arial" panose="020B0604020202020204" pitchFamily="34" charset="0"/>
              <a:buChar char="•"/>
            </a:pPr>
            <a:r>
              <a:rPr lang="en-GB">
                <a:solidFill>
                  <a:srgbClr val="0C004C"/>
                </a:solidFill>
                <a:effectLst/>
                <a:latin typeface="Plus Jakarta Sans Medium" pitchFamily="2" charset="77"/>
              </a:rPr>
              <a:t>used as a large expressive illustration </a:t>
            </a:r>
          </a:p>
        </p:txBody>
      </p:sp>
      <p:sp>
        <p:nvSpPr>
          <p:cNvPr id="4" name="Footer">
            <a:extLst>
              <a:ext uri="{FF2B5EF4-FFF2-40B4-BE49-F238E27FC236}">
                <a16:creationId xmlns:a16="http://schemas.microsoft.com/office/drawing/2014/main" id="{D98E3E45-621A-88DF-E490-7E6E2B0BC6E6}"/>
              </a:ext>
            </a:extLst>
          </p:cNvPr>
          <p:cNvSpPr>
            <a:spLocks noGrp="1" noRot="1" noMove="1" noResize="1" noEditPoints="1" noAdjustHandles="1" noChangeArrowheads="1" noChangeShapeType="1"/>
          </p:cNvSpPr>
          <p:nvPr userDrawn="1">
            <p:ph type="ftr" sz="quarter" idx="11"/>
          </p:nvPr>
        </p:nvSpPr>
        <p:spPr bwMode="gray">
          <a:xfrm>
            <a:off x="550164" y="6439710"/>
            <a:ext cx="2666111" cy="418289"/>
          </a:xfrm>
        </p:spPr>
        <p:txBody>
          <a:bodyPr/>
          <a:lstStyle/>
          <a:p>
            <a:r>
              <a:rPr lang="en-US" noProof="0"/>
              <a:t>Copyright 2025 Pearson. All rights reserved.</a:t>
            </a:r>
          </a:p>
        </p:txBody>
      </p:sp>
      <p:sp>
        <p:nvSpPr>
          <p:cNvPr id="5" name="Slide Number">
            <a:extLst>
              <a:ext uri="{FF2B5EF4-FFF2-40B4-BE49-F238E27FC236}">
                <a16:creationId xmlns:a16="http://schemas.microsoft.com/office/drawing/2014/main" id="{912DB833-253D-BDCA-D9DF-7C4BCBD1A196}"/>
              </a:ext>
            </a:extLst>
          </p:cNvPr>
          <p:cNvSpPr>
            <a:spLocks noGrp="1" noRot="1" noMove="1" noResize="1" noEditPoints="1" noAdjustHandles="1" noChangeArrowheads="1" noChangeShapeType="1"/>
          </p:cNvSpPr>
          <p:nvPr userDrawn="1">
            <p:ph type="sldNum" sz="quarter" idx="12"/>
          </p:nvPr>
        </p:nvSpPr>
        <p:spPr bwMode="gray"/>
        <p:txBody>
          <a:bodyPr/>
          <a:lstStyle>
            <a:lvl1pPr>
              <a:defRPr>
                <a:solidFill>
                  <a:schemeClr val="tx2"/>
                </a:solidFill>
              </a:defRPr>
            </a:lvl1pPr>
          </a:lstStyle>
          <a:p>
            <a:fld id="{27BB625B-AB5A-C845-B50B-ED205C3DDF7A}" type="slidenum">
              <a:rPr lang="en-US" noProof="0" smtClean="0"/>
              <a:pPr/>
              <a:t>‹N›</a:t>
            </a:fld>
            <a:endParaRPr lang="en-US" noProof="0"/>
          </a:p>
        </p:txBody>
      </p:sp>
      <p:sp>
        <p:nvSpPr>
          <p:cNvPr id="2" name="Text">
            <a:extLst>
              <a:ext uri="{FF2B5EF4-FFF2-40B4-BE49-F238E27FC236}">
                <a16:creationId xmlns:a16="http://schemas.microsoft.com/office/drawing/2014/main" id="{5DFAADE6-3259-1D3C-7867-5FC5E541770C}"/>
              </a:ext>
            </a:extLst>
          </p:cNvPr>
          <p:cNvSpPr>
            <a:spLocks/>
          </p:cNvSpPr>
          <p:nvPr userDrawn="1"/>
        </p:nvSpPr>
        <p:spPr>
          <a:xfrm>
            <a:off x="440676" y="4269821"/>
            <a:ext cx="2378724" cy="743846"/>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ts val="1420"/>
              </a:lnSpc>
            </a:pPr>
            <a:r>
              <a:rPr lang="en-US" sz="1100" noProof="1">
                <a:solidFill>
                  <a:schemeClr val="tx2"/>
                </a:solidFill>
              </a:rPr>
              <a:t>Go to </a:t>
            </a:r>
            <a:r>
              <a:rPr lang="en-US" sz="1100" b="1" noProof="1">
                <a:solidFill>
                  <a:schemeClr val="tx2"/>
                </a:solidFill>
                <a:hlinkClick r:id="rId2">
                  <a:extLst>
                    <a:ext uri="{A12FA001-AC4F-418D-AE19-62706E023703}">
                      <ahyp:hlinkClr xmlns:ahyp="http://schemas.microsoft.com/office/drawing/2018/hyperlinkcolor" val="tx"/>
                    </a:ext>
                  </a:extLst>
                </a:hlinkClick>
              </a:rPr>
              <a:t>Pearson Brand Hub</a:t>
            </a:r>
            <a:r>
              <a:rPr lang="en-US" sz="1100" b="1" noProof="1">
                <a:solidFill>
                  <a:schemeClr val="tx2"/>
                </a:solidFill>
              </a:rPr>
              <a:t> </a:t>
            </a:r>
            <a:r>
              <a:rPr lang="en-US" sz="1100" noProof="1">
                <a:solidFill>
                  <a:schemeClr val="tx2"/>
                </a:solidFill>
              </a:rPr>
              <a:t>to access the pictograms with accent colors. </a:t>
            </a:r>
            <a:endParaRPr lang="en-US" sz="1100">
              <a:solidFill>
                <a:schemeClr val="tx2"/>
              </a:solidFill>
            </a:endParaRPr>
          </a:p>
        </p:txBody>
      </p:sp>
      <p:grpSp>
        <p:nvGrpSpPr>
          <p:cNvPr id="3" name="Group 2" descr="pictograms with accent colors">
            <a:extLst>
              <a:ext uri="{FF2B5EF4-FFF2-40B4-BE49-F238E27FC236}">
                <a16:creationId xmlns:a16="http://schemas.microsoft.com/office/drawing/2014/main" id="{31BBCCFD-7160-50BD-400C-BED8BEE208DD}"/>
              </a:ext>
            </a:extLst>
          </p:cNvPr>
          <p:cNvGrpSpPr/>
          <p:nvPr userDrawn="1"/>
        </p:nvGrpSpPr>
        <p:grpSpPr>
          <a:xfrm>
            <a:off x="550164" y="5125013"/>
            <a:ext cx="2159747" cy="680781"/>
            <a:chOff x="550164" y="5125013"/>
            <a:chExt cx="2159747" cy="680781"/>
          </a:xfrm>
        </p:grpSpPr>
        <p:pic>
          <p:nvPicPr>
            <p:cNvPr id="7" name="Picture 6" descr="A colorful cube with purple and yellow squares&#10;&#10;AI-generated content may be incorrect.">
              <a:extLst>
                <a:ext uri="{FF2B5EF4-FFF2-40B4-BE49-F238E27FC236}">
                  <a16:creationId xmlns:a16="http://schemas.microsoft.com/office/drawing/2014/main" id="{011BFC08-9810-AC36-4734-2DBD3E8DC86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50164" y="5125013"/>
              <a:ext cx="680781" cy="680781"/>
            </a:xfrm>
            <a:prstGeom prst="rect">
              <a:avLst/>
            </a:prstGeom>
          </p:spPr>
        </p:pic>
        <p:pic>
          <p:nvPicPr>
            <p:cNvPr id="8" name="Picture 7">
              <a:extLst>
                <a:ext uri="{FF2B5EF4-FFF2-40B4-BE49-F238E27FC236}">
                  <a16:creationId xmlns:a16="http://schemas.microsoft.com/office/drawing/2014/main" id="{66DE5405-8D04-89A3-D50D-6A4E3994B4F6}"/>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1289647" y="5125013"/>
              <a:ext cx="680781" cy="680781"/>
            </a:xfrm>
            <a:prstGeom prst="rect">
              <a:avLst/>
            </a:prstGeom>
          </p:spPr>
        </p:pic>
        <p:pic>
          <p:nvPicPr>
            <p:cNvPr id="9" name="Picture 8">
              <a:extLst>
                <a:ext uri="{FF2B5EF4-FFF2-40B4-BE49-F238E27FC236}">
                  <a16:creationId xmlns:a16="http://schemas.microsoft.com/office/drawing/2014/main" id="{D2E79EF5-BCB0-4652-4D84-9771BDB88ABD}"/>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2029130" y="5125013"/>
              <a:ext cx="680781" cy="680781"/>
            </a:xfrm>
            <a:prstGeom prst="rect">
              <a:avLst/>
            </a:prstGeom>
          </p:spPr>
        </p:pic>
      </p:grpSp>
      <p:pic>
        <p:nvPicPr>
          <p:cNvPr id="10" name="Picture 9" descr="A purple paper plane&#10;">
            <a:extLst>
              <a:ext uri="{FF2B5EF4-FFF2-40B4-BE49-F238E27FC236}">
                <a16:creationId xmlns:a16="http://schemas.microsoft.com/office/drawing/2014/main" id="{6706DEBC-CA78-57B6-1ABD-0E06263FCED2}"/>
              </a:ext>
            </a:extLst>
          </p:cNvPr>
          <p:cNvPicPr>
            <a:picLocks noChangeAspect="1"/>
          </p:cNvPicPr>
          <p:nvPr userDrawn="1"/>
        </p:nvPicPr>
        <p:blipFill>
          <a:blip r:embed="rId6" cstate="screen">
            <a:extLst>
              <a:ext uri="{28A0092B-C50C-407E-A947-70E740481C1C}">
                <a14:useLocalDpi xmlns:a14="http://schemas.microsoft.com/office/drawing/2010/main"/>
              </a:ext>
            </a:extLst>
          </a:blip>
          <a:srcRect/>
          <a:stretch/>
        </p:blipFill>
        <p:spPr>
          <a:xfrm>
            <a:off x="3653155" y="722826"/>
            <a:ext cx="840821" cy="840821"/>
          </a:xfrm>
          <a:prstGeom prst="rect">
            <a:avLst/>
          </a:prstGeom>
        </p:spPr>
      </p:pic>
      <p:pic>
        <p:nvPicPr>
          <p:cNvPr id="12" name="Picture 11" descr="A purple and white cube&#10;">
            <a:extLst>
              <a:ext uri="{FF2B5EF4-FFF2-40B4-BE49-F238E27FC236}">
                <a16:creationId xmlns:a16="http://schemas.microsoft.com/office/drawing/2014/main" id="{BFB38276-5BA2-B22D-DD5D-36936ED25C03}"/>
              </a:ext>
            </a:extLst>
          </p:cNvPr>
          <p:cNvPicPr>
            <a:picLocks noChangeAspect="1"/>
          </p:cNvPicPr>
          <p:nvPr userDrawn="1"/>
        </p:nvPicPr>
        <p:blipFill>
          <a:blip r:embed="rId7" cstate="screen">
            <a:extLst>
              <a:ext uri="{28A0092B-C50C-407E-A947-70E740481C1C}">
                <a14:useLocalDpi xmlns:a14="http://schemas.microsoft.com/office/drawing/2010/main"/>
              </a:ext>
            </a:extLst>
          </a:blip>
          <a:srcRect/>
          <a:stretch/>
        </p:blipFill>
        <p:spPr>
          <a:xfrm>
            <a:off x="4702209" y="722826"/>
            <a:ext cx="840821" cy="840821"/>
          </a:xfrm>
          <a:prstGeom prst="rect">
            <a:avLst/>
          </a:prstGeom>
        </p:spPr>
      </p:pic>
      <p:pic>
        <p:nvPicPr>
          <p:cNvPr id="13" name="Picture 12" descr="A purple and white square with a graph going up">
            <a:extLst>
              <a:ext uri="{FF2B5EF4-FFF2-40B4-BE49-F238E27FC236}">
                <a16:creationId xmlns:a16="http://schemas.microsoft.com/office/drawing/2014/main" id="{BA08C0A7-E1A4-21CF-4A94-AA95B511517F}"/>
              </a:ext>
            </a:extLst>
          </p:cNvPr>
          <p:cNvPicPr>
            <a:picLocks noChangeAspect="1"/>
          </p:cNvPicPr>
          <p:nvPr userDrawn="1"/>
        </p:nvPicPr>
        <p:blipFill>
          <a:blip r:embed="rId8" cstate="screen">
            <a:extLst>
              <a:ext uri="{28A0092B-C50C-407E-A947-70E740481C1C}">
                <a14:useLocalDpi xmlns:a14="http://schemas.microsoft.com/office/drawing/2010/main"/>
              </a:ext>
            </a:extLst>
          </a:blip>
          <a:srcRect/>
          <a:stretch/>
        </p:blipFill>
        <p:spPr>
          <a:xfrm>
            <a:off x="5751263" y="722826"/>
            <a:ext cx="840821" cy="840821"/>
          </a:xfrm>
          <a:prstGeom prst="rect">
            <a:avLst/>
          </a:prstGeom>
        </p:spPr>
      </p:pic>
      <p:pic>
        <p:nvPicPr>
          <p:cNvPr id="15" name="Picture 14" descr="A four white circles with arrows pointing to the center&#10;">
            <a:extLst>
              <a:ext uri="{FF2B5EF4-FFF2-40B4-BE49-F238E27FC236}">
                <a16:creationId xmlns:a16="http://schemas.microsoft.com/office/drawing/2014/main" id="{CA1EFC87-9EBE-47A0-2495-D7F88385E154}"/>
              </a:ext>
            </a:extLst>
          </p:cNvPr>
          <p:cNvPicPr>
            <a:picLocks noChangeAspect="1"/>
          </p:cNvPicPr>
          <p:nvPr userDrawn="1"/>
        </p:nvPicPr>
        <p:blipFill>
          <a:blip r:embed="rId9" cstate="screen">
            <a:extLst>
              <a:ext uri="{28A0092B-C50C-407E-A947-70E740481C1C}">
                <a14:useLocalDpi xmlns:a14="http://schemas.microsoft.com/office/drawing/2010/main"/>
              </a:ext>
            </a:extLst>
          </a:blip>
          <a:srcRect/>
          <a:stretch/>
        </p:blipFill>
        <p:spPr>
          <a:xfrm>
            <a:off x="6800317" y="722826"/>
            <a:ext cx="840821" cy="840821"/>
          </a:xfrm>
          <a:prstGeom prst="rect">
            <a:avLst/>
          </a:prstGeom>
        </p:spPr>
      </p:pic>
      <p:pic>
        <p:nvPicPr>
          <p:cNvPr id="16" name="Picture 15" descr="A purple globe&#10;">
            <a:extLst>
              <a:ext uri="{FF2B5EF4-FFF2-40B4-BE49-F238E27FC236}">
                <a16:creationId xmlns:a16="http://schemas.microsoft.com/office/drawing/2014/main" id="{0917A544-91AE-E692-5BF1-53402396F1D5}"/>
              </a:ext>
            </a:extLst>
          </p:cNvPr>
          <p:cNvPicPr>
            <a:picLocks noChangeAspect="1"/>
          </p:cNvPicPr>
          <p:nvPr userDrawn="1"/>
        </p:nvPicPr>
        <p:blipFill>
          <a:blip r:embed="rId10" cstate="screen">
            <a:extLst>
              <a:ext uri="{28A0092B-C50C-407E-A947-70E740481C1C}">
                <a14:useLocalDpi xmlns:a14="http://schemas.microsoft.com/office/drawing/2010/main"/>
              </a:ext>
            </a:extLst>
          </a:blip>
          <a:srcRect/>
          <a:stretch/>
        </p:blipFill>
        <p:spPr>
          <a:xfrm>
            <a:off x="7849371" y="722826"/>
            <a:ext cx="840821" cy="840821"/>
          </a:xfrm>
          <a:prstGeom prst="rect">
            <a:avLst/>
          </a:prstGeom>
        </p:spPr>
      </p:pic>
      <p:pic>
        <p:nvPicPr>
          <p:cNvPr id="17" name="Picture 16" descr="A purple and white cylinder&#10;">
            <a:extLst>
              <a:ext uri="{FF2B5EF4-FFF2-40B4-BE49-F238E27FC236}">
                <a16:creationId xmlns:a16="http://schemas.microsoft.com/office/drawing/2014/main" id="{42D8CE99-A187-B4EC-3CE8-E0A0079D147D}"/>
              </a:ext>
            </a:extLst>
          </p:cNvPr>
          <p:cNvPicPr>
            <a:picLocks noChangeAspect="1"/>
          </p:cNvPicPr>
          <p:nvPr userDrawn="1"/>
        </p:nvPicPr>
        <p:blipFill>
          <a:blip r:embed="rId11" cstate="screen">
            <a:extLst>
              <a:ext uri="{28A0092B-C50C-407E-A947-70E740481C1C}">
                <a14:useLocalDpi xmlns:a14="http://schemas.microsoft.com/office/drawing/2010/main"/>
              </a:ext>
            </a:extLst>
          </a:blip>
          <a:srcRect/>
          <a:stretch/>
        </p:blipFill>
        <p:spPr>
          <a:xfrm>
            <a:off x="8898425" y="722826"/>
            <a:ext cx="840821" cy="840821"/>
          </a:xfrm>
          <a:prstGeom prst="rect">
            <a:avLst/>
          </a:prstGeom>
        </p:spPr>
      </p:pic>
      <p:pic>
        <p:nvPicPr>
          <p:cNvPr id="18" name="Picture 17" descr="A close-up of a square&#10;">
            <a:extLst>
              <a:ext uri="{FF2B5EF4-FFF2-40B4-BE49-F238E27FC236}">
                <a16:creationId xmlns:a16="http://schemas.microsoft.com/office/drawing/2014/main" id="{FD834259-89C8-6E7B-8174-C312F344B111}"/>
              </a:ext>
            </a:extLst>
          </p:cNvPr>
          <p:cNvPicPr>
            <a:picLocks noChangeAspect="1"/>
          </p:cNvPicPr>
          <p:nvPr userDrawn="1"/>
        </p:nvPicPr>
        <p:blipFill>
          <a:blip r:embed="rId12" cstate="screen">
            <a:extLst>
              <a:ext uri="{28A0092B-C50C-407E-A947-70E740481C1C}">
                <a14:useLocalDpi xmlns:a14="http://schemas.microsoft.com/office/drawing/2010/main"/>
              </a:ext>
            </a:extLst>
          </a:blip>
          <a:srcRect/>
          <a:stretch/>
        </p:blipFill>
        <p:spPr>
          <a:xfrm>
            <a:off x="9947479" y="722826"/>
            <a:ext cx="840821" cy="840821"/>
          </a:xfrm>
          <a:prstGeom prst="rect">
            <a:avLst/>
          </a:prstGeom>
        </p:spPr>
      </p:pic>
      <p:pic>
        <p:nvPicPr>
          <p:cNvPr id="19" name="Picture 18" descr="A purple and white circle with a arrow&#10;">
            <a:extLst>
              <a:ext uri="{FF2B5EF4-FFF2-40B4-BE49-F238E27FC236}">
                <a16:creationId xmlns:a16="http://schemas.microsoft.com/office/drawing/2014/main" id="{6E9622CD-3F3E-E069-0117-5311FB2D87E6}"/>
              </a:ext>
            </a:extLst>
          </p:cNvPr>
          <p:cNvPicPr>
            <a:picLocks noChangeAspect="1"/>
          </p:cNvPicPr>
          <p:nvPr userDrawn="1"/>
        </p:nvPicPr>
        <p:blipFill>
          <a:blip r:embed="rId13" cstate="screen">
            <a:extLst>
              <a:ext uri="{28A0092B-C50C-407E-A947-70E740481C1C}">
                <a14:useLocalDpi xmlns:a14="http://schemas.microsoft.com/office/drawing/2010/main"/>
              </a:ext>
            </a:extLst>
          </a:blip>
          <a:srcRect/>
          <a:stretch/>
        </p:blipFill>
        <p:spPr>
          <a:xfrm>
            <a:off x="10996536" y="715792"/>
            <a:ext cx="840821" cy="840821"/>
          </a:xfrm>
          <a:prstGeom prst="rect">
            <a:avLst/>
          </a:prstGeom>
        </p:spPr>
      </p:pic>
      <p:pic>
        <p:nvPicPr>
          <p:cNvPr id="20" name="Picture 19" descr="A white circle with purple">
            <a:extLst>
              <a:ext uri="{FF2B5EF4-FFF2-40B4-BE49-F238E27FC236}">
                <a16:creationId xmlns:a16="http://schemas.microsoft.com/office/drawing/2014/main" id="{91C2BF43-AAF0-002B-21FB-FA73AEB84345}"/>
              </a:ext>
            </a:extLst>
          </p:cNvPr>
          <p:cNvPicPr>
            <a:picLocks noChangeAspect="1"/>
          </p:cNvPicPr>
          <p:nvPr userDrawn="1"/>
        </p:nvPicPr>
        <p:blipFill>
          <a:blip r:embed="rId14" cstate="screen">
            <a:extLst>
              <a:ext uri="{28A0092B-C50C-407E-A947-70E740481C1C}">
                <a14:useLocalDpi xmlns:a14="http://schemas.microsoft.com/office/drawing/2010/main"/>
              </a:ext>
            </a:extLst>
          </a:blip>
          <a:srcRect/>
          <a:stretch/>
        </p:blipFill>
        <p:spPr>
          <a:xfrm>
            <a:off x="3653155" y="1624884"/>
            <a:ext cx="840821" cy="840821"/>
          </a:xfrm>
          <a:prstGeom prst="rect">
            <a:avLst/>
          </a:prstGeom>
        </p:spPr>
      </p:pic>
      <p:pic>
        <p:nvPicPr>
          <p:cNvPr id="21" name="Picture 20" descr="A purple diamond with a white star">
            <a:extLst>
              <a:ext uri="{FF2B5EF4-FFF2-40B4-BE49-F238E27FC236}">
                <a16:creationId xmlns:a16="http://schemas.microsoft.com/office/drawing/2014/main" id="{2D0B2A79-999B-F7B3-8F43-08CB8D6725D9}"/>
              </a:ext>
            </a:extLst>
          </p:cNvPr>
          <p:cNvPicPr>
            <a:picLocks noChangeAspect="1"/>
          </p:cNvPicPr>
          <p:nvPr userDrawn="1"/>
        </p:nvPicPr>
        <p:blipFill>
          <a:blip r:embed="rId15" cstate="screen">
            <a:extLst>
              <a:ext uri="{28A0092B-C50C-407E-A947-70E740481C1C}">
                <a14:useLocalDpi xmlns:a14="http://schemas.microsoft.com/office/drawing/2010/main"/>
              </a:ext>
            </a:extLst>
          </a:blip>
          <a:srcRect/>
          <a:stretch/>
        </p:blipFill>
        <p:spPr>
          <a:xfrm>
            <a:off x="4702209" y="1624884"/>
            <a:ext cx="840821" cy="840821"/>
          </a:xfrm>
          <a:prstGeom prst="rect">
            <a:avLst/>
          </a:prstGeom>
        </p:spPr>
      </p:pic>
      <p:pic>
        <p:nvPicPr>
          <p:cNvPr id="22" name="Picture 21" descr="A purple and blue squares with a arrow pointing up&#10;">
            <a:extLst>
              <a:ext uri="{FF2B5EF4-FFF2-40B4-BE49-F238E27FC236}">
                <a16:creationId xmlns:a16="http://schemas.microsoft.com/office/drawing/2014/main" id="{047BF9EE-1405-39B6-3F48-3A17B9054400}"/>
              </a:ext>
            </a:extLst>
          </p:cNvPr>
          <p:cNvPicPr>
            <a:picLocks noChangeAspect="1"/>
          </p:cNvPicPr>
          <p:nvPr userDrawn="1"/>
        </p:nvPicPr>
        <p:blipFill>
          <a:blip r:embed="rId16" cstate="screen">
            <a:extLst>
              <a:ext uri="{28A0092B-C50C-407E-A947-70E740481C1C}">
                <a14:useLocalDpi xmlns:a14="http://schemas.microsoft.com/office/drawing/2010/main"/>
              </a:ext>
            </a:extLst>
          </a:blip>
          <a:srcRect/>
          <a:stretch/>
        </p:blipFill>
        <p:spPr>
          <a:xfrm>
            <a:off x="5751263" y="1624884"/>
            <a:ext cx="840821" cy="840821"/>
          </a:xfrm>
          <a:prstGeom prst="rect">
            <a:avLst/>
          </a:prstGeom>
        </p:spPr>
      </p:pic>
      <p:pic>
        <p:nvPicPr>
          <p:cNvPr id="23" name="Picture 22" descr="A circular arrow in a square&#10;">
            <a:extLst>
              <a:ext uri="{FF2B5EF4-FFF2-40B4-BE49-F238E27FC236}">
                <a16:creationId xmlns:a16="http://schemas.microsoft.com/office/drawing/2014/main" id="{72B05824-00A0-6F51-012E-DF99FB44AE19}"/>
              </a:ext>
            </a:extLst>
          </p:cNvPr>
          <p:cNvPicPr>
            <a:picLocks noChangeAspect="1"/>
          </p:cNvPicPr>
          <p:nvPr userDrawn="1"/>
        </p:nvPicPr>
        <p:blipFill>
          <a:blip r:embed="rId17" cstate="screen">
            <a:extLst>
              <a:ext uri="{28A0092B-C50C-407E-A947-70E740481C1C}">
                <a14:useLocalDpi xmlns:a14="http://schemas.microsoft.com/office/drawing/2010/main"/>
              </a:ext>
            </a:extLst>
          </a:blip>
          <a:srcRect/>
          <a:stretch/>
        </p:blipFill>
        <p:spPr>
          <a:xfrm>
            <a:off x="6800317" y="1624884"/>
            <a:ext cx="840821" cy="840821"/>
          </a:xfrm>
          <a:prstGeom prst="rect">
            <a:avLst/>
          </a:prstGeom>
        </p:spPr>
      </p:pic>
      <p:pic>
        <p:nvPicPr>
          <p:cNvPr id="24" name="Picture 23" descr="A bright light in a circle&#10;">
            <a:extLst>
              <a:ext uri="{FF2B5EF4-FFF2-40B4-BE49-F238E27FC236}">
                <a16:creationId xmlns:a16="http://schemas.microsoft.com/office/drawing/2014/main" id="{AA92891A-8984-DEBC-0056-18C894D90216}"/>
              </a:ext>
            </a:extLst>
          </p:cNvPr>
          <p:cNvPicPr>
            <a:picLocks noChangeAspect="1"/>
          </p:cNvPicPr>
          <p:nvPr userDrawn="1"/>
        </p:nvPicPr>
        <p:blipFill>
          <a:blip r:embed="rId18" cstate="screen">
            <a:extLst>
              <a:ext uri="{28A0092B-C50C-407E-A947-70E740481C1C}">
                <a14:useLocalDpi xmlns:a14="http://schemas.microsoft.com/office/drawing/2010/main"/>
              </a:ext>
            </a:extLst>
          </a:blip>
          <a:srcRect/>
          <a:stretch/>
        </p:blipFill>
        <p:spPr>
          <a:xfrm>
            <a:off x="7849371" y="1624884"/>
            <a:ext cx="840821" cy="840821"/>
          </a:xfrm>
          <a:prstGeom prst="rect">
            <a:avLst/>
          </a:prstGeom>
        </p:spPr>
      </p:pic>
      <p:pic>
        <p:nvPicPr>
          <p:cNvPr id="25" name="Picture 24" descr="A purple head silhouette">
            <a:extLst>
              <a:ext uri="{FF2B5EF4-FFF2-40B4-BE49-F238E27FC236}">
                <a16:creationId xmlns:a16="http://schemas.microsoft.com/office/drawing/2014/main" id="{236B00E7-6FE4-35FB-DDD6-49ACC5116EEC}"/>
              </a:ext>
            </a:extLst>
          </p:cNvPr>
          <p:cNvPicPr>
            <a:picLocks noChangeAspect="1"/>
          </p:cNvPicPr>
          <p:nvPr userDrawn="1"/>
        </p:nvPicPr>
        <p:blipFill>
          <a:blip r:embed="rId19" cstate="screen">
            <a:extLst>
              <a:ext uri="{28A0092B-C50C-407E-A947-70E740481C1C}">
                <a14:useLocalDpi xmlns:a14="http://schemas.microsoft.com/office/drawing/2010/main"/>
              </a:ext>
            </a:extLst>
          </a:blip>
          <a:srcRect/>
          <a:stretch/>
        </p:blipFill>
        <p:spPr>
          <a:xfrm>
            <a:off x="8898425" y="1624884"/>
            <a:ext cx="840821" cy="840821"/>
          </a:xfrm>
          <a:prstGeom prst="rect">
            <a:avLst/>
          </a:prstGeom>
        </p:spPr>
      </p:pic>
      <p:pic>
        <p:nvPicPr>
          <p:cNvPr id="26" name="Picture 25" descr="A group of people in a row">
            <a:extLst>
              <a:ext uri="{FF2B5EF4-FFF2-40B4-BE49-F238E27FC236}">
                <a16:creationId xmlns:a16="http://schemas.microsoft.com/office/drawing/2014/main" id="{1A250DBC-5589-D7D8-9BCF-3FBD9D409259}"/>
              </a:ext>
            </a:extLst>
          </p:cNvPr>
          <p:cNvPicPr>
            <a:picLocks noChangeAspect="1"/>
          </p:cNvPicPr>
          <p:nvPr userDrawn="1"/>
        </p:nvPicPr>
        <p:blipFill>
          <a:blip r:embed="rId20" cstate="screen">
            <a:extLst>
              <a:ext uri="{28A0092B-C50C-407E-A947-70E740481C1C}">
                <a14:useLocalDpi xmlns:a14="http://schemas.microsoft.com/office/drawing/2010/main"/>
              </a:ext>
            </a:extLst>
          </a:blip>
          <a:srcRect/>
          <a:stretch/>
        </p:blipFill>
        <p:spPr>
          <a:xfrm>
            <a:off x="9947479" y="1624884"/>
            <a:ext cx="840821" cy="840821"/>
          </a:xfrm>
          <a:prstGeom prst="rect">
            <a:avLst/>
          </a:prstGeom>
        </p:spPr>
      </p:pic>
      <p:pic>
        <p:nvPicPr>
          <p:cNvPr id="27" name="Picture 26" descr="A white circle with a purple arrow pointing up">
            <a:extLst>
              <a:ext uri="{FF2B5EF4-FFF2-40B4-BE49-F238E27FC236}">
                <a16:creationId xmlns:a16="http://schemas.microsoft.com/office/drawing/2014/main" id="{B6A7E10B-48F8-1B60-FE3E-3F9D9361288B}"/>
              </a:ext>
            </a:extLst>
          </p:cNvPr>
          <p:cNvPicPr>
            <a:picLocks noChangeAspect="1"/>
          </p:cNvPicPr>
          <p:nvPr userDrawn="1"/>
        </p:nvPicPr>
        <p:blipFill>
          <a:blip r:embed="rId21" cstate="screen">
            <a:extLst>
              <a:ext uri="{28A0092B-C50C-407E-A947-70E740481C1C}">
                <a14:useLocalDpi xmlns:a14="http://schemas.microsoft.com/office/drawing/2010/main"/>
              </a:ext>
            </a:extLst>
          </a:blip>
          <a:srcRect/>
          <a:stretch/>
        </p:blipFill>
        <p:spPr>
          <a:xfrm>
            <a:off x="10996536" y="1624884"/>
            <a:ext cx="840821" cy="840821"/>
          </a:xfrm>
          <a:prstGeom prst="rect">
            <a:avLst/>
          </a:prstGeom>
        </p:spPr>
      </p:pic>
      <p:pic>
        <p:nvPicPr>
          <p:cNvPr id="28" name="Picture 27" descr="A white and purple chat bubbles&#10;">
            <a:extLst>
              <a:ext uri="{FF2B5EF4-FFF2-40B4-BE49-F238E27FC236}">
                <a16:creationId xmlns:a16="http://schemas.microsoft.com/office/drawing/2014/main" id="{E77A3DCF-3E85-A6AF-2BD4-A0AD4360B61C}"/>
              </a:ext>
            </a:extLst>
          </p:cNvPr>
          <p:cNvPicPr>
            <a:picLocks noChangeAspect="1"/>
          </p:cNvPicPr>
          <p:nvPr userDrawn="1"/>
        </p:nvPicPr>
        <p:blipFill>
          <a:blip r:embed="rId22" cstate="screen">
            <a:extLst>
              <a:ext uri="{28A0092B-C50C-407E-A947-70E740481C1C}">
                <a14:useLocalDpi xmlns:a14="http://schemas.microsoft.com/office/drawing/2010/main"/>
              </a:ext>
            </a:extLst>
          </a:blip>
          <a:srcRect/>
          <a:stretch/>
        </p:blipFill>
        <p:spPr>
          <a:xfrm>
            <a:off x="3653155" y="2526942"/>
            <a:ext cx="840821" cy="840821"/>
          </a:xfrm>
          <a:prstGeom prst="rect">
            <a:avLst/>
          </a:prstGeom>
        </p:spPr>
      </p:pic>
      <p:pic>
        <p:nvPicPr>
          <p:cNvPr id="29" name="Picture 28" descr="A light bulb with rays of light&#10;">
            <a:extLst>
              <a:ext uri="{FF2B5EF4-FFF2-40B4-BE49-F238E27FC236}">
                <a16:creationId xmlns:a16="http://schemas.microsoft.com/office/drawing/2014/main" id="{329AA1E7-9607-F36F-5ABF-6F083E528939}"/>
              </a:ext>
            </a:extLst>
          </p:cNvPr>
          <p:cNvPicPr>
            <a:picLocks noChangeAspect="1"/>
          </p:cNvPicPr>
          <p:nvPr userDrawn="1"/>
        </p:nvPicPr>
        <p:blipFill>
          <a:blip r:embed="rId23" cstate="screen">
            <a:extLst>
              <a:ext uri="{28A0092B-C50C-407E-A947-70E740481C1C}">
                <a14:useLocalDpi xmlns:a14="http://schemas.microsoft.com/office/drawing/2010/main"/>
              </a:ext>
            </a:extLst>
          </a:blip>
          <a:srcRect/>
          <a:stretch/>
        </p:blipFill>
        <p:spPr>
          <a:xfrm>
            <a:off x="4702209" y="2526942"/>
            <a:ext cx="840821" cy="840821"/>
          </a:xfrm>
          <a:prstGeom prst="rect">
            <a:avLst/>
          </a:prstGeom>
        </p:spPr>
      </p:pic>
      <p:pic>
        <p:nvPicPr>
          <p:cNvPr id="30" name="Picture 29" descr="A purple diamond">
            <a:extLst>
              <a:ext uri="{FF2B5EF4-FFF2-40B4-BE49-F238E27FC236}">
                <a16:creationId xmlns:a16="http://schemas.microsoft.com/office/drawing/2014/main" id="{222E1BD5-BC43-DB3E-978E-B37BF41AF65F}"/>
              </a:ext>
            </a:extLst>
          </p:cNvPr>
          <p:cNvPicPr>
            <a:picLocks noChangeAspect="1"/>
          </p:cNvPicPr>
          <p:nvPr userDrawn="1"/>
        </p:nvPicPr>
        <p:blipFill>
          <a:blip r:embed="rId24" cstate="screen">
            <a:extLst>
              <a:ext uri="{28A0092B-C50C-407E-A947-70E740481C1C}">
                <a14:useLocalDpi xmlns:a14="http://schemas.microsoft.com/office/drawing/2010/main"/>
              </a:ext>
            </a:extLst>
          </a:blip>
          <a:srcRect/>
          <a:stretch/>
        </p:blipFill>
        <p:spPr>
          <a:xfrm>
            <a:off x="5751263" y="2526942"/>
            <a:ext cx="840821" cy="840821"/>
          </a:xfrm>
          <a:prstGeom prst="rect">
            <a:avLst/>
          </a:prstGeom>
        </p:spPr>
      </p:pic>
      <p:pic>
        <p:nvPicPr>
          <p:cNvPr id="31" name="Picture 30" descr="A purple triangle with a flag on top&#10;">
            <a:extLst>
              <a:ext uri="{FF2B5EF4-FFF2-40B4-BE49-F238E27FC236}">
                <a16:creationId xmlns:a16="http://schemas.microsoft.com/office/drawing/2014/main" id="{F9927230-D0DD-5D94-6DB2-D5E5C4BA4968}"/>
              </a:ext>
            </a:extLst>
          </p:cNvPr>
          <p:cNvPicPr>
            <a:picLocks noChangeAspect="1"/>
          </p:cNvPicPr>
          <p:nvPr userDrawn="1"/>
        </p:nvPicPr>
        <p:blipFill>
          <a:blip r:embed="rId25" cstate="screen">
            <a:extLst>
              <a:ext uri="{28A0092B-C50C-407E-A947-70E740481C1C}">
                <a14:useLocalDpi xmlns:a14="http://schemas.microsoft.com/office/drawing/2010/main"/>
              </a:ext>
            </a:extLst>
          </a:blip>
          <a:srcRect/>
          <a:stretch/>
        </p:blipFill>
        <p:spPr>
          <a:xfrm>
            <a:off x="6800317" y="2526942"/>
            <a:ext cx="840821" cy="840821"/>
          </a:xfrm>
          <a:prstGeom prst="rect">
            <a:avLst/>
          </a:prstGeom>
        </p:spPr>
      </p:pic>
      <p:pic>
        <p:nvPicPr>
          <p:cNvPr id="32" name="Picture 31" descr="A purple eye with white center&#10;">
            <a:extLst>
              <a:ext uri="{FF2B5EF4-FFF2-40B4-BE49-F238E27FC236}">
                <a16:creationId xmlns:a16="http://schemas.microsoft.com/office/drawing/2014/main" id="{8786A3A9-6540-5EB8-02AF-08C2D0D15C18}"/>
              </a:ext>
            </a:extLst>
          </p:cNvPr>
          <p:cNvPicPr>
            <a:picLocks noChangeAspect="1"/>
          </p:cNvPicPr>
          <p:nvPr userDrawn="1"/>
        </p:nvPicPr>
        <p:blipFill>
          <a:blip r:embed="rId26" cstate="screen">
            <a:extLst>
              <a:ext uri="{28A0092B-C50C-407E-A947-70E740481C1C}">
                <a14:useLocalDpi xmlns:a14="http://schemas.microsoft.com/office/drawing/2010/main"/>
              </a:ext>
            </a:extLst>
          </a:blip>
          <a:srcRect/>
          <a:stretch/>
        </p:blipFill>
        <p:spPr>
          <a:xfrm>
            <a:off x="7849371" y="2526942"/>
            <a:ext cx="840821" cy="840821"/>
          </a:xfrm>
          <a:prstGeom prst="rect">
            <a:avLst/>
          </a:prstGeom>
        </p:spPr>
      </p:pic>
      <p:pic>
        <p:nvPicPr>
          <p:cNvPr id="33" name="Picture 32" descr="A purple briefcase with a arrow&#10;">
            <a:extLst>
              <a:ext uri="{FF2B5EF4-FFF2-40B4-BE49-F238E27FC236}">
                <a16:creationId xmlns:a16="http://schemas.microsoft.com/office/drawing/2014/main" id="{5F6278FA-40E5-FD54-E596-8F568E3051E9}"/>
              </a:ext>
            </a:extLst>
          </p:cNvPr>
          <p:cNvPicPr>
            <a:picLocks noChangeAspect="1"/>
          </p:cNvPicPr>
          <p:nvPr userDrawn="1"/>
        </p:nvPicPr>
        <p:blipFill>
          <a:blip r:embed="rId27" cstate="screen">
            <a:extLst>
              <a:ext uri="{28A0092B-C50C-407E-A947-70E740481C1C}">
                <a14:useLocalDpi xmlns:a14="http://schemas.microsoft.com/office/drawing/2010/main"/>
              </a:ext>
            </a:extLst>
          </a:blip>
          <a:srcRect/>
          <a:stretch/>
        </p:blipFill>
        <p:spPr>
          <a:xfrm>
            <a:off x="9947479" y="2526942"/>
            <a:ext cx="840821" cy="840821"/>
          </a:xfrm>
          <a:prstGeom prst="rect">
            <a:avLst/>
          </a:prstGeom>
        </p:spPr>
      </p:pic>
      <p:pic>
        <p:nvPicPr>
          <p:cNvPr id="34" name="Picture 33" descr="A purple head with a chip in the middle&#10;">
            <a:extLst>
              <a:ext uri="{FF2B5EF4-FFF2-40B4-BE49-F238E27FC236}">
                <a16:creationId xmlns:a16="http://schemas.microsoft.com/office/drawing/2014/main" id="{2309A011-C04F-08AB-F024-4619208760B8}"/>
              </a:ext>
            </a:extLst>
          </p:cNvPr>
          <p:cNvPicPr>
            <a:picLocks noChangeAspect="1"/>
          </p:cNvPicPr>
          <p:nvPr userDrawn="1"/>
        </p:nvPicPr>
        <p:blipFill>
          <a:blip r:embed="rId28" cstate="screen">
            <a:extLst>
              <a:ext uri="{28A0092B-C50C-407E-A947-70E740481C1C}">
                <a14:useLocalDpi xmlns:a14="http://schemas.microsoft.com/office/drawing/2010/main"/>
              </a:ext>
            </a:extLst>
          </a:blip>
          <a:srcRect/>
          <a:stretch/>
        </p:blipFill>
        <p:spPr>
          <a:xfrm>
            <a:off x="10996536" y="2526942"/>
            <a:ext cx="840821" cy="840821"/>
          </a:xfrm>
          <a:prstGeom prst="rect">
            <a:avLst/>
          </a:prstGeom>
        </p:spPr>
      </p:pic>
      <p:pic>
        <p:nvPicPr>
          <p:cNvPr id="35" name="Picture 34" descr="A magnifying glass with a graph&#10;">
            <a:extLst>
              <a:ext uri="{FF2B5EF4-FFF2-40B4-BE49-F238E27FC236}">
                <a16:creationId xmlns:a16="http://schemas.microsoft.com/office/drawing/2014/main" id="{2326B2BF-C7FA-E463-AFF3-EDD93A10D87E}"/>
              </a:ext>
            </a:extLst>
          </p:cNvPr>
          <p:cNvPicPr>
            <a:picLocks noChangeAspect="1"/>
          </p:cNvPicPr>
          <p:nvPr userDrawn="1"/>
        </p:nvPicPr>
        <p:blipFill>
          <a:blip r:embed="rId29" cstate="screen">
            <a:extLst>
              <a:ext uri="{28A0092B-C50C-407E-A947-70E740481C1C}">
                <a14:useLocalDpi xmlns:a14="http://schemas.microsoft.com/office/drawing/2010/main"/>
              </a:ext>
            </a:extLst>
          </a:blip>
          <a:srcRect/>
          <a:stretch/>
        </p:blipFill>
        <p:spPr>
          <a:xfrm>
            <a:off x="8898425" y="2526942"/>
            <a:ext cx="840821" cy="840821"/>
          </a:xfrm>
          <a:prstGeom prst="rect">
            <a:avLst/>
          </a:prstGeom>
        </p:spPr>
      </p:pic>
      <p:pic>
        <p:nvPicPr>
          <p:cNvPr id="36" name="Picture 35" descr="A white circle with a purple tick in it&#10;">
            <a:extLst>
              <a:ext uri="{FF2B5EF4-FFF2-40B4-BE49-F238E27FC236}">
                <a16:creationId xmlns:a16="http://schemas.microsoft.com/office/drawing/2014/main" id="{B8CDB3E7-9DFA-943C-86C2-BA15387C3FC5}"/>
              </a:ext>
            </a:extLst>
          </p:cNvPr>
          <p:cNvPicPr>
            <a:picLocks noChangeAspect="1"/>
          </p:cNvPicPr>
          <p:nvPr userDrawn="1"/>
        </p:nvPicPr>
        <p:blipFill>
          <a:blip r:embed="rId30" cstate="screen">
            <a:extLst>
              <a:ext uri="{28A0092B-C50C-407E-A947-70E740481C1C}">
                <a14:useLocalDpi xmlns:a14="http://schemas.microsoft.com/office/drawing/2010/main"/>
              </a:ext>
            </a:extLst>
          </a:blip>
          <a:srcRect/>
          <a:stretch/>
        </p:blipFill>
        <p:spPr>
          <a:xfrm>
            <a:off x="3653155" y="3429000"/>
            <a:ext cx="840821" cy="840821"/>
          </a:xfrm>
          <a:prstGeom prst="rect">
            <a:avLst/>
          </a:prstGeom>
        </p:spPr>
      </p:pic>
      <p:pic>
        <p:nvPicPr>
          <p:cNvPr id="37" name="Picture 36" descr="A purple triangle and white circle">
            <a:extLst>
              <a:ext uri="{FF2B5EF4-FFF2-40B4-BE49-F238E27FC236}">
                <a16:creationId xmlns:a16="http://schemas.microsoft.com/office/drawing/2014/main" id="{3311E44B-6028-5F19-9ED0-20795B9A4EF3}"/>
              </a:ext>
            </a:extLst>
          </p:cNvPr>
          <p:cNvPicPr>
            <a:picLocks noChangeAspect="1"/>
          </p:cNvPicPr>
          <p:nvPr userDrawn="1"/>
        </p:nvPicPr>
        <p:blipFill>
          <a:blip r:embed="rId31" cstate="screen">
            <a:extLst>
              <a:ext uri="{28A0092B-C50C-407E-A947-70E740481C1C}">
                <a14:useLocalDpi xmlns:a14="http://schemas.microsoft.com/office/drawing/2010/main"/>
              </a:ext>
            </a:extLst>
          </a:blip>
          <a:srcRect/>
          <a:stretch/>
        </p:blipFill>
        <p:spPr>
          <a:xfrm>
            <a:off x="4702209" y="3429000"/>
            <a:ext cx="840821" cy="840821"/>
          </a:xfrm>
          <a:prstGeom prst="rect">
            <a:avLst/>
          </a:prstGeom>
        </p:spPr>
      </p:pic>
      <p:pic>
        <p:nvPicPr>
          <p:cNvPr id="38" name="Picture 37" descr="A group of circles in a circle&#10;">
            <a:extLst>
              <a:ext uri="{FF2B5EF4-FFF2-40B4-BE49-F238E27FC236}">
                <a16:creationId xmlns:a16="http://schemas.microsoft.com/office/drawing/2014/main" id="{416B0BE8-E684-FB73-5FD9-A2C16C66498D}"/>
              </a:ext>
            </a:extLst>
          </p:cNvPr>
          <p:cNvPicPr>
            <a:picLocks noChangeAspect="1"/>
          </p:cNvPicPr>
          <p:nvPr userDrawn="1"/>
        </p:nvPicPr>
        <p:blipFill>
          <a:blip r:embed="rId32" cstate="screen">
            <a:extLst>
              <a:ext uri="{28A0092B-C50C-407E-A947-70E740481C1C}">
                <a14:useLocalDpi xmlns:a14="http://schemas.microsoft.com/office/drawing/2010/main"/>
              </a:ext>
            </a:extLst>
          </a:blip>
          <a:srcRect/>
          <a:stretch/>
        </p:blipFill>
        <p:spPr>
          <a:xfrm>
            <a:off x="5751263" y="3429000"/>
            <a:ext cx="840821" cy="840821"/>
          </a:xfrm>
          <a:prstGeom prst="rect">
            <a:avLst/>
          </a:prstGeom>
        </p:spPr>
      </p:pic>
      <p:pic>
        <p:nvPicPr>
          <p:cNvPr id="39" name="Picture 38" descr="A check mark">
            <a:extLst>
              <a:ext uri="{FF2B5EF4-FFF2-40B4-BE49-F238E27FC236}">
                <a16:creationId xmlns:a16="http://schemas.microsoft.com/office/drawing/2014/main" id="{6BDA4D64-41B6-9ACD-7AD9-2E9B16606845}"/>
              </a:ext>
            </a:extLst>
          </p:cNvPr>
          <p:cNvPicPr>
            <a:picLocks noChangeAspect="1"/>
          </p:cNvPicPr>
          <p:nvPr userDrawn="1"/>
        </p:nvPicPr>
        <p:blipFill>
          <a:blip r:embed="rId33" cstate="screen">
            <a:extLst>
              <a:ext uri="{28A0092B-C50C-407E-A947-70E740481C1C}">
                <a14:useLocalDpi xmlns:a14="http://schemas.microsoft.com/office/drawing/2010/main"/>
              </a:ext>
            </a:extLst>
          </a:blip>
          <a:srcRect/>
          <a:stretch/>
        </p:blipFill>
        <p:spPr>
          <a:xfrm>
            <a:off x="6800317" y="3429000"/>
            <a:ext cx="840821" cy="840821"/>
          </a:xfrm>
          <a:prstGeom prst="rect">
            <a:avLst/>
          </a:prstGeom>
        </p:spPr>
      </p:pic>
      <p:pic>
        <p:nvPicPr>
          <p:cNvPr id="40" name="Picture 39" descr="A star with rays&#10;">
            <a:extLst>
              <a:ext uri="{FF2B5EF4-FFF2-40B4-BE49-F238E27FC236}">
                <a16:creationId xmlns:a16="http://schemas.microsoft.com/office/drawing/2014/main" id="{ACDD156F-09AB-B863-574B-F1DB674609F4}"/>
              </a:ext>
            </a:extLst>
          </p:cNvPr>
          <p:cNvPicPr>
            <a:picLocks noChangeAspect="1"/>
          </p:cNvPicPr>
          <p:nvPr userDrawn="1"/>
        </p:nvPicPr>
        <p:blipFill>
          <a:blip r:embed="rId34" cstate="screen">
            <a:extLst>
              <a:ext uri="{28A0092B-C50C-407E-A947-70E740481C1C}">
                <a14:useLocalDpi xmlns:a14="http://schemas.microsoft.com/office/drawing/2010/main"/>
              </a:ext>
            </a:extLst>
          </a:blip>
          <a:srcRect/>
          <a:stretch/>
        </p:blipFill>
        <p:spPr>
          <a:xfrm>
            <a:off x="7849371" y="3429000"/>
            <a:ext cx="840821" cy="840821"/>
          </a:xfrm>
          <a:prstGeom prst="rect">
            <a:avLst/>
          </a:prstGeom>
        </p:spPr>
      </p:pic>
      <p:pic>
        <p:nvPicPr>
          <p:cNvPr id="41" name="Picture 40" descr="A purple circle with a horizontal line">
            <a:extLst>
              <a:ext uri="{FF2B5EF4-FFF2-40B4-BE49-F238E27FC236}">
                <a16:creationId xmlns:a16="http://schemas.microsoft.com/office/drawing/2014/main" id="{BB3DAB53-8AE7-2D10-FB60-DC34A126C172}"/>
              </a:ext>
            </a:extLst>
          </p:cNvPr>
          <p:cNvPicPr>
            <a:picLocks noChangeAspect="1"/>
          </p:cNvPicPr>
          <p:nvPr userDrawn="1"/>
        </p:nvPicPr>
        <p:blipFill>
          <a:blip r:embed="rId35" cstate="screen">
            <a:extLst>
              <a:ext uri="{28A0092B-C50C-407E-A947-70E740481C1C}">
                <a14:useLocalDpi xmlns:a14="http://schemas.microsoft.com/office/drawing/2010/main"/>
              </a:ext>
            </a:extLst>
          </a:blip>
          <a:srcRect/>
          <a:stretch/>
        </p:blipFill>
        <p:spPr>
          <a:xfrm>
            <a:off x="8898425" y="3429000"/>
            <a:ext cx="840821" cy="840821"/>
          </a:xfrm>
          <a:prstGeom prst="rect">
            <a:avLst/>
          </a:prstGeom>
        </p:spPr>
      </p:pic>
      <p:pic>
        <p:nvPicPr>
          <p:cNvPr id="42" name="Picture 41" descr="A cirle on inclined line in elevation">
            <a:extLst>
              <a:ext uri="{FF2B5EF4-FFF2-40B4-BE49-F238E27FC236}">
                <a16:creationId xmlns:a16="http://schemas.microsoft.com/office/drawing/2014/main" id="{06D5036D-D491-5251-95A2-5C90FD4640BA}"/>
              </a:ext>
            </a:extLst>
          </p:cNvPr>
          <p:cNvPicPr>
            <a:picLocks noChangeAspect="1"/>
          </p:cNvPicPr>
          <p:nvPr userDrawn="1"/>
        </p:nvPicPr>
        <p:blipFill>
          <a:blip r:embed="rId36" cstate="screen">
            <a:extLst>
              <a:ext uri="{28A0092B-C50C-407E-A947-70E740481C1C}">
                <a14:useLocalDpi xmlns:a14="http://schemas.microsoft.com/office/drawing/2010/main"/>
              </a:ext>
            </a:extLst>
          </a:blip>
          <a:srcRect/>
          <a:stretch/>
        </p:blipFill>
        <p:spPr>
          <a:xfrm>
            <a:off x="9947479" y="3429000"/>
            <a:ext cx="840821" cy="840821"/>
          </a:xfrm>
          <a:prstGeom prst="rect">
            <a:avLst/>
          </a:prstGeom>
        </p:spPr>
      </p:pic>
      <p:pic>
        <p:nvPicPr>
          <p:cNvPr id="43" name="Picture 42" descr="A purple leaf in a circle&#10;">
            <a:extLst>
              <a:ext uri="{FF2B5EF4-FFF2-40B4-BE49-F238E27FC236}">
                <a16:creationId xmlns:a16="http://schemas.microsoft.com/office/drawing/2014/main" id="{4AE67EAB-DDAC-0020-4109-A5039E6270B8}"/>
              </a:ext>
            </a:extLst>
          </p:cNvPr>
          <p:cNvPicPr>
            <a:picLocks noChangeAspect="1"/>
          </p:cNvPicPr>
          <p:nvPr userDrawn="1"/>
        </p:nvPicPr>
        <p:blipFill>
          <a:blip r:embed="rId37" cstate="screen">
            <a:extLst>
              <a:ext uri="{28A0092B-C50C-407E-A947-70E740481C1C}">
                <a14:useLocalDpi xmlns:a14="http://schemas.microsoft.com/office/drawing/2010/main"/>
              </a:ext>
            </a:extLst>
          </a:blip>
          <a:srcRect/>
          <a:stretch/>
        </p:blipFill>
        <p:spPr>
          <a:xfrm>
            <a:off x="10996536" y="3429000"/>
            <a:ext cx="840821" cy="840821"/>
          </a:xfrm>
          <a:prstGeom prst="rect">
            <a:avLst/>
          </a:prstGeom>
        </p:spPr>
      </p:pic>
      <p:pic>
        <p:nvPicPr>
          <p:cNvPr id="44" name="Picture 43" descr="4 circles with a square">
            <a:extLst>
              <a:ext uri="{FF2B5EF4-FFF2-40B4-BE49-F238E27FC236}">
                <a16:creationId xmlns:a16="http://schemas.microsoft.com/office/drawing/2014/main" id="{8F53F262-53E1-4714-A3A7-12C64B274D5C}"/>
              </a:ext>
            </a:extLst>
          </p:cNvPr>
          <p:cNvPicPr>
            <a:picLocks noChangeAspect="1"/>
          </p:cNvPicPr>
          <p:nvPr userDrawn="1"/>
        </p:nvPicPr>
        <p:blipFill>
          <a:blip r:embed="rId38" cstate="screen">
            <a:extLst>
              <a:ext uri="{28A0092B-C50C-407E-A947-70E740481C1C}">
                <a14:useLocalDpi xmlns:a14="http://schemas.microsoft.com/office/drawing/2010/main"/>
              </a:ext>
            </a:extLst>
          </a:blip>
          <a:srcRect/>
          <a:stretch/>
        </p:blipFill>
        <p:spPr>
          <a:xfrm>
            <a:off x="3653155" y="4331058"/>
            <a:ext cx="840821" cy="840821"/>
          </a:xfrm>
          <a:prstGeom prst="rect">
            <a:avLst/>
          </a:prstGeom>
        </p:spPr>
      </p:pic>
      <p:pic>
        <p:nvPicPr>
          <p:cNvPr id="45" name="Picture 44" descr="A building of institution&#10;">
            <a:extLst>
              <a:ext uri="{FF2B5EF4-FFF2-40B4-BE49-F238E27FC236}">
                <a16:creationId xmlns:a16="http://schemas.microsoft.com/office/drawing/2014/main" id="{5F011C60-FDBE-16E0-47D0-525628BF229A}"/>
              </a:ext>
            </a:extLst>
          </p:cNvPr>
          <p:cNvPicPr>
            <a:picLocks noChangeAspect="1"/>
          </p:cNvPicPr>
          <p:nvPr userDrawn="1"/>
        </p:nvPicPr>
        <p:blipFill>
          <a:blip r:embed="rId39" cstate="screen">
            <a:extLst>
              <a:ext uri="{28A0092B-C50C-407E-A947-70E740481C1C}">
                <a14:useLocalDpi xmlns:a14="http://schemas.microsoft.com/office/drawing/2010/main"/>
              </a:ext>
            </a:extLst>
          </a:blip>
          <a:srcRect/>
          <a:stretch/>
        </p:blipFill>
        <p:spPr>
          <a:xfrm>
            <a:off x="4702209" y="4331058"/>
            <a:ext cx="840821" cy="840821"/>
          </a:xfrm>
          <a:prstGeom prst="rect">
            <a:avLst/>
          </a:prstGeom>
        </p:spPr>
      </p:pic>
      <p:pic>
        <p:nvPicPr>
          <p:cNvPr id="46" name="Picture 45" descr="A building">
            <a:extLst>
              <a:ext uri="{FF2B5EF4-FFF2-40B4-BE49-F238E27FC236}">
                <a16:creationId xmlns:a16="http://schemas.microsoft.com/office/drawing/2014/main" id="{834CB413-28D2-0F60-7719-B548A012E2A9}"/>
              </a:ext>
            </a:extLst>
          </p:cNvPr>
          <p:cNvPicPr>
            <a:picLocks noChangeAspect="1"/>
          </p:cNvPicPr>
          <p:nvPr userDrawn="1"/>
        </p:nvPicPr>
        <p:blipFill>
          <a:blip r:embed="rId40" cstate="screen">
            <a:extLst>
              <a:ext uri="{28A0092B-C50C-407E-A947-70E740481C1C}">
                <a14:useLocalDpi xmlns:a14="http://schemas.microsoft.com/office/drawing/2010/main"/>
              </a:ext>
            </a:extLst>
          </a:blip>
          <a:srcRect/>
          <a:stretch/>
        </p:blipFill>
        <p:spPr>
          <a:xfrm>
            <a:off x="5751263" y="4331058"/>
            <a:ext cx="840821" cy="840821"/>
          </a:xfrm>
          <a:prstGeom prst="rect">
            <a:avLst/>
          </a:prstGeom>
        </p:spPr>
      </p:pic>
      <p:pic>
        <p:nvPicPr>
          <p:cNvPr id="47" name="Picture 46" descr="A blue and white circle and triangle&#10;">
            <a:extLst>
              <a:ext uri="{FF2B5EF4-FFF2-40B4-BE49-F238E27FC236}">
                <a16:creationId xmlns:a16="http://schemas.microsoft.com/office/drawing/2014/main" id="{A8CFB217-D041-4988-AD0A-8A4BA24A68EC}"/>
              </a:ext>
            </a:extLst>
          </p:cNvPr>
          <p:cNvPicPr>
            <a:picLocks noChangeAspect="1"/>
          </p:cNvPicPr>
          <p:nvPr userDrawn="1"/>
        </p:nvPicPr>
        <p:blipFill>
          <a:blip r:embed="rId41" cstate="screen">
            <a:extLst>
              <a:ext uri="{28A0092B-C50C-407E-A947-70E740481C1C}">
                <a14:useLocalDpi xmlns:a14="http://schemas.microsoft.com/office/drawing/2010/main"/>
              </a:ext>
            </a:extLst>
          </a:blip>
          <a:srcRect/>
          <a:stretch/>
        </p:blipFill>
        <p:spPr>
          <a:xfrm>
            <a:off x="6800317" y="4331058"/>
            <a:ext cx="840821" cy="840821"/>
          </a:xfrm>
          <a:prstGeom prst="rect">
            <a:avLst/>
          </a:prstGeom>
        </p:spPr>
      </p:pic>
      <p:pic>
        <p:nvPicPr>
          <p:cNvPr id="48" name="Picture 47" descr="A magnifying glass and a piece of paper">
            <a:extLst>
              <a:ext uri="{FF2B5EF4-FFF2-40B4-BE49-F238E27FC236}">
                <a16:creationId xmlns:a16="http://schemas.microsoft.com/office/drawing/2014/main" id="{E3C1D33D-90C6-5739-8829-076FD6D94C38}"/>
              </a:ext>
            </a:extLst>
          </p:cNvPr>
          <p:cNvPicPr>
            <a:picLocks noChangeAspect="1"/>
          </p:cNvPicPr>
          <p:nvPr userDrawn="1"/>
        </p:nvPicPr>
        <p:blipFill>
          <a:blip r:embed="rId42" cstate="screen">
            <a:extLst>
              <a:ext uri="{28A0092B-C50C-407E-A947-70E740481C1C}">
                <a14:useLocalDpi xmlns:a14="http://schemas.microsoft.com/office/drawing/2010/main"/>
              </a:ext>
            </a:extLst>
          </a:blip>
          <a:srcRect/>
          <a:stretch/>
        </p:blipFill>
        <p:spPr>
          <a:xfrm>
            <a:off x="7849371" y="4331058"/>
            <a:ext cx="840821" cy="840821"/>
          </a:xfrm>
          <a:prstGeom prst="rect">
            <a:avLst/>
          </a:prstGeom>
        </p:spPr>
      </p:pic>
      <p:pic>
        <p:nvPicPr>
          <p:cNvPr id="49" name="Picture 48" descr="A white circle with a purple circle in the middle&#10;">
            <a:extLst>
              <a:ext uri="{FF2B5EF4-FFF2-40B4-BE49-F238E27FC236}">
                <a16:creationId xmlns:a16="http://schemas.microsoft.com/office/drawing/2014/main" id="{69F4DBB8-A2C6-D0B8-5E28-2D9A9B988947}"/>
              </a:ext>
            </a:extLst>
          </p:cNvPr>
          <p:cNvPicPr>
            <a:picLocks noChangeAspect="1"/>
          </p:cNvPicPr>
          <p:nvPr userDrawn="1"/>
        </p:nvPicPr>
        <p:blipFill>
          <a:blip r:embed="rId43" cstate="screen">
            <a:extLst>
              <a:ext uri="{28A0092B-C50C-407E-A947-70E740481C1C}">
                <a14:useLocalDpi xmlns:a14="http://schemas.microsoft.com/office/drawing/2010/main"/>
              </a:ext>
            </a:extLst>
          </a:blip>
          <a:srcRect/>
          <a:stretch/>
        </p:blipFill>
        <p:spPr>
          <a:xfrm>
            <a:off x="8898425" y="4331058"/>
            <a:ext cx="840821" cy="840821"/>
          </a:xfrm>
          <a:prstGeom prst="rect">
            <a:avLst/>
          </a:prstGeom>
        </p:spPr>
      </p:pic>
      <p:pic>
        <p:nvPicPr>
          <p:cNvPr id="50" name="Picture 49" descr="A diamond in a circle">
            <a:extLst>
              <a:ext uri="{FF2B5EF4-FFF2-40B4-BE49-F238E27FC236}">
                <a16:creationId xmlns:a16="http://schemas.microsoft.com/office/drawing/2014/main" id="{E28DE957-28A1-E9C3-EF2F-B99739058C75}"/>
              </a:ext>
            </a:extLst>
          </p:cNvPr>
          <p:cNvPicPr>
            <a:picLocks noChangeAspect="1"/>
          </p:cNvPicPr>
          <p:nvPr userDrawn="1"/>
        </p:nvPicPr>
        <p:blipFill>
          <a:blip r:embed="rId44" cstate="screen">
            <a:extLst>
              <a:ext uri="{28A0092B-C50C-407E-A947-70E740481C1C}">
                <a14:useLocalDpi xmlns:a14="http://schemas.microsoft.com/office/drawing/2010/main"/>
              </a:ext>
            </a:extLst>
          </a:blip>
          <a:srcRect/>
          <a:stretch/>
        </p:blipFill>
        <p:spPr>
          <a:xfrm>
            <a:off x="9947479" y="4331058"/>
            <a:ext cx="840821" cy="840821"/>
          </a:xfrm>
          <a:prstGeom prst="rect">
            <a:avLst/>
          </a:prstGeom>
        </p:spPr>
      </p:pic>
      <p:pic>
        <p:nvPicPr>
          <p:cNvPr id="51" name="Picture 50" descr="Stacked circuit boards">
            <a:extLst>
              <a:ext uri="{FF2B5EF4-FFF2-40B4-BE49-F238E27FC236}">
                <a16:creationId xmlns:a16="http://schemas.microsoft.com/office/drawing/2014/main" id="{A6F31830-CD2C-EA16-0983-8D83715CD2EA}"/>
              </a:ext>
            </a:extLst>
          </p:cNvPr>
          <p:cNvPicPr>
            <a:picLocks noChangeAspect="1"/>
          </p:cNvPicPr>
          <p:nvPr userDrawn="1"/>
        </p:nvPicPr>
        <p:blipFill>
          <a:blip r:embed="rId45" cstate="screen">
            <a:extLst>
              <a:ext uri="{28A0092B-C50C-407E-A947-70E740481C1C}">
                <a14:useLocalDpi xmlns:a14="http://schemas.microsoft.com/office/drawing/2010/main"/>
              </a:ext>
            </a:extLst>
          </a:blip>
          <a:srcRect/>
          <a:stretch/>
        </p:blipFill>
        <p:spPr>
          <a:xfrm>
            <a:off x="10996536" y="4331058"/>
            <a:ext cx="840821" cy="840821"/>
          </a:xfrm>
          <a:prstGeom prst="rect">
            <a:avLst/>
          </a:prstGeom>
        </p:spPr>
      </p:pic>
      <p:pic>
        <p:nvPicPr>
          <p:cNvPr id="52" name="Picture 51" descr="A circular object with arrows pointing to the center&#10;">
            <a:extLst>
              <a:ext uri="{FF2B5EF4-FFF2-40B4-BE49-F238E27FC236}">
                <a16:creationId xmlns:a16="http://schemas.microsoft.com/office/drawing/2014/main" id="{7C5029A4-3385-DADA-CF09-24BAF1076E9E}"/>
              </a:ext>
            </a:extLst>
          </p:cNvPr>
          <p:cNvPicPr>
            <a:picLocks noChangeAspect="1"/>
          </p:cNvPicPr>
          <p:nvPr userDrawn="1"/>
        </p:nvPicPr>
        <p:blipFill>
          <a:blip r:embed="rId46" cstate="screen">
            <a:extLst>
              <a:ext uri="{28A0092B-C50C-407E-A947-70E740481C1C}">
                <a14:useLocalDpi xmlns:a14="http://schemas.microsoft.com/office/drawing/2010/main"/>
              </a:ext>
            </a:extLst>
          </a:blip>
          <a:srcRect/>
          <a:stretch/>
        </p:blipFill>
        <p:spPr>
          <a:xfrm>
            <a:off x="3653155" y="5233118"/>
            <a:ext cx="840821" cy="840821"/>
          </a:xfrm>
          <a:prstGeom prst="rect">
            <a:avLst/>
          </a:prstGeom>
        </p:spPr>
      </p:pic>
      <p:pic>
        <p:nvPicPr>
          <p:cNvPr id="53" name="Picture 52" descr="A circular arrows and circles&#10;">
            <a:extLst>
              <a:ext uri="{FF2B5EF4-FFF2-40B4-BE49-F238E27FC236}">
                <a16:creationId xmlns:a16="http://schemas.microsoft.com/office/drawing/2014/main" id="{765C7F41-4D55-B20F-6E41-B5450F3594DA}"/>
              </a:ext>
            </a:extLst>
          </p:cNvPr>
          <p:cNvPicPr>
            <a:picLocks noChangeAspect="1"/>
          </p:cNvPicPr>
          <p:nvPr userDrawn="1"/>
        </p:nvPicPr>
        <p:blipFill>
          <a:blip r:embed="rId47" cstate="screen">
            <a:extLst>
              <a:ext uri="{28A0092B-C50C-407E-A947-70E740481C1C}">
                <a14:useLocalDpi xmlns:a14="http://schemas.microsoft.com/office/drawing/2010/main"/>
              </a:ext>
            </a:extLst>
          </a:blip>
          <a:srcRect/>
          <a:stretch/>
        </p:blipFill>
        <p:spPr>
          <a:xfrm>
            <a:off x="4702209" y="5233118"/>
            <a:ext cx="840821" cy="840821"/>
          </a:xfrm>
          <a:prstGeom prst="rect">
            <a:avLst/>
          </a:prstGeom>
        </p:spPr>
      </p:pic>
      <p:pic>
        <p:nvPicPr>
          <p:cNvPr id="54" name="Picture 53" descr="A blue and white square with a chess marker&#10;">
            <a:extLst>
              <a:ext uri="{FF2B5EF4-FFF2-40B4-BE49-F238E27FC236}">
                <a16:creationId xmlns:a16="http://schemas.microsoft.com/office/drawing/2014/main" id="{1D5180FB-B51F-9A0B-FE91-C598430B0CF5}"/>
              </a:ext>
            </a:extLst>
          </p:cNvPr>
          <p:cNvPicPr>
            <a:picLocks noChangeAspect="1"/>
          </p:cNvPicPr>
          <p:nvPr userDrawn="1"/>
        </p:nvPicPr>
        <p:blipFill>
          <a:blip r:embed="rId48" cstate="screen">
            <a:extLst>
              <a:ext uri="{28A0092B-C50C-407E-A947-70E740481C1C}">
                <a14:useLocalDpi xmlns:a14="http://schemas.microsoft.com/office/drawing/2010/main"/>
              </a:ext>
            </a:extLst>
          </a:blip>
          <a:srcRect/>
          <a:stretch/>
        </p:blipFill>
        <p:spPr>
          <a:xfrm>
            <a:off x="5751263" y="5233118"/>
            <a:ext cx="840821" cy="840821"/>
          </a:xfrm>
          <a:prstGeom prst="rect">
            <a:avLst/>
          </a:prstGeom>
        </p:spPr>
      </p:pic>
      <p:pic>
        <p:nvPicPr>
          <p:cNvPr id="55" name="Picture 54" descr="A purple eye">
            <a:extLst>
              <a:ext uri="{FF2B5EF4-FFF2-40B4-BE49-F238E27FC236}">
                <a16:creationId xmlns:a16="http://schemas.microsoft.com/office/drawing/2014/main" id="{03694271-7C32-5C1D-ACED-E96D268E8890}"/>
              </a:ext>
            </a:extLst>
          </p:cNvPr>
          <p:cNvPicPr>
            <a:picLocks noChangeAspect="1"/>
          </p:cNvPicPr>
          <p:nvPr userDrawn="1"/>
        </p:nvPicPr>
        <p:blipFill>
          <a:blip r:embed="rId49" cstate="screen">
            <a:extLst>
              <a:ext uri="{28A0092B-C50C-407E-A947-70E740481C1C}">
                <a14:useLocalDpi xmlns:a14="http://schemas.microsoft.com/office/drawing/2010/main"/>
              </a:ext>
            </a:extLst>
          </a:blip>
          <a:srcRect/>
          <a:stretch/>
        </p:blipFill>
        <p:spPr>
          <a:xfrm>
            <a:off x="6800317" y="5233118"/>
            <a:ext cx="840821" cy="840821"/>
          </a:xfrm>
          <a:prstGeom prst="rect">
            <a:avLst/>
          </a:prstGeom>
        </p:spPr>
      </p:pic>
      <p:pic>
        <p:nvPicPr>
          <p:cNvPr id="56" name="Picture 55" descr="A close-up of a fingerprint&#10;">
            <a:extLst>
              <a:ext uri="{FF2B5EF4-FFF2-40B4-BE49-F238E27FC236}">
                <a16:creationId xmlns:a16="http://schemas.microsoft.com/office/drawing/2014/main" id="{88AFA250-5DFC-4E1E-4A49-3F054A525500}"/>
              </a:ext>
            </a:extLst>
          </p:cNvPr>
          <p:cNvPicPr>
            <a:picLocks noChangeAspect="1"/>
          </p:cNvPicPr>
          <p:nvPr userDrawn="1"/>
        </p:nvPicPr>
        <p:blipFill>
          <a:blip r:embed="rId50" cstate="screen">
            <a:extLst>
              <a:ext uri="{28A0092B-C50C-407E-A947-70E740481C1C}">
                <a14:useLocalDpi xmlns:a14="http://schemas.microsoft.com/office/drawing/2010/main"/>
              </a:ext>
            </a:extLst>
          </a:blip>
          <a:srcRect/>
          <a:stretch/>
        </p:blipFill>
        <p:spPr>
          <a:xfrm>
            <a:off x="7849371" y="5233118"/>
            <a:ext cx="840821" cy="840821"/>
          </a:xfrm>
          <a:prstGeom prst="rect">
            <a:avLst/>
          </a:prstGeom>
        </p:spPr>
      </p:pic>
      <p:pic>
        <p:nvPicPr>
          <p:cNvPr id="57" name="Picture 56" descr="A purple circle with squares and lines&#10;">
            <a:extLst>
              <a:ext uri="{FF2B5EF4-FFF2-40B4-BE49-F238E27FC236}">
                <a16:creationId xmlns:a16="http://schemas.microsoft.com/office/drawing/2014/main" id="{1856199F-11D7-F62B-CAEC-893DFCEC7789}"/>
              </a:ext>
            </a:extLst>
          </p:cNvPr>
          <p:cNvPicPr>
            <a:picLocks noChangeAspect="1"/>
          </p:cNvPicPr>
          <p:nvPr userDrawn="1"/>
        </p:nvPicPr>
        <p:blipFill>
          <a:blip r:embed="rId51" cstate="screen">
            <a:extLst>
              <a:ext uri="{28A0092B-C50C-407E-A947-70E740481C1C}">
                <a14:useLocalDpi xmlns:a14="http://schemas.microsoft.com/office/drawing/2010/main"/>
              </a:ext>
            </a:extLst>
          </a:blip>
          <a:srcRect/>
          <a:stretch/>
        </p:blipFill>
        <p:spPr>
          <a:xfrm>
            <a:off x="9947479" y="5233118"/>
            <a:ext cx="840821" cy="840821"/>
          </a:xfrm>
          <a:prstGeom prst="rect">
            <a:avLst/>
          </a:prstGeom>
        </p:spPr>
      </p:pic>
      <p:pic>
        <p:nvPicPr>
          <p:cNvPr id="58" name="Picture 57" descr="A purple head ">
            <a:extLst>
              <a:ext uri="{FF2B5EF4-FFF2-40B4-BE49-F238E27FC236}">
                <a16:creationId xmlns:a16="http://schemas.microsoft.com/office/drawing/2014/main" id="{DC38636B-D5D3-590F-2AEB-2F57EC8A311C}"/>
              </a:ext>
            </a:extLst>
          </p:cNvPr>
          <p:cNvPicPr>
            <a:picLocks noChangeAspect="1"/>
          </p:cNvPicPr>
          <p:nvPr userDrawn="1"/>
        </p:nvPicPr>
        <p:blipFill>
          <a:blip r:embed="rId52" cstate="screen">
            <a:extLst>
              <a:ext uri="{28A0092B-C50C-407E-A947-70E740481C1C}">
                <a14:useLocalDpi xmlns:a14="http://schemas.microsoft.com/office/drawing/2010/main"/>
              </a:ext>
            </a:extLst>
          </a:blip>
          <a:srcRect/>
          <a:stretch/>
        </p:blipFill>
        <p:spPr>
          <a:xfrm>
            <a:off x="8898425" y="5233118"/>
            <a:ext cx="840821" cy="840821"/>
          </a:xfrm>
          <a:prstGeom prst="rect">
            <a:avLst/>
          </a:prstGeom>
        </p:spPr>
      </p:pic>
    </p:spTree>
    <p:extLst>
      <p:ext uri="{BB962C8B-B14F-4D97-AF65-F5344CB8AC3E}">
        <p14:creationId xmlns:p14="http://schemas.microsoft.com/office/powerpoint/2010/main" val="259976550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2_User Guide: Pictograms and Icons">
    <p:bg>
      <p:bgPr>
        <a:solidFill>
          <a:srgbClr val="0D004D"/>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2A34BAF-57A8-2477-9162-A0C11600D986}"/>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bwMode="gray">
          <a:xfrm>
            <a:off x="0" y="0"/>
            <a:ext cx="3216275" cy="6858000"/>
          </a:xfrm>
          <a:prstGeom prst="rect">
            <a:avLst/>
          </a:prstGeom>
          <a:solidFill>
            <a:srgbClr val="EDECF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Plus Jakarta Sans" panose="020B0604030504040204"/>
              <a:ea typeface="+mn-ea"/>
              <a:cs typeface="+mn-cs"/>
            </a:endParaRPr>
          </a:p>
        </p:txBody>
      </p:sp>
      <p:sp>
        <p:nvSpPr>
          <p:cNvPr id="188" name="Section">
            <a:extLst>
              <a:ext uri="{FF2B5EF4-FFF2-40B4-BE49-F238E27FC236}">
                <a16:creationId xmlns:a16="http://schemas.microsoft.com/office/drawing/2014/main" id="{EBA5F521-577F-6087-09CE-FB6C3058BD6D}"/>
              </a:ext>
            </a:extLst>
          </p:cNvPr>
          <p:cNvSpPr txBox="1"/>
          <p:nvPr userDrawn="1"/>
        </p:nvSpPr>
        <p:spPr bwMode="gray">
          <a:xfrm>
            <a:off x="550164" y="0"/>
            <a:ext cx="3602736" cy="548640"/>
          </a:xfrm>
          <a:prstGeom prst="rect">
            <a:avLst/>
          </a:prstGeom>
          <a:noFill/>
        </p:spPr>
        <p:txBody>
          <a:bodyPr wrap="none" lIns="0" tIns="0" rIns="0" bIns="0" rtlCol="0" anchor="ctr" anchorCtr="0">
            <a:noAutofit/>
          </a:bodyPr>
          <a:lstStyle/>
          <a:p>
            <a:pPr algn="l"/>
            <a:r>
              <a:rPr lang="en-US" sz="1000" cap="all" baseline="0" noProof="0">
                <a:solidFill>
                  <a:srgbClr val="512EAB"/>
                </a:solidFill>
              </a:rPr>
              <a:t>User Guide</a:t>
            </a:r>
          </a:p>
        </p:txBody>
      </p:sp>
      <p:sp>
        <p:nvSpPr>
          <p:cNvPr id="11" name="Title 1">
            <a:extLst>
              <a:ext uri="{FF2B5EF4-FFF2-40B4-BE49-F238E27FC236}">
                <a16:creationId xmlns:a16="http://schemas.microsoft.com/office/drawing/2014/main" id="{9F569392-7410-5E80-76E3-002E14CCB93F}"/>
              </a:ext>
            </a:extLst>
          </p:cNvPr>
          <p:cNvSpPr txBox="1">
            <a:spLocks/>
          </p:cNvSpPr>
          <p:nvPr userDrawn="1"/>
        </p:nvSpPr>
        <p:spPr bwMode="gray">
          <a:xfrm>
            <a:off x="550164" y="552450"/>
            <a:ext cx="2666111" cy="819150"/>
          </a:xfrm>
          <a:prstGeom prst="rect">
            <a:avLst/>
          </a:prstGeom>
          <a:ln>
            <a:noFill/>
          </a:ln>
        </p:spPr>
        <p:txBody>
          <a:bodyPr vert="horz" lIns="0" tIns="0" rIns="0" bIns="0" rtlCol="0" anchor="t">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200" b="0" i="0" u="none" strike="noStrike" kern="1200" cap="none" spc="0" normalizeH="0" baseline="0" noProof="0">
                <a:ln>
                  <a:noFill/>
                </a:ln>
                <a:solidFill>
                  <a:srgbClr val="0D004D"/>
                </a:solidFill>
                <a:effectLst/>
                <a:uLnTx/>
                <a:uFillTx/>
                <a:latin typeface="Plus Jakarta Sans SemiBold" panose="020B0609020204030204"/>
                <a:ea typeface="+mj-ea"/>
                <a:cs typeface="+mj-cs"/>
              </a:rPr>
              <a:t>Pictograms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200" b="0" i="0" u="none" strike="noStrike" kern="1200" cap="none" spc="0" normalizeH="0" baseline="0" noProof="0">
                <a:ln>
                  <a:noFill/>
                </a:ln>
                <a:solidFill>
                  <a:srgbClr val="0D004D"/>
                </a:solidFill>
                <a:effectLst/>
                <a:uLnTx/>
                <a:uFillTx/>
                <a:latin typeface="Plus Jakarta Sans SemiBold" panose="020B0609020204030204"/>
                <a:ea typeface="+mj-ea"/>
                <a:cs typeface="+mj-cs"/>
              </a:rPr>
              <a:t>Darkmode</a:t>
            </a:r>
          </a:p>
        </p:txBody>
      </p:sp>
      <p:sp>
        <p:nvSpPr>
          <p:cNvPr id="14" name="Text Placeholder 1">
            <a:extLst>
              <a:ext uri="{FF2B5EF4-FFF2-40B4-BE49-F238E27FC236}">
                <a16:creationId xmlns:a16="http://schemas.microsoft.com/office/drawing/2014/main" id="{385A84BD-04C7-0208-E294-9B5715738F9A}"/>
              </a:ext>
            </a:extLst>
          </p:cNvPr>
          <p:cNvSpPr txBox="1">
            <a:spLocks/>
          </p:cNvSpPr>
          <p:nvPr userDrawn="1"/>
        </p:nvSpPr>
        <p:spPr bwMode="gray">
          <a:xfrm>
            <a:off x="550164" y="1625600"/>
            <a:ext cx="2335911" cy="4679950"/>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600"/>
              </a:spcAft>
              <a:buFont typeface="Plus Jakarta Sans" panose="020B0604020202020204" pitchFamily="34" charset="0"/>
              <a:buNone/>
              <a:defRPr sz="1100" kern="1200">
                <a:solidFill>
                  <a:schemeClr val="tx2"/>
                </a:solidFill>
                <a:latin typeface="+mn-lt"/>
                <a:ea typeface="+mn-ea"/>
                <a:cs typeface="+mn-cs"/>
              </a:defRPr>
            </a:lvl1pPr>
            <a:lvl2pPr marL="457200" indent="0" algn="l" defTabSz="914400" rtl="0" eaLnBrk="1" latinLnBrk="0" hangingPunct="1">
              <a:lnSpc>
                <a:spcPct val="100000"/>
              </a:lnSpc>
              <a:spcBef>
                <a:spcPts val="0"/>
              </a:spcBef>
              <a:spcAft>
                <a:spcPts val="600"/>
              </a:spcAft>
              <a:buFont typeface="Plus Jakarta Sans" panose="020B0604020202020204" pitchFamily="34" charset="0"/>
              <a:buNone/>
              <a:defRPr sz="1400" kern="1200">
                <a:solidFill>
                  <a:schemeClr val="tx2"/>
                </a:solidFill>
                <a:latin typeface="+mn-lt"/>
                <a:ea typeface="+mn-ea"/>
                <a:cs typeface="+mn-cs"/>
              </a:defRPr>
            </a:lvl2pPr>
            <a:lvl3pPr marL="914400" indent="0" algn="l" defTabSz="914400" rtl="0" eaLnBrk="1" latinLnBrk="0" hangingPunct="1">
              <a:lnSpc>
                <a:spcPct val="100000"/>
              </a:lnSpc>
              <a:spcBef>
                <a:spcPts val="0"/>
              </a:spcBef>
              <a:spcAft>
                <a:spcPts val="600"/>
              </a:spcAft>
              <a:buFont typeface="Plus Jakarta Sans" panose="020B0604020202020204" pitchFamily="34" charset="0"/>
              <a:buNone/>
              <a:defRPr sz="1200" kern="1200">
                <a:solidFill>
                  <a:schemeClr val="tx2"/>
                </a:solidFill>
                <a:latin typeface="+mn-lt"/>
                <a:ea typeface="+mn-ea"/>
                <a:cs typeface="+mn-cs"/>
              </a:defRPr>
            </a:lvl3pPr>
            <a:lvl4pPr marL="1371600" indent="0" algn="l" defTabSz="914400" rtl="0" eaLnBrk="1" latinLnBrk="0" hangingPunct="1">
              <a:lnSpc>
                <a:spcPct val="100000"/>
              </a:lnSpc>
              <a:spcBef>
                <a:spcPts val="0"/>
              </a:spcBef>
              <a:spcAft>
                <a:spcPts val="600"/>
              </a:spcAft>
              <a:buFont typeface="Plus Jakarta Sans" panose="020B0604020202020204" pitchFamily="34" charset="0"/>
              <a:buNone/>
              <a:defRPr sz="1000" kern="1200">
                <a:solidFill>
                  <a:schemeClr val="tx2"/>
                </a:solidFill>
                <a:latin typeface="+mn-lt"/>
                <a:ea typeface="+mn-ea"/>
                <a:cs typeface="+mn-cs"/>
              </a:defRPr>
            </a:lvl4pPr>
            <a:lvl5pPr marL="1828800" indent="0" algn="l" defTabSz="914400" rtl="0" eaLnBrk="1" latinLnBrk="0" hangingPunct="1">
              <a:lnSpc>
                <a:spcPct val="100000"/>
              </a:lnSpc>
              <a:spcBef>
                <a:spcPts val="0"/>
              </a:spcBef>
              <a:spcAft>
                <a:spcPts val="600"/>
              </a:spcAft>
              <a:buFont typeface="Plus Jakarta Sans" panose="020B0604020202020204" pitchFamily="34" charset="0"/>
              <a:buNone/>
              <a:defRPr sz="1000" kern="1200">
                <a:solidFill>
                  <a:schemeClr val="tx2"/>
                </a:solidFill>
                <a:latin typeface="+mn-lt"/>
                <a:ea typeface="+mn-ea"/>
                <a:cs typeface="+mn-cs"/>
              </a:defRPr>
            </a:lvl5pPr>
            <a:lvl6pPr marL="22860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9pPr>
          </a:lstStyle>
          <a:p>
            <a:r>
              <a:rPr lang="en-US" b="0" noProof="0"/>
              <a:t>While pictograms should be used in their original Purple colorway, they can also incorporate one of three accent colors, Amber, Turquoise and Fuchsia.</a:t>
            </a:r>
          </a:p>
          <a:p>
            <a:r>
              <a:rPr lang="en-GB">
                <a:solidFill>
                  <a:srgbClr val="0C004C"/>
                </a:solidFill>
                <a:effectLst/>
                <a:latin typeface="Plus Jakarta Sans Medium" pitchFamily="2" charset="77"/>
              </a:rPr>
              <a:t>Consider using pictograms with accent colors when: </a:t>
            </a:r>
          </a:p>
          <a:p>
            <a:pPr marL="171450" indent="-171450">
              <a:buFont typeface="Arial" panose="020B0604020202020204" pitchFamily="34" charset="0"/>
              <a:buChar char="•"/>
            </a:pPr>
            <a:r>
              <a:rPr lang="en-GB">
                <a:solidFill>
                  <a:srgbClr val="0C004C"/>
                </a:solidFill>
                <a:effectLst/>
                <a:latin typeface="Plus Jakarta Sans Medium" pitchFamily="2" charset="77"/>
              </a:rPr>
              <a:t>calling additional attention to one in a series </a:t>
            </a:r>
          </a:p>
          <a:p>
            <a:pPr marL="171450" indent="-171450">
              <a:buFont typeface="Arial" panose="020B0604020202020204" pitchFamily="34" charset="0"/>
              <a:buChar char="•"/>
            </a:pPr>
            <a:r>
              <a:rPr lang="en-GB">
                <a:solidFill>
                  <a:srgbClr val="0C004C"/>
                </a:solidFill>
                <a:effectLst/>
                <a:latin typeface="Plus Jakarta Sans Medium" pitchFamily="2" charset="77"/>
              </a:rPr>
              <a:t>complementing the color of a layout </a:t>
            </a:r>
          </a:p>
          <a:p>
            <a:pPr marL="171450" indent="-171450">
              <a:buFont typeface="Arial" panose="020B0604020202020204" pitchFamily="34" charset="0"/>
              <a:buChar char="•"/>
            </a:pPr>
            <a:r>
              <a:rPr lang="en-GB">
                <a:solidFill>
                  <a:srgbClr val="0C004C"/>
                </a:solidFill>
                <a:effectLst/>
                <a:latin typeface="Plus Jakarta Sans Medium" pitchFamily="2" charset="77"/>
              </a:rPr>
              <a:t>used as a large expressive illustration </a:t>
            </a:r>
          </a:p>
        </p:txBody>
      </p:sp>
      <p:sp>
        <p:nvSpPr>
          <p:cNvPr id="4" name="Footer">
            <a:extLst>
              <a:ext uri="{FF2B5EF4-FFF2-40B4-BE49-F238E27FC236}">
                <a16:creationId xmlns:a16="http://schemas.microsoft.com/office/drawing/2014/main" id="{D98E3E45-621A-88DF-E490-7E6E2B0BC6E6}"/>
              </a:ext>
            </a:extLst>
          </p:cNvPr>
          <p:cNvSpPr>
            <a:spLocks noGrp="1" noRot="1" noMove="1" noResize="1" noEditPoints="1" noAdjustHandles="1" noChangeArrowheads="1" noChangeShapeType="1"/>
          </p:cNvSpPr>
          <p:nvPr userDrawn="1">
            <p:ph type="ftr" sz="quarter" idx="11"/>
          </p:nvPr>
        </p:nvSpPr>
        <p:spPr bwMode="gray">
          <a:xfrm>
            <a:off x="550164" y="6439710"/>
            <a:ext cx="2666111" cy="418289"/>
          </a:xfrm>
        </p:spPr>
        <p:txBody>
          <a:bodyPr/>
          <a:lstStyle/>
          <a:p>
            <a:r>
              <a:rPr lang="en-US" noProof="0"/>
              <a:t>Copyright 2025 Pearson. All rights reserved.</a:t>
            </a:r>
          </a:p>
        </p:txBody>
      </p:sp>
      <p:sp>
        <p:nvSpPr>
          <p:cNvPr id="5" name="Slide Number">
            <a:extLst>
              <a:ext uri="{FF2B5EF4-FFF2-40B4-BE49-F238E27FC236}">
                <a16:creationId xmlns:a16="http://schemas.microsoft.com/office/drawing/2014/main" id="{912DB833-253D-BDCA-D9DF-7C4BCBD1A196}"/>
              </a:ext>
            </a:extLst>
          </p:cNvPr>
          <p:cNvSpPr>
            <a:spLocks noGrp="1" noRot="1" noMove="1" noResize="1" noEditPoints="1" noAdjustHandles="1" noChangeArrowheads="1" noChangeShapeType="1"/>
          </p:cNvSpPr>
          <p:nvPr userDrawn="1">
            <p:ph type="sldNum" sz="quarter" idx="12"/>
          </p:nvPr>
        </p:nvSpPr>
        <p:spPr bwMode="gray"/>
        <p:txBody>
          <a:bodyPr/>
          <a:lstStyle>
            <a:lvl1pPr>
              <a:defRPr>
                <a:solidFill>
                  <a:schemeClr val="bg1"/>
                </a:solidFill>
              </a:defRPr>
            </a:lvl1pPr>
          </a:lstStyle>
          <a:p>
            <a:fld id="{27BB625B-AB5A-C845-B50B-ED205C3DDF7A}" type="slidenum">
              <a:rPr lang="en-US" smtClean="0"/>
              <a:pPr/>
              <a:t>‹N›</a:t>
            </a:fld>
            <a:endParaRPr lang="en-US"/>
          </a:p>
        </p:txBody>
      </p:sp>
      <p:sp>
        <p:nvSpPr>
          <p:cNvPr id="2" name="Text">
            <a:extLst>
              <a:ext uri="{FF2B5EF4-FFF2-40B4-BE49-F238E27FC236}">
                <a16:creationId xmlns:a16="http://schemas.microsoft.com/office/drawing/2014/main" id="{F104E53C-6716-4A3C-314D-EC0B86CF0F3C}"/>
              </a:ext>
            </a:extLst>
          </p:cNvPr>
          <p:cNvSpPr>
            <a:spLocks/>
          </p:cNvSpPr>
          <p:nvPr userDrawn="1"/>
        </p:nvSpPr>
        <p:spPr>
          <a:xfrm>
            <a:off x="440676" y="4269821"/>
            <a:ext cx="2378724" cy="743846"/>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ts val="1420"/>
              </a:lnSpc>
            </a:pPr>
            <a:r>
              <a:rPr lang="en-US" sz="1100" noProof="1">
                <a:solidFill>
                  <a:schemeClr val="tx2"/>
                </a:solidFill>
              </a:rPr>
              <a:t>Go to </a:t>
            </a:r>
            <a:r>
              <a:rPr lang="en-US" sz="1100" b="1" noProof="1">
                <a:solidFill>
                  <a:schemeClr val="tx2"/>
                </a:solidFill>
                <a:hlinkClick r:id="rId2">
                  <a:extLst>
                    <a:ext uri="{A12FA001-AC4F-418D-AE19-62706E023703}">
                      <ahyp:hlinkClr xmlns:ahyp="http://schemas.microsoft.com/office/drawing/2018/hyperlinkcolor" val="tx"/>
                    </a:ext>
                  </a:extLst>
                </a:hlinkClick>
              </a:rPr>
              <a:t>Pearson Brand Hub</a:t>
            </a:r>
            <a:r>
              <a:rPr lang="en-US" sz="1100" b="1" noProof="1">
                <a:solidFill>
                  <a:schemeClr val="tx2"/>
                </a:solidFill>
              </a:rPr>
              <a:t> </a:t>
            </a:r>
            <a:r>
              <a:rPr lang="en-US" sz="1100" noProof="1">
                <a:solidFill>
                  <a:schemeClr val="tx2"/>
                </a:solidFill>
              </a:rPr>
              <a:t>to access the pictograms with accent colors. </a:t>
            </a:r>
            <a:endParaRPr lang="en-US" sz="1100">
              <a:solidFill>
                <a:schemeClr val="tx2"/>
              </a:solidFill>
            </a:endParaRPr>
          </a:p>
        </p:txBody>
      </p:sp>
      <p:grpSp>
        <p:nvGrpSpPr>
          <p:cNvPr id="3" name="Group 2" descr="pictograms with accent colors">
            <a:extLst>
              <a:ext uri="{FF2B5EF4-FFF2-40B4-BE49-F238E27FC236}">
                <a16:creationId xmlns:a16="http://schemas.microsoft.com/office/drawing/2014/main" id="{7C3C6516-0D1F-DE93-B519-0D14733AECE8}"/>
              </a:ext>
            </a:extLst>
          </p:cNvPr>
          <p:cNvGrpSpPr/>
          <p:nvPr userDrawn="1"/>
        </p:nvGrpSpPr>
        <p:grpSpPr>
          <a:xfrm>
            <a:off x="550164" y="5125013"/>
            <a:ext cx="2159747" cy="680781"/>
            <a:chOff x="550164" y="5125013"/>
            <a:chExt cx="2159747" cy="680781"/>
          </a:xfrm>
        </p:grpSpPr>
        <p:pic>
          <p:nvPicPr>
            <p:cNvPr id="7" name="Picture 6" descr="A colorful cube with purple and yellow squares&#10;&#10;AI-generated content may be incorrect.">
              <a:extLst>
                <a:ext uri="{FF2B5EF4-FFF2-40B4-BE49-F238E27FC236}">
                  <a16:creationId xmlns:a16="http://schemas.microsoft.com/office/drawing/2014/main" id="{310D9A04-0514-F3DF-3835-79964BDE787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50164" y="5125013"/>
              <a:ext cx="680781" cy="680781"/>
            </a:xfrm>
            <a:prstGeom prst="rect">
              <a:avLst/>
            </a:prstGeom>
          </p:spPr>
        </p:pic>
        <p:pic>
          <p:nvPicPr>
            <p:cNvPr id="8" name="Picture 7">
              <a:extLst>
                <a:ext uri="{FF2B5EF4-FFF2-40B4-BE49-F238E27FC236}">
                  <a16:creationId xmlns:a16="http://schemas.microsoft.com/office/drawing/2014/main" id="{E6A36EFE-3215-5496-0828-DDC5F070DC32}"/>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1289647" y="5125013"/>
              <a:ext cx="680781" cy="680781"/>
            </a:xfrm>
            <a:prstGeom prst="rect">
              <a:avLst/>
            </a:prstGeom>
          </p:spPr>
        </p:pic>
        <p:pic>
          <p:nvPicPr>
            <p:cNvPr id="9" name="Picture 8">
              <a:extLst>
                <a:ext uri="{FF2B5EF4-FFF2-40B4-BE49-F238E27FC236}">
                  <a16:creationId xmlns:a16="http://schemas.microsoft.com/office/drawing/2014/main" id="{B1FB22F5-ED55-1BB7-72C0-203864AEF9FE}"/>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2029130" y="5125013"/>
              <a:ext cx="680781" cy="680781"/>
            </a:xfrm>
            <a:prstGeom prst="rect">
              <a:avLst/>
            </a:prstGeom>
          </p:spPr>
        </p:pic>
      </p:grpSp>
      <p:pic>
        <p:nvPicPr>
          <p:cNvPr id="10" name="Picture 9" descr="A purple paper plane">
            <a:extLst>
              <a:ext uri="{FF2B5EF4-FFF2-40B4-BE49-F238E27FC236}">
                <a16:creationId xmlns:a16="http://schemas.microsoft.com/office/drawing/2014/main" id="{169DB5D7-A537-59D3-CAB1-52B43BB61C4C}"/>
              </a:ext>
            </a:extLst>
          </p:cNvPr>
          <p:cNvPicPr>
            <a:picLocks noChangeAspect="1"/>
          </p:cNvPicPr>
          <p:nvPr userDrawn="1"/>
        </p:nvPicPr>
        <p:blipFill>
          <a:blip r:embed="rId6" cstate="screen">
            <a:extLst>
              <a:ext uri="{28A0092B-C50C-407E-A947-70E740481C1C}">
                <a14:useLocalDpi xmlns:a14="http://schemas.microsoft.com/office/drawing/2010/main"/>
              </a:ext>
            </a:extLst>
          </a:blip>
          <a:srcRect/>
          <a:stretch/>
        </p:blipFill>
        <p:spPr>
          <a:xfrm>
            <a:off x="3653155" y="722826"/>
            <a:ext cx="840821" cy="840821"/>
          </a:xfrm>
          <a:prstGeom prst="rect">
            <a:avLst/>
          </a:prstGeom>
        </p:spPr>
      </p:pic>
      <p:pic>
        <p:nvPicPr>
          <p:cNvPr id="12" name="Picture 11" descr="A purple cube with white lines&#10;">
            <a:extLst>
              <a:ext uri="{FF2B5EF4-FFF2-40B4-BE49-F238E27FC236}">
                <a16:creationId xmlns:a16="http://schemas.microsoft.com/office/drawing/2014/main" id="{10D96894-A8CF-E764-4CF1-EBE546C8E9B0}"/>
              </a:ext>
            </a:extLst>
          </p:cNvPr>
          <p:cNvPicPr>
            <a:picLocks noChangeAspect="1"/>
          </p:cNvPicPr>
          <p:nvPr userDrawn="1"/>
        </p:nvPicPr>
        <p:blipFill>
          <a:blip r:embed="rId7" cstate="screen">
            <a:extLst>
              <a:ext uri="{28A0092B-C50C-407E-A947-70E740481C1C}">
                <a14:useLocalDpi xmlns:a14="http://schemas.microsoft.com/office/drawing/2010/main"/>
              </a:ext>
            </a:extLst>
          </a:blip>
          <a:srcRect/>
          <a:stretch/>
        </p:blipFill>
        <p:spPr>
          <a:xfrm>
            <a:off x="4702209" y="722826"/>
            <a:ext cx="840821" cy="840821"/>
          </a:xfrm>
          <a:prstGeom prst="rect">
            <a:avLst/>
          </a:prstGeom>
        </p:spPr>
      </p:pic>
      <p:pic>
        <p:nvPicPr>
          <p:cNvPr id="13" name="Picture 12" descr="A purple square with a white arrow pointing up">
            <a:extLst>
              <a:ext uri="{FF2B5EF4-FFF2-40B4-BE49-F238E27FC236}">
                <a16:creationId xmlns:a16="http://schemas.microsoft.com/office/drawing/2014/main" id="{16252A5B-B67A-E5EC-F842-5D58DB580AAF}"/>
              </a:ext>
            </a:extLst>
          </p:cNvPr>
          <p:cNvPicPr>
            <a:picLocks noChangeAspect="1"/>
          </p:cNvPicPr>
          <p:nvPr userDrawn="1"/>
        </p:nvPicPr>
        <p:blipFill>
          <a:blip r:embed="rId8" cstate="screen">
            <a:extLst>
              <a:ext uri="{28A0092B-C50C-407E-A947-70E740481C1C}">
                <a14:useLocalDpi xmlns:a14="http://schemas.microsoft.com/office/drawing/2010/main"/>
              </a:ext>
            </a:extLst>
          </a:blip>
          <a:srcRect/>
          <a:stretch/>
        </p:blipFill>
        <p:spPr>
          <a:xfrm>
            <a:off x="5751263" y="722826"/>
            <a:ext cx="840821" cy="840821"/>
          </a:xfrm>
          <a:prstGeom prst="rect">
            <a:avLst/>
          </a:prstGeom>
        </p:spPr>
      </p:pic>
      <p:pic>
        <p:nvPicPr>
          <p:cNvPr id="15" name="Picture 14" descr="A blue circles with white arrows">
            <a:extLst>
              <a:ext uri="{FF2B5EF4-FFF2-40B4-BE49-F238E27FC236}">
                <a16:creationId xmlns:a16="http://schemas.microsoft.com/office/drawing/2014/main" id="{DCD02F9A-81C9-66FA-33D6-1EC1154483F7}"/>
              </a:ext>
            </a:extLst>
          </p:cNvPr>
          <p:cNvPicPr>
            <a:picLocks noChangeAspect="1"/>
          </p:cNvPicPr>
          <p:nvPr userDrawn="1"/>
        </p:nvPicPr>
        <p:blipFill>
          <a:blip r:embed="rId9" cstate="screen">
            <a:extLst>
              <a:ext uri="{28A0092B-C50C-407E-A947-70E740481C1C}">
                <a14:useLocalDpi xmlns:a14="http://schemas.microsoft.com/office/drawing/2010/main"/>
              </a:ext>
            </a:extLst>
          </a:blip>
          <a:srcRect/>
          <a:stretch/>
        </p:blipFill>
        <p:spPr>
          <a:xfrm>
            <a:off x="6800317" y="722826"/>
            <a:ext cx="840821" cy="840821"/>
          </a:xfrm>
          <a:prstGeom prst="rect">
            <a:avLst/>
          </a:prstGeom>
        </p:spPr>
      </p:pic>
      <p:pic>
        <p:nvPicPr>
          <p:cNvPr id="16" name="Picture 15" descr="A globe ">
            <a:extLst>
              <a:ext uri="{FF2B5EF4-FFF2-40B4-BE49-F238E27FC236}">
                <a16:creationId xmlns:a16="http://schemas.microsoft.com/office/drawing/2014/main" id="{F91D6D8C-3C38-6007-7E2C-757FBCC85483}"/>
              </a:ext>
            </a:extLst>
          </p:cNvPr>
          <p:cNvPicPr>
            <a:picLocks noChangeAspect="1"/>
          </p:cNvPicPr>
          <p:nvPr userDrawn="1"/>
        </p:nvPicPr>
        <p:blipFill>
          <a:blip r:embed="rId10" cstate="screen">
            <a:extLst>
              <a:ext uri="{28A0092B-C50C-407E-A947-70E740481C1C}">
                <a14:useLocalDpi xmlns:a14="http://schemas.microsoft.com/office/drawing/2010/main"/>
              </a:ext>
            </a:extLst>
          </a:blip>
          <a:srcRect/>
          <a:stretch/>
        </p:blipFill>
        <p:spPr>
          <a:xfrm>
            <a:off x="7849371" y="722826"/>
            <a:ext cx="840821" cy="840821"/>
          </a:xfrm>
          <a:prstGeom prst="rect">
            <a:avLst/>
          </a:prstGeom>
        </p:spPr>
      </p:pic>
      <p:pic>
        <p:nvPicPr>
          <p:cNvPr id="17" name="Picture 16" descr="Stacked circles">
            <a:extLst>
              <a:ext uri="{FF2B5EF4-FFF2-40B4-BE49-F238E27FC236}">
                <a16:creationId xmlns:a16="http://schemas.microsoft.com/office/drawing/2014/main" id="{6A1222E4-DAF6-CD10-7522-6201ECEBE648}"/>
              </a:ext>
            </a:extLst>
          </p:cNvPr>
          <p:cNvPicPr>
            <a:picLocks noChangeAspect="1"/>
          </p:cNvPicPr>
          <p:nvPr userDrawn="1"/>
        </p:nvPicPr>
        <p:blipFill>
          <a:blip r:embed="rId11" cstate="screen">
            <a:extLst>
              <a:ext uri="{28A0092B-C50C-407E-A947-70E740481C1C}">
                <a14:useLocalDpi xmlns:a14="http://schemas.microsoft.com/office/drawing/2010/main"/>
              </a:ext>
            </a:extLst>
          </a:blip>
          <a:srcRect/>
          <a:stretch/>
        </p:blipFill>
        <p:spPr>
          <a:xfrm>
            <a:off x="8898425" y="722826"/>
            <a:ext cx="840821" cy="840821"/>
          </a:xfrm>
          <a:prstGeom prst="rect">
            <a:avLst/>
          </a:prstGeom>
        </p:spPr>
      </p:pic>
      <p:pic>
        <p:nvPicPr>
          <p:cNvPr id="18" name="Picture 17" descr="A purple square with a white square&#10;">
            <a:extLst>
              <a:ext uri="{FF2B5EF4-FFF2-40B4-BE49-F238E27FC236}">
                <a16:creationId xmlns:a16="http://schemas.microsoft.com/office/drawing/2014/main" id="{44C14866-7BF0-007D-2608-DCB8954430FA}"/>
              </a:ext>
            </a:extLst>
          </p:cNvPr>
          <p:cNvPicPr>
            <a:picLocks noChangeAspect="1"/>
          </p:cNvPicPr>
          <p:nvPr userDrawn="1"/>
        </p:nvPicPr>
        <p:blipFill>
          <a:blip r:embed="rId12" cstate="screen">
            <a:extLst>
              <a:ext uri="{28A0092B-C50C-407E-A947-70E740481C1C}">
                <a14:useLocalDpi xmlns:a14="http://schemas.microsoft.com/office/drawing/2010/main"/>
              </a:ext>
            </a:extLst>
          </a:blip>
          <a:srcRect/>
          <a:stretch/>
        </p:blipFill>
        <p:spPr>
          <a:xfrm>
            <a:off x="9947479" y="722826"/>
            <a:ext cx="840821" cy="840821"/>
          </a:xfrm>
          <a:prstGeom prst="rect">
            <a:avLst/>
          </a:prstGeom>
        </p:spPr>
      </p:pic>
      <p:pic>
        <p:nvPicPr>
          <p:cNvPr id="19" name="Picture 18" descr="A purple circles with a white arrow&#10;">
            <a:extLst>
              <a:ext uri="{FF2B5EF4-FFF2-40B4-BE49-F238E27FC236}">
                <a16:creationId xmlns:a16="http://schemas.microsoft.com/office/drawing/2014/main" id="{1F1F4AF8-84CB-62AA-07E4-B788AAA0E34D}"/>
              </a:ext>
            </a:extLst>
          </p:cNvPr>
          <p:cNvPicPr>
            <a:picLocks noChangeAspect="1"/>
          </p:cNvPicPr>
          <p:nvPr userDrawn="1"/>
        </p:nvPicPr>
        <p:blipFill>
          <a:blip r:embed="rId13" cstate="screen">
            <a:extLst>
              <a:ext uri="{28A0092B-C50C-407E-A947-70E740481C1C}">
                <a14:useLocalDpi xmlns:a14="http://schemas.microsoft.com/office/drawing/2010/main"/>
              </a:ext>
            </a:extLst>
          </a:blip>
          <a:srcRect/>
          <a:stretch/>
        </p:blipFill>
        <p:spPr>
          <a:xfrm>
            <a:off x="10996536" y="722826"/>
            <a:ext cx="840821" cy="840821"/>
          </a:xfrm>
          <a:prstGeom prst="rect">
            <a:avLst/>
          </a:prstGeom>
        </p:spPr>
      </p:pic>
      <p:pic>
        <p:nvPicPr>
          <p:cNvPr id="20" name="Picture 19" descr="A purple circle with a white circle in the middle">
            <a:extLst>
              <a:ext uri="{FF2B5EF4-FFF2-40B4-BE49-F238E27FC236}">
                <a16:creationId xmlns:a16="http://schemas.microsoft.com/office/drawing/2014/main" id="{917AF604-E6BB-6149-0D93-6E19B5DD428D}"/>
              </a:ext>
            </a:extLst>
          </p:cNvPr>
          <p:cNvPicPr>
            <a:picLocks noChangeAspect="1"/>
          </p:cNvPicPr>
          <p:nvPr userDrawn="1"/>
        </p:nvPicPr>
        <p:blipFill>
          <a:blip r:embed="rId14" cstate="screen">
            <a:extLst>
              <a:ext uri="{28A0092B-C50C-407E-A947-70E740481C1C}">
                <a14:useLocalDpi xmlns:a14="http://schemas.microsoft.com/office/drawing/2010/main"/>
              </a:ext>
            </a:extLst>
          </a:blip>
          <a:srcRect/>
          <a:stretch/>
        </p:blipFill>
        <p:spPr>
          <a:xfrm>
            <a:off x="3653155" y="1624884"/>
            <a:ext cx="840821" cy="840821"/>
          </a:xfrm>
          <a:prstGeom prst="rect">
            <a:avLst/>
          </a:prstGeom>
        </p:spPr>
      </p:pic>
      <p:pic>
        <p:nvPicPr>
          <p:cNvPr id="21" name="Picture 20" descr="A purple diamond with a white star&#10;">
            <a:extLst>
              <a:ext uri="{FF2B5EF4-FFF2-40B4-BE49-F238E27FC236}">
                <a16:creationId xmlns:a16="http://schemas.microsoft.com/office/drawing/2014/main" id="{B5BE04BC-6D8A-2B2E-57E2-74BD4BA7870A}"/>
              </a:ext>
            </a:extLst>
          </p:cNvPr>
          <p:cNvPicPr>
            <a:picLocks noChangeAspect="1"/>
          </p:cNvPicPr>
          <p:nvPr userDrawn="1"/>
        </p:nvPicPr>
        <p:blipFill>
          <a:blip r:embed="rId15" cstate="screen">
            <a:extLst>
              <a:ext uri="{28A0092B-C50C-407E-A947-70E740481C1C}">
                <a14:useLocalDpi xmlns:a14="http://schemas.microsoft.com/office/drawing/2010/main"/>
              </a:ext>
            </a:extLst>
          </a:blip>
          <a:srcRect/>
          <a:stretch/>
        </p:blipFill>
        <p:spPr>
          <a:xfrm>
            <a:off x="4702209" y="1624884"/>
            <a:ext cx="840821" cy="840821"/>
          </a:xfrm>
          <a:prstGeom prst="rect">
            <a:avLst/>
          </a:prstGeom>
        </p:spPr>
      </p:pic>
      <p:pic>
        <p:nvPicPr>
          <p:cNvPr id="22" name="Picture 21" descr="A blue squares with a white arrow pointing up&#10;">
            <a:extLst>
              <a:ext uri="{FF2B5EF4-FFF2-40B4-BE49-F238E27FC236}">
                <a16:creationId xmlns:a16="http://schemas.microsoft.com/office/drawing/2014/main" id="{F370C221-EE21-1DE8-4A58-968A6934B05B}"/>
              </a:ext>
            </a:extLst>
          </p:cNvPr>
          <p:cNvPicPr>
            <a:picLocks noChangeAspect="1"/>
          </p:cNvPicPr>
          <p:nvPr userDrawn="1"/>
        </p:nvPicPr>
        <p:blipFill>
          <a:blip r:embed="rId16" cstate="screen">
            <a:extLst>
              <a:ext uri="{28A0092B-C50C-407E-A947-70E740481C1C}">
                <a14:useLocalDpi xmlns:a14="http://schemas.microsoft.com/office/drawing/2010/main"/>
              </a:ext>
            </a:extLst>
          </a:blip>
          <a:srcRect/>
          <a:stretch/>
        </p:blipFill>
        <p:spPr>
          <a:xfrm>
            <a:off x="5751263" y="1624884"/>
            <a:ext cx="840821" cy="840821"/>
          </a:xfrm>
          <a:prstGeom prst="rect">
            <a:avLst/>
          </a:prstGeom>
        </p:spPr>
      </p:pic>
      <p:pic>
        <p:nvPicPr>
          <p:cNvPr id="23" name="Picture 22" descr="A purple and white logo&#10;">
            <a:extLst>
              <a:ext uri="{FF2B5EF4-FFF2-40B4-BE49-F238E27FC236}">
                <a16:creationId xmlns:a16="http://schemas.microsoft.com/office/drawing/2014/main" id="{705C76E5-1942-2587-A4AB-60F50D4E066C}"/>
              </a:ext>
            </a:extLst>
          </p:cNvPr>
          <p:cNvPicPr>
            <a:picLocks noChangeAspect="1"/>
          </p:cNvPicPr>
          <p:nvPr userDrawn="1"/>
        </p:nvPicPr>
        <p:blipFill>
          <a:blip r:embed="rId17" cstate="screen">
            <a:extLst>
              <a:ext uri="{28A0092B-C50C-407E-A947-70E740481C1C}">
                <a14:useLocalDpi xmlns:a14="http://schemas.microsoft.com/office/drawing/2010/main"/>
              </a:ext>
            </a:extLst>
          </a:blip>
          <a:srcRect/>
          <a:stretch/>
        </p:blipFill>
        <p:spPr>
          <a:xfrm>
            <a:off x="6800317" y="1624884"/>
            <a:ext cx="840821" cy="840821"/>
          </a:xfrm>
          <a:prstGeom prst="rect">
            <a:avLst/>
          </a:prstGeom>
        </p:spPr>
      </p:pic>
      <p:pic>
        <p:nvPicPr>
          <p:cNvPr id="24" name="Picture 23" descr="A bright light in a circle">
            <a:extLst>
              <a:ext uri="{FF2B5EF4-FFF2-40B4-BE49-F238E27FC236}">
                <a16:creationId xmlns:a16="http://schemas.microsoft.com/office/drawing/2014/main" id="{DD56DC83-8ECA-B166-1F1B-13263BF3227B}"/>
              </a:ext>
            </a:extLst>
          </p:cNvPr>
          <p:cNvPicPr>
            <a:picLocks noChangeAspect="1"/>
          </p:cNvPicPr>
          <p:nvPr userDrawn="1"/>
        </p:nvPicPr>
        <p:blipFill>
          <a:blip r:embed="rId18" cstate="screen">
            <a:extLst>
              <a:ext uri="{28A0092B-C50C-407E-A947-70E740481C1C}">
                <a14:useLocalDpi xmlns:a14="http://schemas.microsoft.com/office/drawing/2010/main"/>
              </a:ext>
            </a:extLst>
          </a:blip>
          <a:srcRect/>
          <a:stretch/>
        </p:blipFill>
        <p:spPr>
          <a:xfrm>
            <a:off x="7849371" y="1624884"/>
            <a:ext cx="840821" cy="840821"/>
          </a:xfrm>
          <a:prstGeom prst="rect">
            <a:avLst/>
          </a:prstGeom>
        </p:spPr>
      </p:pic>
      <p:pic>
        <p:nvPicPr>
          <p:cNvPr id="25" name="Picture 24" descr="A purple head">
            <a:extLst>
              <a:ext uri="{FF2B5EF4-FFF2-40B4-BE49-F238E27FC236}">
                <a16:creationId xmlns:a16="http://schemas.microsoft.com/office/drawing/2014/main" id="{6EC712BE-E444-F580-E566-0B44F735D403}"/>
              </a:ext>
            </a:extLst>
          </p:cNvPr>
          <p:cNvPicPr>
            <a:picLocks noChangeAspect="1"/>
          </p:cNvPicPr>
          <p:nvPr userDrawn="1"/>
        </p:nvPicPr>
        <p:blipFill>
          <a:blip r:embed="rId19" cstate="screen">
            <a:extLst>
              <a:ext uri="{28A0092B-C50C-407E-A947-70E740481C1C}">
                <a14:useLocalDpi xmlns:a14="http://schemas.microsoft.com/office/drawing/2010/main"/>
              </a:ext>
            </a:extLst>
          </a:blip>
          <a:srcRect/>
          <a:stretch/>
        </p:blipFill>
        <p:spPr>
          <a:xfrm>
            <a:off x="8898425" y="1624884"/>
            <a:ext cx="840821" cy="840821"/>
          </a:xfrm>
          <a:prstGeom prst="rect">
            <a:avLst/>
          </a:prstGeom>
        </p:spPr>
      </p:pic>
      <p:pic>
        <p:nvPicPr>
          <p:cNvPr id="26" name="Picture 25" descr="A group of people in a row&#10;">
            <a:extLst>
              <a:ext uri="{FF2B5EF4-FFF2-40B4-BE49-F238E27FC236}">
                <a16:creationId xmlns:a16="http://schemas.microsoft.com/office/drawing/2014/main" id="{89C6D770-F731-BDCF-7333-74279EC1F8BE}"/>
              </a:ext>
            </a:extLst>
          </p:cNvPr>
          <p:cNvPicPr>
            <a:picLocks noChangeAspect="1"/>
          </p:cNvPicPr>
          <p:nvPr userDrawn="1"/>
        </p:nvPicPr>
        <p:blipFill>
          <a:blip r:embed="rId20" cstate="screen">
            <a:extLst>
              <a:ext uri="{28A0092B-C50C-407E-A947-70E740481C1C}">
                <a14:useLocalDpi xmlns:a14="http://schemas.microsoft.com/office/drawing/2010/main"/>
              </a:ext>
            </a:extLst>
          </a:blip>
          <a:srcRect/>
          <a:stretch/>
        </p:blipFill>
        <p:spPr>
          <a:xfrm>
            <a:off x="9947479" y="1624884"/>
            <a:ext cx="840821" cy="840821"/>
          </a:xfrm>
          <a:prstGeom prst="rect">
            <a:avLst/>
          </a:prstGeom>
        </p:spPr>
      </p:pic>
      <p:pic>
        <p:nvPicPr>
          <p:cNvPr id="27" name="Picture 26" descr="A purple circle with white arrow pointing up&#10;">
            <a:extLst>
              <a:ext uri="{FF2B5EF4-FFF2-40B4-BE49-F238E27FC236}">
                <a16:creationId xmlns:a16="http://schemas.microsoft.com/office/drawing/2014/main" id="{456C2B74-4E43-9DA4-9807-8F6129732934}"/>
              </a:ext>
            </a:extLst>
          </p:cNvPr>
          <p:cNvPicPr>
            <a:picLocks noChangeAspect="1"/>
          </p:cNvPicPr>
          <p:nvPr userDrawn="1"/>
        </p:nvPicPr>
        <p:blipFill>
          <a:blip r:embed="rId21" cstate="screen">
            <a:extLst>
              <a:ext uri="{28A0092B-C50C-407E-A947-70E740481C1C}">
                <a14:useLocalDpi xmlns:a14="http://schemas.microsoft.com/office/drawing/2010/main"/>
              </a:ext>
            </a:extLst>
          </a:blip>
          <a:srcRect/>
          <a:stretch/>
        </p:blipFill>
        <p:spPr>
          <a:xfrm>
            <a:off x="10996536" y="1624884"/>
            <a:ext cx="840821" cy="840821"/>
          </a:xfrm>
          <a:prstGeom prst="rect">
            <a:avLst/>
          </a:prstGeom>
        </p:spPr>
      </p:pic>
      <p:pic>
        <p:nvPicPr>
          <p:cNvPr id="28" name="Picture 27" descr="Speech bubbles">
            <a:extLst>
              <a:ext uri="{FF2B5EF4-FFF2-40B4-BE49-F238E27FC236}">
                <a16:creationId xmlns:a16="http://schemas.microsoft.com/office/drawing/2014/main" id="{CCE81475-FEBB-9EE8-1855-024107B0F8FC}"/>
              </a:ext>
            </a:extLst>
          </p:cNvPr>
          <p:cNvPicPr>
            <a:picLocks noChangeAspect="1"/>
          </p:cNvPicPr>
          <p:nvPr userDrawn="1"/>
        </p:nvPicPr>
        <p:blipFill>
          <a:blip r:embed="rId22" cstate="screen">
            <a:extLst>
              <a:ext uri="{28A0092B-C50C-407E-A947-70E740481C1C}">
                <a14:useLocalDpi xmlns:a14="http://schemas.microsoft.com/office/drawing/2010/main"/>
              </a:ext>
            </a:extLst>
          </a:blip>
          <a:srcRect/>
          <a:stretch/>
        </p:blipFill>
        <p:spPr>
          <a:xfrm>
            <a:off x="3653155" y="2526942"/>
            <a:ext cx="840821" cy="840821"/>
          </a:xfrm>
          <a:prstGeom prst="rect">
            <a:avLst/>
          </a:prstGeom>
        </p:spPr>
      </p:pic>
      <p:pic>
        <p:nvPicPr>
          <p:cNvPr id="29" name="Picture 28" descr="A light bulb with lines coming out of it&#10;">
            <a:extLst>
              <a:ext uri="{FF2B5EF4-FFF2-40B4-BE49-F238E27FC236}">
                <a16:creationId xmlns:a16="http://schemas.microsoft.com/office/drawing/2014/main" id="{53F7685E-A60F-7F07-C240-992BD9F089F0}"/>
              </a:ext>
            </a:extLst>
          </p:cNvPr>
          <p:cNvPicPr>
            <a:picLocks noChangeAspect="1"/>
          </p:cNvPicPr>
          <p:nvPr userDrawn="1"/>
        </p:nvPicPr>
        <p:blipFill>
          <a:blip r:embed="rId23" cstate="screen">
            <a:extLst>
              <a:ext uri="{28A0092B-C50C-407E-A947-70E740481C1C}">
                <a14:useLocalDpi xmlns:a14="http://schemas.microsoft.com/office/drawing/2010/main"/>
              </a:ext>
            </a:extLst>
          </a:blip>
          <a:srcRect/>
          <a:stretch/>
        </p:blipFill>
        <p:spPr>
          <a:xfrm>
            <a:off x="4702209" y="2526942"/>
            <a:ext cx="840821" cy="840821"/>
          </a:xfrm>
          <a:prstGeom prst="rect">
            <a:avLst/>
          </a:prstGeom>
        </p:spPr>
      </p:pic>
      <p:pic>
        <p:nvPicPr>
          <p:cNvPr id="30" name="Picture 29" descr="A purple diamond">
            <a:extLst>
              <a:ext uri="{FF2B5EF4-FFF2-40B4-BE49-F238E27FC236}">
                <a16:creationId xmlns:a16="http://schemas.microsoft.com/office/drawing/2014/main" id="{D2F65CA9-4484-1FF6-2B22-F8FC4C8D7100}"/>
              </a:ext>
            </a:extLst>
          </p:cNvPr>
          <p:cNvPicPr>
            <a:picLocks noChangeAspect="1"/>
          </p:cNvPicPr>
          <p:nvPr userDrawn="1"/>
        </p:nvPicPr>
        <p:blipFill>
          <a:blip r:embed="rId24" cstate="screen">
            <a:extLst>
              <a:ext uri="{28A0092B-C50C-407E-A947-70E740481C1C}">
                <a14:useLocalDpi xmlns:a14="http://schemas.microsoft.com/office/drawing/2010/main"/>
              </a:ext>
            </a:extLst>
          </a:blip>
          <a:srcRect/>
          <a:stretch/>
        </p:blipFill>
        <p:spPr>
          <a:xfrm>
            <a:off x="5751263" y="2526942"/>
            <a:ext cx="840821" cy="840821"/>
          </a:xfrm>
          <a:prstGeom prst="rect">
            <a:avLst/>
          </a:prstGeom>
        </p:spPr>
      </p:pic>
      <p:pic>
        <p:nvPicPr>
          <p:cNvPr id="31" name="Picture 30" descr="A purple triangle with a flag on top&#10;">
            <a:extLst>
              <a:ext uri="{FF2B5EF4-FFF2-40B4-BE49-F238E27FC236}">
                <a16:creationId xmlns:a16="http://schemas.microsoft.com/office/drawing/2014/main" id="{588EC5A9-43F1-4D16-2820-AAAB0F83A6BF}"/>
              </a:ext>
            </a:extLst>
          </p:cNvPr>
          <p:cNvPicPr>
            <a:picLocks noChangeAspect="1"/>
          </p:cNvPicPr>
          <p:nvPr userDrawn="1"/>
        </p:nvPicPr>
        <p:blipFill>
          <a:blip r:embed="rId25" cstate="screen">
            <a:extLst>
              <a:ext uri="{28A0092B-C50C-407E-A947-70E740481C1C}">
                <a14:useLocalDpi xmlns:a14="http://schemas.microsoft.com/office/drawing/2010/main"/>
              </a:ext>
            </a:extLst>
          </a:blip>
          <a:srcRect/>
          <a:stretch/>
        </p:blipFill>
        <p:spPr>
          <a:xfrm>
            <a:off x="6800317" y="2526942"/>
            <a:ext cx="840821" cy="840821"/>
          </a:xfrm>
          <a:prstGeom prst="rect">
            <a:avLst/>
          </a:prstGeom>
        </p:spPr>
      </p:pic>
      <p:pic>
        <p:nvPicPr>
          <p:cNvPr id="32" name="Picture 31" descr="A purple eye with white dots&#10;">
            <a:extLst>
              <a:ext uri="{FF2B5EF4-FFF2-40B4-BE49-F238E27FC236}">
                <a16:creationId xmlns:a16="http://schemas.microsoft.com/office/drawing/2014/main" id="{22B13AED-A07E-42DC-F7CF-5B4F50B01EA1}"/>
              </a:ext>
            </a:extLst>
          </p:cNvPr>
          <p:cNvPicPr>
            <a:picLocks noChangeAspect="1"/>
          </p:cNvPicPr>
          <p:nvPr userDrawn="1"/>
        </p:nvPicPr>
        <p:blipFill>
          <a:blip r:embed="rId26" cstate="screen">
            <a:extLst>
              <a:ext uri="{28A0092B-C50C-407E-A947-70E740481C1C}">
                <a14:useLocalDpi xmlns:a14="http://schemas.microsoft.com/office/drawing/2010/main"/>
              </a:ext>
            </a:extLst>
          </a:blip>
          <a:srcRect/>
          <a:stretch/>
        </p:blipFill>
        <p:spPr>
          <a:xfrm>
            <a:off x="7849371" y="2526942"/>
            <a:ext cx="840821" cy="840821"/>
          </a:xfrm>
          <a:prstGeom prst="rect">
            <a:avLst/>
          </a:prstGeom>
        </p:spPr>
      </p:pic>
      <p:pic>
        <p:nvPicPr>
          <p:cNvPr id="33" name="Picture 32" descr="A purple briefcase with white arrow&#10;">
            <a:extLst>
              <a:ext uri="{FF2B5EF4-FFF2-40B4-BE49-F238E27FC236}">
                <a16:creationId xmlns:a16="http://schemas.microsoft.com/office/drawing/2014/main" id="{38514883-D515-0EE3-0DFA-A8771B6B0E6B}"/>
              </a:ext>
            </a:extLst>
          </p:cNvPr>
          <p:cNvPicPr>
            <a:picLocks noChangeAspect="1"/>
          </p:cNvPicPr>
          <p:nvPr userDrawn="1"/>
        </p:nvPicPr>
        <p:blipFill>
          <a:blip r:embed="rId27" cstate="screen">
            <a:extLst>
              <a:ext uri="{28A0092B-C50C-407E-A947-70E740481C1C}">
                <a14:useLocalDpi xmlns:a14="http://schemas.microsoft.com/office/drawing/2010/main"/>
              </a:ext>
            </a:extLst>
          </a:blip>
          <a:srcRect/>
          <a:stretch/>
        </p:blipFill>
        <p:spPr>
          <a:xfrm>
            <a:off x="9947479" y="2526942"/>
            <a:ext cx="840821" cy="840821"/>
          </a:xfrm>
          <a:prstGeom prst="rect">
            <a:avLst/>
          </a:prstGeom>
        </p:spPr>
      </p:pic>
      <p:pic>
        <p:nvPicPr>
          <p:cNvPr id="34" name="Picture 33" descr="A purple head with a chip in the middle&#10;">
            <a:extLst>
              <a:ext uri="{FF2B5EF4-FFF2-40B4-BE49-F238E27FC236}">
                <a16:creationId xmlns:a16="http://schemas.microsoft.com/office/drawing/2014/main" id="{B93BD8E7-F2AA-8F7A-29E3-1E606CDFCB8C}"/>
              </a:ext>
            </a:extLst>
          </p:cNvPr>
          <p:cNvPicPr>
            <a:picLocks noChangeAspect="1"/>
          </p:cNvPicPr>
          <p:nvPr userDrawn="1"/>
        </p:nvPicPr>
        <p:blipFill>
          <a:blip r:embed="rId28" cstate="screen">
            <a:extLst>
              <a:ext uri="{28A0092B-C50C-407E-A947-70E740481C1C}">
                <a14:useLocalDpi xmlns:a14="http://schemas.microsoft.com/office/drawing/2010/main"/>
              </a:ext>
            </a:extLst>
          </a:blip>
          <a:srcRect/>
          <a:stretch/>
        </p:blipFill>
        <p:spPr>
          <a:xfrm>
            <a:off x="10996536" y="2526942"/>
            <a:ext cx="840821" cy="840821"/>
          </a:xfrm>
          <a:prstGeom prst="rect">
            <a:avLst/>
          </a:prstGeom>
        </p:spPr>
      </p:pic>
      <p:pic>
        <p:nvPicPr>
          <p:cNvPr id="35" name="Picture 34" descr="A magnifying glass with a graph&#10;">
            <a:extLst>
              <a:ext uri="{FF2B5EF4-FFF2-40B4-BE49-F238E27FC236}">
                <a16:creationId xmlns:a16="http://schemas.microsoft.com/office/drawing/2014/main" id="{3ABE3EC7-5C13-EF97-BD3E-64D95B5BECF5}"/>
              </a:ext>
            </a:extLst>
          </p:cNvPr>
          <p:cNvPicPr>
            <a:picLocks noChangeAspect="1"/>
          </p:cNvPicPr>
          <p:nvPr userDrawn="1"/>
        </p:nvPicPr>
        <p:blipFill>
          <a:blip r:embed="rId29" cstate="screen">
            <a:extLst>
              <a:ext uri="{28A0092B-C50C-407E-A947-70E740481C1C}">
                <a14:useLocalDpi xmlns:a14="http://schemas.microsoft.com/office/drawing/2010/main"/>
              </a:ext>
            </a:extLst>
          </a:blip>
          <a:srcRect/>
          <a:stretch/>
        </p:blipFill>
        <p:spPr>
          <a:xfrm>
            <a:off x="8898425" y="2526942"/>
            <a:ext cx="840821" cy="840821"/>
          </a:xfrm>
          <a:prstGeom prst="rect">
            <a:avLst/>
          </a:prstGeom>
        </p:spPr>
      </p:pic>
      <p:pic>
        <p:nvPicPr>
          <p:cNvPr id="36" name="Picture 35" descr="A blue circle with a white tick in it&#10;">
            <a:extLst>
              <a:ext uri="{FF2B5EF4-FFF2-40B4-BE49-F238E27FC236}">
                <a16:creationId xmlns:a16="http://schemas.microsoft.com/office/drawing/2014/main" id="{59E95F6E-8295-81BA-5EBC-56CE8751259A}"/>
              </a:ext>
            </a:extLst>
          </p:cNvPr>
          <p:cNvPicPr>
            <a:picLocks noChangeAspect="1"/>
          </p:cNvPicPr>
          <p:nvPr userDrawn="1"/>
        </p:nvPicPr>
        <p:blipFill>
          <a:blip r:embed="rId30" cstate="screen">
            <a:extLst>
              <a:ext uri="{28A0092B-C50C-407E-A947-70E740481C1C}">
                <a14:useLocalDpi xmlns:a14="http://schemas.microsoft.com/office/drawing/2010/main"/>
              </a:ext>
            </a:extLst>
          </a:blip>
          <a:srcRect/>
          <a:stretch/>
        </p:blipFill>
        <p:spPr>
          <a:xfrm>
            <a:off x="3653155" y="3429000"/>
            <a:ext cx="840821" cy="840821"/>
          </a:xfrm>
          <a:prstGeom prst="rect">
            <a:avLst/>
          </a:prstGeom>
        </p:spPr>
      </p:pic>
      <p:pic>
        <p:nvPicPr>
          <p:cNvPr id="37" name="Picture 36" descr="A purple triangle and a white circle&#10;&#10;AI-generat">
            <a:extLst>
              <a:ext uri="{FF2B5EF4-FFF2-40B4-BE49-F238E27FC236}">
                <a16:creationId xmlns:a16="http://schemas.microsoft.com/office/drawing/2014/main" id="{FFEE593B-A589-3BC4-5EA8-72C3195CFF5C}"/>
              </a:ext>
            </a:extLst>
          </p:cNvPr>
          <p:cNvPicPr>
            <a:picLocks noChangeAspect="1"/>
          </p:cNvPicPr>
          <p:nvPr userDrawn="1"/>
        </p:nvPicPr>
        <p:blipFill>
          <a:blip r:embed="rId31" cstate="screen">
            <a:extLst>
              <a:ext uri="{28A0092B-C50C-407E-A947-70E740481C1C}">
                <a14:useLocalDpi xmlns:a14="http://schemas.microsoft.com/office/drawing/2010/main"/>
              </a:ext>
            </a:extLst>
          </a:blip>
          <a:srcRect/>
          <a:stretch/>
        </p:blipFill>
        <p:spPr>
          <a:xfrm>
            <a:off x="4702209" y="3429000"/>
            <a:ext cx="840821" cy="840821"/>
          </a:xfrm>
          <a:prstGeom prst="rect">
            <a:avLst/>
          </a:prstGeom>
        </p:spPr>
      </p:pic>
      <p:pic>
        <p:nvPicPr>
          <p:cNvPr id="38" name="Picture 37" descr="A purple and white tube&#10;">
            <a:extLst>
              <a:ext uri="{FF2B5EF4-FFF2-40B4-BE49-F238E27FC236}">
                <a16:creationId xmlns:a16="http://schemas.microsoft.com/office/drawing/2014/main" id="{775FCB67-94D5-310E-AD3B-3CBD40568921}"/>
              </a:ext>
            </a:extLst>
          </p:cNvPr>
          <p:cNvPicPr>
            <a:picLocks noChangeAspect="1"/>
          </p:cNvPicPr>
          <p:nvPr userDrawn="1"/>
        </p:nvPicPr>
        <p:blipFill>
          <a:blip r:embed="rId32" cstate="screen">
            <a:extLst>
              <a:ext uri="{28A0092B-C50C-407E-A947-70E740481C1C}">
                <a14:useLocalDpi xmlns:a14="http://schemas.microsoft.com/office/drawing/2010/main"/>
              </a:ext>
            </a:extLst>
          </a:blip>
          <a:srcRect/>
          <a:stretch/>
        </p:blipFill>
        <p:spPr>
          <a:xfrm>
            <a:off x="5751263" y="3429000"/>
            <a:ext cx="840821" cy="840821"/>
          </a:xfrm>
          <a:prstGeom prst="rect">
            <a:avLst/>
          </a:prstGeom>
        </p:spPr>
      </p:pic>
      <p:pic>
        <p:nvPicPr>
          <p:cNvPr id="39" name="Picture 38" descr="A purple circle with a white tick&#10;">
            <a:extLst>
              <a:ext uri="{FF2B5EF4-FFF2-40B4-BE49-F238E27FC236}">
                <a16:creationId xmlns:a16="http://schemas.microsoft.com/office/drawing/2014/main" id="{D6A64219-826E-0028-E3B2-CC7BA5D829AF}"/>
              </a:ext>
            </a:extLst>
          </p:cNvPr>
          <p:cNvPicPr>
            <a:picLocks noChangeAspect="1"/>
          </p:cNvPicPr>
          <p:nvPr userDrawn="1"/>
        </p:nvPicPr>
        <p:blipFill>
          <a:blip r:embed="rId33" cstate="screen">
            <a:extLst>
              <a:ext uri="{28A0092B-C50C-407E-A947-70E740481C1C}">
                <a14:useLocalDpi xmlns:a14="http://schemas.microsoft.com/office/drawing/2010/main"/>
              </a:ext>
            </a:extLst>
          </a:blip>
          <a:srcRect/>
          <a:stretch/>
        </p:blipFill>
        <p:spPr>
          <a:xfrm>
            <a:off x="6800317" y="3429000"/>
            <a:ext cx="840821" cy="840821"/>
          </a:xfrm>
          <a:prstGeom prst="rect">
            <a:avLst/>
          </a:prstGeom>
        </p:spPr>
      </p:pic>
      <p:pic>
        <p:nvPicPr>
          <p:cNvPr id="40" name="Picture 39" descr="A blue star with white lines&#10;">
            <a:extLst>
              <a:ext uri="{FF2B5EF4-FFF2-40B4-BE49-F238E27FC236}">
                <a16:creationId xmlns:a16="http://schemas.microsoft.com/office/drawing/2014/main" id="{524E8F65-7C01-4FB7-E0D5-AA4BEA035C6E}"/>
              </a:ext>
            </a:extLst>
          </p:cNvPr>
          <p:cNvPicPr>
            <a:picLocks noChangeAspect="1"/>
          </p:cNvPicPr>
          <p:nvPr userDrawn="1"/>
        </p:nvPicPr>
        <p:blipFill>
          <a:blip r:embed="rId34" cstate="screen">
            <a:extLst>
              <a:ext uri="{28A0092B-C50C-407E-A947-70E740481C1C}">
                <a14:useLocalDpi xmlns:a14="http://schemas.microsoft.com/office/drawing/2010/main"/>
              </a:ext>
            </a:extLst>
          </a:blip>
          <a:srcRect/>
          <a:stretch/>
        </p:blipFill>
        <p:spPr>
          <a:xfrm>
            <a:off x="7849371" y="3429000"/>
            <a:ext cx="840821" cy="840821"/>
          </a:xfrm>
          <a:prstGeom prst="rect">
            <a:avLst/>
          </a:prstGeom>
        </p:spPr>
      </p:pic>
      <p:pic>
        <p:nvPicPr>
          <p:cNvPr id="41" name="Picture 40" descr="A purple circle with a horizontal line">
            <a:extLst>
              <a:ext uri="{FF2B5EF4-FFF2-40B4-BE49-F238E27FC236}">
                <a16:creationId xmlns:a16="http://schemas.microsoft.com/office/drawing/2014/main" id="{9D724AD4-F851-25F4-E8F0-0A997FCA2C5F}"/>
              </a:ext>
            </a:extLst>
          </p:cNvPr>
          <p:cNvPicPr>
            <a:picLocks noChangeAspect="1"/>
          </p:cNvPicPr>
          <p:nvPr userDrawn="1"/>
        </p:nvPicPr>
        <p:blipFill>
          <a:blip r:embed="rId35" cstate="screen">
            <a:extLst>
              <a:ext uri="{28A0092B-C50C-407E-A947-70E740481C1C}">
                <a14:useLocalDpi xmlns:a14="http://schemas.microsoft.com/office/drawing/2010/main"/>
              </a:ext>
            </a:extLst>
          </a:blip>
          <a:srcRect/>
          <a:stretch/>
        </p:blipFill>
        <p:spPr>
          <a:xfrm>
            <a:off x="8898425" y="3429000"/>
            <a:ext cx="840821" cy="840821"/>
          </a:xfrm>
          <a:prstGeom prst="rect">
            <a:avLst/>
          </a:prstGeom>
        </p:spPr>
      </p:pic>
      <p:pic>
        <p:nvPicPr>
          <p:cNvPr id="42" name="Picture 41" descr="A cirle on inclined line in elevation">
            <a:extLst>
              <a:ext uri="{FF2B5EF4-FFF2-40B4-BE49-F238E27FC236}">
                <a16:creationId xmlns:a16="http://schemas.microsoft.com/office/drawing/2014/main" id="{AAB07C3E-AD6B-7CE0-42E4-AA6A0EE2AA6C}"/>
              </a:ext>
            </a:extLst>
          </p:cNvPr>
          <p:cNvPicPr>
            <a:picLocks noChangeAspect="1"/>
          </p:cNvPicPr>
          <p:nvPr userDrawn="1"/>
        </p:nvPicPr>
        <p:blipFill>
          <a:blip r:embed="rId36" cstate="screen">
            <a:extLst>
              <a:ext uri="{28A0092B-C50C-407E-A947-70E740481C1C}">
                <a14:useLocalDpi xmlns:a14="http://schemas.microsoft.com/office/drawing/2010/main"/>
              </a:ext>
            </a:extLst>
          </a:blip>
          <a:srcRect/>
          <a:stretch/>
        </p:blipFill>
        <p:spPr>
          <a:xfrm>
            <a:off x="9947479" y="3429000"/>
            <a:ext cx="840821" cy="840821"/>
          </a:xfrm>
          <a:prstGeom prst="rect">
            <a:avLst/>
          </a:prstGeom>
        </p:spPr>
      </p:pic>
      <p:pic>
        <p:nvPicPr>
          <p:cNvPr id="43" name="Picture 42" descr="A blue and white leaf&#10;">
            <a:extLst>
              <a:ext uri="{FF2B5EF4-FFF2-40B4-BE49-F238E27FC236}">
                <a16:creationId xmlns:a16="http://schemas.microsoft.com/office/drawing/2014/main" id="{5D3EC9C7-A5FF-CDD7-CA98-BD1FEAE82790}"/>
              </a:ext>
            </a:extLst>
          </p:cNvPr>
          <p:cNvPicPr>
            <a:picLocks noChangeAspect="1"/>
          </p:cNvPicPr>
          <p:nvPr userDrawn="1"/>
        </p:nvPicPr>
        <p:blipFill>
          <a:blip r:embed="rId37" cstate="screen">
            <a:extLst>
              <a:ext uri="{28A0092B-C50C-407E-A947-70E740481C1C}">
                <a14:useLocalDpi xmlns:a14="http://schemas.microsoft.com/office/drawing/2010/main"/>
              </a:ext>
            </a:extLst>
          </a:blip>
          <a:srcRect/>
          <a:stretch/>
        </p:blipFill>
        <p:spPr>
          <a:xfrm>
            <a:off x="10996536" y="3429000"/>
            <a:ext cx="840821" cy="840821"/>
          </a:xfrm>
          <a:prstGeom prst="rect">
            <a:avLst/>
          </a:prstGeom>
        </p:spPr>
      </p:pic>
      <p:pic>
        <p:nvPicPr>
          <p:cNvPr id="44" name="Picture 43" descr="4 circles with a square">
            <a:extLst>
              <a:ext uri="{FF2B5EF4-FFF2-40B4-BE49-F238E27FC236}">
                <a16:creationId xmlns:a16="http://schemas.microsoft.com/office/drawing/2014/main" id="{724C3709-E2FE-CF82-C6F9-72B333F814E0}"/>
              </a:ext>
            </a:extLst>
          </p:cNvPr>
          <p:cNvPicPr>
            <a:picLocks noChangeAspect="1"/>
          </p:cNvPicPr>
          <p:nvPr userDrawn="1"/>
        </p:nvPicPr>
        <p:blipFill>
          <a:blip r:embed="rId38" cstate="screen">
            <a:extLst>
              <a:ext uri="{28A0092B-C50C-407E-A947-70E740481C1C}">
                <a14:useLocalDpi xmlns:a14="http://schemas.microsoft.com/office/drawing/2010/main"/>
              </a:ext>
            </a:extLst>
          </a:blip>
          <a:srcRect/>
          <a:stretch/>
        </p:blipFill>
        <p:spPr>
          <a:xfrm>
            <a:off x="3653155" y="4331058"/>
            <a:ext cx="840821" cy="840821"/>
          </a:xfrm>
          <a:prstGeom prst="rect">
            <a:avLst/>
          </a:prstGeom>
        </p:spPr>
      </p:pic>
      <p:pic>
        <p:nvPicPr>
          <p:cNvPr id="45" name="Picture 44" descr="A building of institution&#10;">
            <a:extLst>
              <a:ext uri="{FF2B5EF4-FFF2-40B4-BE49-F238E27FC236}">
                <a16:creationId xmlns:a16="http://schemas.microsoft.com/office/drawing/2014/main" id="{3BDEC2C0-0B91-9DA3-360B-818B5E824BC6}"/>
              </a:ext>
            </a:extLst>
          </p:cNvPr>
          <p:cNvPicPr>
            <a:picLocks noChangeAspect="1"/>
          </p:cNvPicPr>
          <p:nvPr userDrawn="1"/>
        </p:nvPicPr>
        <p:blipFill>
          <a:blip r:embed="rId39" cstate="screen">
            <a:extLst>
              <a:ext uri="{28A0092B-C50C-407E-A947-70E740481C1C}">
                <a14:useLocalDpi xmlns:a14="http://schemas.microsoft.com/office/drawing/2010/main"/>
              </a:ext>
            </a:extLst>
          </a:blip>
          <a:srcRect/>
          <a:stretch/>
        </p:blipFill>
        <p:spPr>
          <a:xfrm>
            <a:off x="4702209" y="4331058"/>
            <a:ext cx="840821" cy="840821"/>
          </a:xfrm>
          <a:prstGeom prst="rect">
            <a:avLst/>
          </a:prstGeom>
        </p:spPr>
      </p:pic>
      <p:pic>
        <p:nvPicPr>
          <p:cNvPr id="46" name="Picture 45" descr="A building">
            <a:extLst>
              <a:ext uri="{FF2B5EF4-FFF2-40B4-BE49-F238E27FC236}">
                <a16:creationId xmlns:a16="http://schemas.microsoft.com/office/drawing/2014/main" id="{1C33CFA7-8B7F-3B62-35C7-F009E97CACE8}"/>
              </a:ext>
            </a:extLst>
          </p:cNvPr>
          <p:cNvPicPr>
            <a:picLocks noChangeAspect="1"/>
          </p:cNvPicPr>
          <p:nvPr userDrawn="1"/>
        </p:nvPicPr>
        <p:blipFill>
          <a:blip r:embed="rId40" cstate="screen">
            <a:extLst>
              <a:ext uri="{28A0092B-C50C-407E-A947-70E740481C1C}">
                <a14:useLocalDpi xmlns:a14="http://schemas.microsoft.com/office/drawing/2010/main"/>
              </a:ext>
            </a:extLst>
          </a:blip>
          <a:srcRect/>
          <a:stretch/>
        </p:blipFill>
        <p:spPr>
          <a:xfrm>
            <a:off x="5751263" y="4331058"/>
            <a:ext cx="840821" cy="840821"/>
          </a:xfrm>
          <a:prstGeom prst="rect">
            <a:avLst/>
          </a:prstGeom>
        </p:spPr>
      </p:pic>
      <p:pic>
        <p:nvPicPr>
          <p:cNvPr id="47" name="Picture 46" descr="A blue and white circle and triangle&#10;">
            <a:extLst>
              <a:ext uri="{FF2B5EF4-FFF2-40B4-BE49-F238E27FC236}">
                <a16:creationId xmlns:a16="http://schemas.microsoft.com/office/drawing/2014/main" id="{66B295D0-E0C1-D989-EC01-55A9DEA3D5C7}"/>
              </a:ext>
            </a:extLst>
          </p:cNvPr>
          <p:cNvPicPr>
            <a:picLocks noChangeAspect="1"/>
          </p:cNvPicPr>
          <p:nvPr userDrawn="1"/>
        </p:nvPicPr>
        <p:blipFill>
          <a:blip r:embed="rId41" cstate="screen">
            <a:extLst>
              <a:ext uri="{28A0092B-C50C-407E-A947-70E740481C1C}">
                <a14:useLocalDpi xmlns:a14="http://schemas.microsoft.com/office/drawing/2010/main"/>
              </a:ext>
            </a:extLst>
          </a:blip>
          <a:srcRect/>
          <a:stretch/>
        </p:blipFill>
        <p:spPr>
          <a:xfrm>
            <a:off x="6800317" y="4331058"/>
            <a:ext cx="840821" cy="840821"/>
          </a:xfrm>
          <a:prstGeom prst="rect">
            <a:avLst/>
          </a:prstGeom>
        </p:spPr>
      </p:pic>
      <p:pic>
        <p:nvPicPr>
          <p:cNvPr id="48" name="Picture 47" descr="A magnifying glass and a piece of paper">
            <a:extLst>
              <a:ext uri="{FF2B5EF4-FFF2-40B4-BE49-F238E27FC236}">
                <a16:creationId xmlns:a16="http://schemas.microsoft.com/office/drawing/2014/main" id="{6662CA20-3547-167E-C046-8FA17E2D2C36}"/>
              </a:ext>
            </a:extLst>
          </p:cNvPr>
          <p:cNvPicPr>
            <a:picLocks noChangeAspect="1"/>
          </p:cNvPicPr>
          <p:nvPr userDrawn="1"/>
        </p:nvPicPr>
        <p:blipFill>
          <a:blip r:embed="rId42" cstate="screen">
            <a:extLst>
              <a:ext uri="{28A0092B-C50C-407E-A947-70E740481C1C}">
                <a14:useLocalDpi xmlns:a14="http://schemas.microsoft.com/office/drawing/2010/main"/>
              </a:ext>
            </a:extLst>
          </a:blip>
          <a:srcRect/>
          <a:stretch/>
        </p:blipFill>
        <p:spPr>
          <a:xfrm>
            <a:off x="7849371" y="4331058"/>
            <a:ext cx="840821" cy="840821"/>
          </a:xfrm>
          <a:prstGeom prst="rect">
            <a:avLst/>
          </a:prstGeom>
        </p:spPr>
      </p:pic>
      <p:pic>
        <p:nvPicPr>
          <p:cNvPr id="49" name="Picture 48" descr="A white circle with a purple circle in the middle&#10;">
            <a:extLst>
              <a:ext uri="{FF2B5EF4-FFF2-40B4-BE49-F238E27FC236}">
                <a16:creationId xmlns:a16="http://schemas.microsoft.com/office/drawing/2014/main" id="{0A8C1679-C634-8374-A07C-87E60CA92092}"/>
              </a:ext>
            </a:extLst>
          </p:cNvPr>
          <p:cNvPicPr>
            <a:picLocks noChangeAspect="1"/>
          </p:cNvPicPr>
          <p:nvPr userDrawn="1"/>
        </p:nvPicPr>
        <p:blipFill>
          <a:blip r:embed="rId43" cstate="screen">
            <a:extLst>
              <a:ext uri="{28A0092B-C50C-407E-A947-70E740481C1C}">
                <a14:useLocalDpi xmlns:a14="http://schemas.microsoft.com/office/drawing/2010/main"/>
              </a:ext>
            </a:extLst>
          </a:blip>
          <a:srcRect/>
          <a:stretch/>
        </p:blipFill>
        <p:spPr>
          <a:xfrm>
            <a:off x="8898425" y="4331058"/>
            <a:ext cx="840821" cy="840821"/>
          </a:xfrm>
          <a:prstGeom prst="rect">
            <a:avLst/>
          </a:prstGeom>
        </p:spPr>
      </p:pic>
      <p:pic>
        <p:nvPicPr>
          <p:cNvPr id="50" name="Picture 49" descr="A diamond in a circle&#10;">
            <a:extLst>
              <a:ext uri="{FF2B5EF4-FFF2-40B4-BE49-F238E27FC236}">
                <a16:creationId xmlns:a16="http://schemas.microsoft.com/office/drawing/2014/main" id="{475B77B4-1C9A-C67F-4793-9C471957BA82}"/>
              </a:ext>
            </a:extLst>
          </p:cNvPr>
          <p:cNvPicPr>
            <a:picLocks noChangeAspect="1"/>
          </p:cNvPicPr>
          <p:nvPr userDrawn="1"/>
        </p:nvPicPr>
        <p:blipFill>
          <a:blip r:embed="rId44" cstate="screen">
            <a:extLst>
              <a:ext uri="{28A0092B-C50C-407E-A947-70E740481C1C}">
                <a14:useLocalDpi xmlns:a14="http://schemas.microsoft.com/office/drawing/2010/main"/>
              </a:ext>
            </a:extLst>
          </a:blip>
          <a:srcRect/>
          <a:stretch/>
        </p:blipFill>
        <p:spPr>
          <a:xfrm>
            <a:off x="9947479" y="4331058"/>
            <a:ext cx="840821" cy="840821"/>
          </a:xfrm>
          <a:prstGeom prst="rect">
            <a:avLst/>
          </a:prstGeom>
        </p:spPr>
      </p:pic>
      <p:pic>
        <p:nvPicPr>
          <p:cNvPr id="51" name="Picture 50" descr="Stacked circuit boards">
            <a:extLst>
              <a:ext uri="{FF2B5EF4-FFF2-40B4-BE49-F238E27FC236}">
                <a16:creationId xmlns:a16="http://schemas.microsoft.com/office/drawing/2014/main" id="{49C6E35F-9DF4-085F-89F2-A443A996AEF2}"/>
              </a:ext>
            </a:extLst>
          </p:cNvPr>
          <p:cNvPicPr>
            <a:picLocks noChangeAspect="1"/>
          </p:cNvPicPr>
          <p:nvPr userDrawn="1"/>
        </p:nvPicPr>
        <p:blipFill>
          <a:blip r:embed="rId45" cstate="screen">
            <a:extLst>
              <a:ext uri="{28A0092B-C50C-407E-A947-70E740481C1C}">
                <a14:useLocalDpi xmlns:a14="http://schemas.microsoft.com/office/drawing/2010/main"/>
              </a:ext>
            </a:extLst>
          </a:blip>
          <a:srcRect/>
          <a:stretch/>
        </p:blipFill>
        <p:spPr>
          <a:xfrm>
            <a:off x="10996536" y="4331058"/>
            <a:ext cx="840821" cy="840821"/>
          </a:xfrm>
          <a:prstGeom prst="rect">
            <a:avLst/>
          </a:prstGeom>
        </p:spPr>
      </p:pic>
      <p:pic>
        <p:nvPicPr>
          <p:cNvPr id="52" name="Picture 51" descr="A purple circle with arrows&#10;">
            <a:extLst>
              <a:ext uri="{FF2B5EF4-FFF2-40B4-BE49-F238E27FC236}">
                <a16:creationId xmlns:a16="http://schemas.microsoft.com/office/drawing/2014/main" id="{28ABBADF-2EEE-FCDF-578F-EF8DCEA8A6D8}"/>
              </a:ext>
            </a:extLst>
          </p:cNvPr>
          <p:cNvPicPr>
            <a:picLocks noChangeAspect="1"/>
          </p:cNvPicPr>
          <p:nvPr userDrawn="1"/>
        </p:nvPicPr>
        <p:blipFill>
          <a:blip r:embed="rId46" cstate="screen">
            <a:extLst>
              <a:ext uri="{28A0092B-C50C-407E-A947-70E740481C1C}">
                <a14:useLocalDpi xmlns:a14="http://schemas.microsoft.com/office/drawing/2010/main"/>
              </a:ext>
            </a:extLst>
          </a:blip>
          <a:srcRect/>
          <a:stretch/>
        </p:blipFill>
        <p:spPr>
          <a:xfrm>
            <a:off x="3653155" y="5233118"/>
            <a:ext cx="840821" cy="840821"/>
          </a:xfrm>
          <a:prstGeom prst="rect">
            <a:avLst/>
          </a:prstGeom>
        </p:spPr>
      </p:pic>
      <p:pic>
        <p:nvPicPr>
          <p:cNvPr id="53" name="Picture 52" descr="A circular arrows and circles&#10;">
            <a:extLst>
              <a:ext uri="{FF2B5EF4-FFF2-40B4-BE49-F238E27FC236}">
                <a16:creationId xmlns:a16="http://schemas.microsoft.com/office/drawing/2014/main" id="{448E86EF-F7F0-3486-6A21-806220E93A3F}"/>
              </a:ext>
            </a:extLst>
          </p:cNvPr>
          <p:cNvPicPr>
            <a:picLocks noChangeAspect="1"/>
          </p:cNvPicPr>
          <p:nvPr userDrawn="1"/>
        </p:nvPicPr>
        <p:blipFill>
          <a:blip r:embed="rId47" cstate="screen">
            <a:extLst>
              <a:ext uri="{28A0092B-C50C-407E-A947-70E740481C1C}">
                <a14:useLocalDpi xmlns:a14="http://schemas.microsoft.com/office/drawing/2010/main"/>
              </a:ext>
            </a:extLst>
          </a:blip>
          <a:srcRect/>
          <a:stretch/>
        </p:blipFill>
        <p:spPr>
          <a:xfrm>
            <a:off x="4702209" y="5233118"/>
            <a:ext cx="840821" cy="840821"/>
          </a:xfrm>
          <a:prstGeom prst="rect">
            <a:avLst/>
          </a:prstGeom>
        </p:spPr>
      </p:pic>
      <p:pic>
        <p:nvPicPr>
          <p:cNvPr id="54" name="Picture 53" descr="A blue and white square with a chess marker&#10;">
            <a:extLst>
              <a:ext uri="{FF2B5EF4-FFF2-40B4-BE49-F238E27FC236}">
                <a16:creationId xmlns:a16="http://schemas.microsoft.com/office/drawing/2014/main" id="{9122647F-C9D8-7F72-B2A8-454BC9AF2CA9}"/>
              </a:ext>
            </a:extLst>
          </p:cNvPr>
          <p:cNvPicPr>
            <a:picLocks noChangeAspect="1"/>
          </p:cNvPicPr>
          <p:nvPr userDrawn="1"/>
        </p:nvPicPr>
        <p:blipFill>
          <a:blip r:embed="rId48" cstate="screen">
            <a:extLst>
              <a:ext uri="{28A0092B-C50C-407E-A947-70E740481C1C}">
                <a14:useLocalDpi xmlns:a14="http://schemas.microsoft.com/office/drawing/2010/main"/>
              </a:ext>
            </a:extLst>
          </a:blip>
          <a:srcRect/>
          <a:stretch/>
        </p:blipFill>
        <p:spPr>
          <a:xfrm>
            <a:off x="5751263" y="5233118"/>
            <a:ext cx="840821" cy="840821"/>
          </a:xfrm>
          <a:prstGeom prst="rect">
            <a:avLst/>
          </a:prstGeom>
        </p:spPr>
      </p:pic>
      <p:pic>
        <p:nvPicPr>
          <p:cNvPr id="55" name="Picture 54" descr="A blue eye with white dots&#10;">
            <a:extLst>
              <a:ext uri="{FF2B5EF4-FFF2-40B4-BE49-F238E27FC236}">
                <a16:creationId xmlns:a16="http://schemas.microsoft.com/office/drawing/2014/main" id="{560F5F43-DB35-CB99-2022-57791B15ADF9}"/>
              </a:ext>
            </a:extLst>
          </p:cNvPr>
          <p:cNvPicPr>
            <a:picLocks noChangeAspect="1"/>
          </p:cNvPicPr>
          <p:nvPr userDrawn="1"/>
        </p:nvPicPr>
        <p:blipFill>
          <a:blip r:embed="rId49" cstate="screen">
            <a:extLst>
              <a:ext uri="{28A0092B-C50C-407E-A947-70E740481C1C}">
                <a14:useLocalDpi xmlns:a14="http://schemas.microsoft.com/office/drawing/2010/main"/>
              </a:ext>
            </a:extLst>
          </a:blip>
          <a:srcRect/>
          <a:stretch/>
        </p:blipFill>
        <p:spPr>
          <a:xfrm>
            <a:off x="6800317" y="5233118"/>
            <a:ext cx="840821" cy="840821"/>
          </a:xfrm>
          <a:prstGeom prst="rect">
            <a:avLst/>
          </a:prstGeom>
        </p:spPr>
      </p:pic>
      <p:pic>
        <p:nvPicPr>
          <p:cNvPr id="56" name="Picture 55" descr="A fingerprint scan&#10;">
            <a:extLst>
              <a:ext uri="{FF2B5EF4-FFF2-40B4-BE49-F238E27FC236}">
                <a16:creationId xmlns:a16="http://schemas.microsoft.com/office/drawing/2014/main" id="{05F1A7CA-8D45-4775-193A-BB58ABC5F30B}"/>
              </a:ext>
            </a:extLst>
          </p:cNvPr>
          <p:cNvPicPr>
            <a:picLocks noChangeAspect="1"/>
          </p:cNvPicPr>
          <p:nvPr userDrawn="1"/>
        </p:nvPicPr>
        <p:blipFill>
          <a:blip r:embed="rId50" cstate="screen">
            <a:extLst>
              <a:ext uri="{28A0092B-C50C-407E-A947-70E740481C1C}">
                <a14:useLocalDpi xmlns:a14="http://schemas.microsoft.com/office/drawing/2010/main"/>
              </a:ext>
            </a:extLst>
          </a:blip>
          <a:srcRect/>
          <a:stretch/>
        </p:blipFill>
        <p:spPr>
          <a:xfrm>
            <a:off x="7849371" y="5233118"/>
            <a:ext cx="840821" cy="840821"/>
          </a:xfrm>
          <a:prstGeom prst="rect">
            <a:avLst/>
          </a:prstGeom>
        </p:spPr>
      </p:pic>
      <p:pic>
        <p:nvPicPr>
          <p:cNvPr id="57" name="Picture 56" descr="A purple circle with squares and lines&#10;">
            <a:extLst>
              <a:ext uri="{FF2B5EF4-FFF2-40B4-BE49-F238E27FC236}">
                <a16:creationId xmlns:a16="http://schemas.microsoft.com/office/drawing/2014/main" id="{6008D849-77CE-0D1B-3611-13FC004DE314}"/>
              </a:ext>
            </a:extLst>
          </p:cNvPr>
          <p:cNvPicPr>
            <a:picLocks noChangeAspect="1"/>
          </p:cNvPicPr>
          <p:nvPr userDrawn="1"/>
        </p:nvPicPr>
        <p:blipFill>
          <a:blip r:embed="rId51" cstate="screen">
            <a:extLst>
              <a:ext uri="{28A0092B-C50C-407E-A947-70E740481C1C}">
                <a14:useLocalDpi xmlns:a14="http://schemas.microsoft.com/office/drawing/2010/main"/>
              </a:ext>
            </a:extLst>
          </a:blip>
          <a:srcRect/>
          <a:stretch/>
        </p:blipFill>
        <p:spPr>
          <a:xfrm>
            <a:off x="9947479" y="5233118"/>
            <a:ext cx="840821" cy="840821"/>
          </a:xfrm>
          <a:prstGeom prst="rect">
            <a:avLst/>
          </a:prstGeom>
        </p:spPr>
      </p:pic>
      <p:pic>
        <p:nvPicPr>
          <p:cNvPr id="58" name="Picture 57" descr="A purple head">
            <a:extLst>
              <a:ext uri="{FF2B5EF4-FFF2-40B4-BE49-F238E27FC236}">
                <a16:creationId xmlns:a16="http://schemas.microsoft.com/office/drawing/2014/main" id="{777E055D-88AA-5D71-D6D9-8D387E113543}"/>
              </a:ext>
            </a:extLst>
          </p:cNvPr>
          <p:cNvPicPr>
            <a:picLocks noChangeAspect="1"/>
          </p:cNvPicPr>
          <p:nvPr userDrawn="1"/>
        </p:nvPicPr>
        <p:blipFill>
          <a:blip r:embed="rId52" cstate="screen">
            <a:extLst>
              <a:ext uri="{28A0092B-C50C-407E-A947-70E740481C1C}">
                <a14:useLocalDpi xmlns:a14="http://schemas.microsoft.com/office/drawing/2010/main"/>
              </a:ext>
            </a:extLst>
          </a:blip>
          <a:srcRect/>
          <a:stretch/>
        </p:blipFill>
        <p:spPr>
          <a:xfrm>
            <a:off x="8898425" y="5233118"/>
            <a:ext cx="840821" cy="840821"/>
          </a:xfrm>
          <a:prstGeom prst="rect">
            <a:avLst/>
          </a:prstGeom>
        </p:spPr>
      </p:pic>
    </p:spTree>
    <p:extLst>
      <p:ext uri="{BB962C8B-B14F-4D97-AF65-F5344CB8AC3E}">
        <p14:creationId xmlns:p14="http://schemas.microsoft.com/office/powerpoint/2010/main" val="31236809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1_User Guide: Pictograms and Icons">
    <p:bg>
      <p:bgPr>
        <a:solidFill>
          <a:srgbClr val="FFFFFF"/>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2A34BAF-57A8-2477-9162-A0C11600D986}"/>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bwMode="gray">
          <a:xfrm>
            <a:off x="0" y="0"/>
            <a:ext cx="3216275" cy="6858000"/>
          </a:xfrm>
          <a:prstGeom prst="rect">
            <a:avLst/>
          </a:prstGeom>
          <a:solidFill>
            <a:srgbClr val="EDECF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Plus Jakarta Sans" panose="020B0604030504040204"/>
              <a:ea typeface="+mn-ea"/>
              <a:cs typeface="+mn-cs"/>
            </a:endParaRPr>
          </a:p>
        </p:txBody>
      </p:sp>
      <p:sp>
        <p:nvSpPr>
          <p:cNvPr id="188" name="Section">
            <a:extLst>
              <a:ext uri="{FF2B5EF4-FFF2-40B4-BE49-F238E27FC236}">
                <a16:creationId xmlns:a16="http://schemas.microsoft.com/office/drawing/2014/main" id="{EBA5F521-577F-6087-09CE-FB6C3058BD6D}"/>
              </a:ext>
            </a:extLst>
          </p:cNvPr>
          <p:cNvSpPr txBox="1"/>
          <p:nvPr userDrawn="1"/>
        </p:nvSpPr>
        <p:spPr bwMode="gray">
          <a:xfrm>
            <a:off x="550164" y="0"/>
            <a:ext cx="3602736" cy="548640"/>
          </a:xfrm>
          <a:prstGeom prst="rect">
            <a:avLst/>
          </a:prstGeom>
          <a:noFill/>
        </p:spPr>
        <p:txBody>
          <a:bodyPr wrap="none" lIns="0" tIns="0" rIns="0" bIns="0" rtlCol="0" anchor="ctr" anchorCtr="0">
            <a:noAutofit/>
          </a:bodyPr>
          <a:lstStyle/>
          <a:p>
            <a:pPr algn="l"/>
            <a:r>
              <a:rPr lang="en-US" sz="1000" cap="all" baseline="0" noProof="0">
                <a:solidFill>
                  <a:srgbClr val="512EAB"/>
                </a:solidFill>
              </a:rPr>
              <a:t>User Guide</a:t>
            </a:r>
          </a:p>
        </p:txBody>
      </p:sp>
      <p:sp>
        <p:nvSpPr>
          <p:cNvPr id="11" name="Title 1">
            <a:extLst>
              <a:ext uri="{FF2B5EF4-FFF2-40B4-BE49-F238E27FC236}">
                <a16:creationId xmlns:a16="http://schemas.microsoft.com/office/drawing/2014/main" id="{9F569392-7410-5E80-76E3-002E14CCB93F}"/>
              </a:ext>
            </a:extLst>
          </p:cNvPr>
          <p:cNvSpPr txBox="1">
            <a:spLocks/>
          </p:cNvSpPr>
          <p:nvPr userDrawn="1"/>
        </p:nvSpPr>
        <p:spPr bwMode="gray">
          <a:xfrm>
            <a:off x="550164" y="552450"/>
            <a:ext cx="2666111" cy="819150"/>
          </a:xfrm>
          <a:prstGeom prst="rect">
            <a:avLst/>
          </a:prstGeom>
          <a:ln>
            <a:noFill/>
          </a:ln>
        </p:spPr>
        <p:txBody>
          <a:bodyPr vert="horz" lIns="0" tIns="0" rIns="0" bIns="0" rtlCol="0" anchor="t">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200" b="0" i="0" u="none" strike="noStrike" kern="1200" cap="none" spc="0" normalizeH="0" baseline="0" noProof="0">
                <a:ln>
                  <a:noFill/>
                </a:ln>
                <a:solidFill>
                  <a:srgbClr val="0D004D"/>
                </a:solidFill>
                <a:effectLst/>
                <a:uLnTx/>
                <a:uFillTx/>
                <a:latin typeface="Plus Jakarta Sans SemiBold" panose="020B0609020204030204"/>
                <a:ea typeface="+mj-ea"/>
                <a:cs typeface="+mj-cs"/>
              </a:rPr>
              <a:t>Icons</a:t>
            </a:r>
          </a:p>
        </p:txBody>
      </p:sp>
      <p:sp>
        <p:nvSpPr>
          <p:cNvPr id="14" name="Text Placeholder 1">
            <a:extLst>
              <a:ext uri="{FF2B5EF4-FFF2-40B4-BE49-F238E27FC236}">
                <a16:creationId xmlns:a16="http://schemas.microsoft.com/office/drawing/2014/main" id="{385A84BD-04C7-0208-E294-9B5715738F9A}"/>
              </a:ext>
            </a:extLst>
          </p:cNvPr>
          <p:cNvSpPr txBox="1">
            <a:spLocks/>
          </p:cNvSpPr>
          <p:nvPr userDrawn="1"/>
        </p:nvSpPr>
        <p:spPr bwMode="gray">
          <a:xfrm>
            <a:off x="550164" y="1625600"/>
            <a:ext cx="2500946" cy="1244886"/>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600"/>
              </a:spcAft>
              <a:buFont typeface="Plus Jakarta Sans" panose="020B0604020202020204" pitchFamily="34" charset="0"/>
              <a:buNone/>
              <a:defRPr sz="1100" kern="1200">
                <a:solidFill>
                  <a:schemeClr val="tx2"/>
                </a:solidFill>
                <a:latin typeface="+mn-lt"/>
                <a:ea typeface="+mn-ea"/>
                <a:cs typeface="+mn-cs"/>
              </a:defRPr>
            </a:lvl1pPr>
            <a:lvl2pPr marL="457200" indent="0" algn="l" defTabSz="914400" rtl="0" eaLnBrk="1" latinLnBrk="0" hangingPunct="1">
              <a:lnSpc>
                <a:spcPct val="100000"/>
              </a:lnSpc>
              <a:spcBef>
                <a:spcPts val="0"/>
              </a:spcBef>
              <a:spcAft>
                <a:spcPts val="600"/>
              </a:spcAft>
              <a:buFont typeface="Plus Jakarta Sans" panose="020B0604020202020204" pitchFamily="34" charset="0"/>
              <a:buNone/>
              <a:defRPr sz="1400" kern="1200">
                <a:solidFill>
                  <a:schemeClr val="tx2"/>
                </a:solidFill>
                <a:latin typeface="+mn-lt"/>
                <a:ea typeface="+mn-ea"/>
                <a:cs typeface="+mn-cs"/>
              </a:defRPr>
            </a:lvl2pPr>
            <a:lvl3pPr marL="914400" indent="0" algn="l" defTabSz="914400" rtl="0" eaLnBrk="1" latinLnBrk="0" hangingPunct="1">
              <a:lnSpc>
                <a:spcPct val="100000"/>
              </a:lnSpc>
              <a:spcBef>
                <a:spcPts val="0"/>
              </a:spcBef>
              <a:spcAft>
                <a:spcPts val="600"/>
              </a:spcAft>
              <a:buFont typeface="Plus Jakarta Sans" panose="020B0604020202020204" pitchFamily="34" charset="0"/>
              <a:buNone/>
              <a:defRPr sz="1200" kern="1200">
                <a:solidFill>
                  <a:schemeClr val="tx2"/>
                </a:solidFill>
                <a:latin typeface="+mn-lt"/>
                <a:ea typeface="+mn-ea"/>
                <a:cs typeface="+mn-cs"/>
              </a:defRPr>
            </a:lvl3pPr>
            <a:lvl4pPr marL="1371600" indent="0" algn="l" defTabSz="914400" rtl="0" eaLnBrk="1" latinLnBrk="0" hangingPunct="1">
              <a:lnSpc>
                <a:spcPct val="100000"/>
              </a:lnSpc>
              <a:spcBef>
                <a:spcPts val="0"/>
              </a:spcBef>
              <a:spcAft>
                <a:spcPts val="600"/>
              </a:spcAft>
              <a:buFont typeface="Plus Jakarta Sans" panose="020B0604020202020204" pitchFamily="34" charset="0"/>
              <a:buNone/>
              <a:defRPr sz="1000" kern="1200">
                <a:solidFill>
                  <a:schemeClr val="tx2"/>
                </a:solidFill>
                <a:latin typeface="+mn-lt"/>
                <a:ea typeface="+mn-ea"/>
                <a:cs typeface="+mn-cs"/>
              </a:defRPr>
            </a:lvl4pPr>
            <a:lvl5pPr marL="1828800" indent="0" algn="l" defTabSz="914400" rtl="0" eaLnBrk="1" latinLnBrk="0" hangingPunct="1">
              <a:lnSpc>
                <a:spcPct val="100000"/>
              </a:lnSpc>
              <a:spcBef>
                <a:spcPts val="0"/>
              </a:spcBef>
              <a:spcAft>
                <a:spcPts val="600"/>
              </a:spcAft>
              <a:buFont typeface="Plus Jakarta Sans" panose="020B0604020202020204" pitchFamily="34" charset="0"/>
              <a:buNone/>
              <a:defRPr sz="1000" kern="1200">
                <a:solidFill>
                  <a:schemeClr val="tx2"/>
                </a:solidFill>
                <a:latin typeface="+mn-lt"/>
                <a:ea typeface="+mn-ea"/>
                <a:cs typeface="+mn-cs"/>
              </a:defRPr>
            </a:lvl5pPr>
            <a:lvl6pPr marL="22860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9pPr>
          </a:lstStyle>
          <a:p>
            <a:r>
              <a:rPr lang="en-US" b="0" noProof="0"/>
              <a:t>All icons should be the same color on a page unless one is specifically highlighted to draw attention. </a:t>
            </a:r>
          </a:p>
          <a:p>
            <a:r>
              <a:rPr lang="en-US" b="0" noProof="0"/>
              <a:t>Use icons as small accompaniments to copy, not as large pictograms.</a:t>
            </a:r>
          </a:p>
          <a:p>
            <a:pPr marL="0" marR="0" lvl="0" indent="0" algn="l"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r>
              <a:rPr lang="en-GB"/>
              <a:t>Our icons offer flexible color options. </a:t>
            </a:r>
          </a:p>
          <a:p>
            <a:endParaRPr lang="en-US" b="0" noProof="0"/>
          </a:p>
          <a:p>
            <a:endParaRPr lang="en-US" b="0" noProof="0"/>
          </a:p>
          <a:p>
            <a:endParaRPr lang="en-US" b="0" noProof="0"/>
          </a:p>
        </p:txBody>
      </p:sp>
      <p:sp>
        <p:nvSpPr>
          <p:cNvPr id="9" name="Rounded Rectangle text">
            <a:extLst>
              <a:ext uri="{FF2B5EF4-FFF2-40B4-BE49-F238E27FC236}">
                <a16:creationId xmlns:a16="http://schemas.microsoft.com/office/drawing/2014/main" id="{2AB6CBA8-4D6C-3A8F-6216-C14B4136B73D}"/>
              </a:ext>
            </a:extLst>
          </p:cNvPr>
          <p:cNvSpPr>
            <a:spLocks/>
          </p:cNvSpPr>
          <p:nvPr userDrawn="1"/>
        </p:nvSpPr>
        <p:spPr>
          <a:xfrm>
            <a:off x="440675" y="2895319"/>
            <a:ext cx="2500945" cy="819150"/>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ts val="1420"/>
              </a:lnSpc>
              <a:spcBef>
                <a:spcPts val="0"/>
              </a:spcBef>
              <a:spcAft>
                <a:spcPts val="600"/>
              </a:spcAft>
              <a:buClrTx/>
              <a:buSzTx/>
              <a:buFont typeface="Plus Jakarta Sans" panose="020B0604020202020204" pitchFamily="34" charset="0"/>
              <a:buNone/>
              <a:tabLst/>
              <a:defRPr/>
            </a:pPr>
            <a:r>
              <a:rPr lang="en-GB" sz="1100">
                <a:solidFill>
                  <a:schemeClr val="tx2"/>
                </a:solidFill>
              </a:rPr>
              <a:t>You can </a:t>
            </a:r>
            <a:r>
              <a:rPr lang="en-GB" sz="1100" b="1" i="0">
                <a:solidFill>
                  <a:schemeClr val="tx2"/>
                </a:solidFill>
                <a:latin typeface="Plus Jakarta Sans SemiBold" pitchFamily="2" charset="77"/>
                <a:cs typeface="Plus Jakarta Sans SemiBold" pitchFamily="2" charset="77"/>
              </a:rPr>
              <a:t>change their fill colors</a:t>
            </a:r>
            <a:r>
              <a:rPr lang="en-GB" sz="1100">
                <a:solidFill>
                  <a:schemeClr val="tx2"/>
                </a:solidFill>
              </a:rPr>
              <a:t> to coordinate with the background, using the recommended colors shown on this slide.</a:t>
            </a:r>
          </a:p>
        </p:txBody>
      </p:sp>
      <p:grpSp>
        <p:nvGrpSpPr>
          <p:cNvPr id="33" name="Group 32">
            <a:extLst>
              <a:ext uri="{FF2B5EF4-FFF2-40B4-BE49-F238E27FC236}">
                <a16:creationId xmlns:a16="http://schemas.microsoft.com/office/drawing/2014/main" id="{90D7A99F-4C84-D86B-4F6D-40E8528AB4B2}"/>
              </a:ext>
            </a:extLst>
          </p:cNvPr>
          <p:cNvGrpSpPr>
            <a:grpSpLocks noGrp="1" noUngrp="1" noRot="1" noMove="1" noResize="1"/>
          </p:cNvGrpSpPr>
          <p:nvPr userDrawn="1"/>
        </p:nvGrpSpPr>
        <p:grpSpPr>
          <a:xfrm>
            <a:off x="482645" y="3773077"/>
            <a:ext cx="2417003" cy="2338317"/>
            <a:chOff x="482645" y="3773077"/>
            <a:chExt cx="2417003" cy="2338317"/>
          </a:xfrm>
        </p:grpSpPr>
        <p:pic>
          <p:nvPicPr>
            <p:cNvPr id="8" name="Picture 7">
              <a:extLst>
                <a:ext uri="{FF2B5EF4-FFF2-40B4-BE49-F238E27FC236}">
                  <a16:creationId xmlns:a16="http://schemas.microsoft.com/office/drawing/2014/main" id="{9D0C9F66-2F03-8C9F-A27D-BF38BC7CB652}"/>
                </a:ext>
              </a:extLst>
            </p:cNvPr>
            <p:cNvPicPr>
              <a:picLocks noGrp="1" noRot="1" noChangeAspect="1" noMove="1" noResize="1" noEditPoints="1" noAdjustHandles="1" noChangeArrowheads="1" noChangeShapeType="1" noCrop="1"/>
            </p:cNvPicPr>
            <p:nvPr userDrawn="1"/>
          </p:nvPicPr>
          <p:blipFill>
            <a:blip r:embed="rId2" cstate="screen">
              <a:extLst>
                <a:ext uri="{28A0092B-C50C-407E-A947-70E740481C1C}">
                  <a14:useLocalDpi xmlns:a14="http://schemas.microsoft.com/office/drawing/2010/main"/>
                </a:ext>
              </a:extLst>
            </a:blip>
            <a:srcRect/>
            <a:stretch/>
          </p:blipFill>
          <p:spPr>
            <a:xfrm>
              <a:off x="482645" y="3917663"/>
              <a:ext cx="2417003" cy="2193731"/>
            </a:xfrm>
            <a:prstGeom prst="rect">
              <a:avLst/>
            </a:prstGeom>
          </p:spPr>
        </p:pic>
        <p:sp>
          <p:nvSpPr>
            <p:cNvPr id="10" name="Oval 9">
              <a:extLst>
                <a:ext uri="{FF2B5EF4-FFF2-40B4-BE49-F238E27FC236}">
                  <a16:creationId xmlns:a16="http://schemas.microsoft.com/office/drawing/2014/main" id="{8E831B6B-BAA2-8DA3-B24C-A78B4F512497}"/>
                </a:ext>
              </a:extLst>
            </p:cNvPr>
            <p:cNvSpPr>
              <a:spLocks noGrp="1" noRot="1" noMove="1" noResize="1" noEditPoints="1" noAdjustHandles="1" noChangeArrowheads="1" noChangeShapeType="1"/>
            </p:cNvSpPr>
            <p:nvPr userDrawn="1"/>
          </p:nvSpPr>
          <p:spPr>
            <a:xfrm>
              <a:off x="1502446" y="3773077"/>
              <a:ext cx="849086" cy="460029"/>
            </a:xfrm>
            <a:prstGeom prst="ellipse">
              <a:avLst/>
            </a:prstGeom>
            <a:noFill/>
            <a:ln w="28575">
              <a:solidFill>
                <a:srgbClr val="DF41C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On light">
            <a:extLst>
              <a:ext uri="{FF2B5EF4-FFF2-40B4-BE49-F238E27FC236}">
                <a16:creationId xmlns:a16="http://schemas.microsoft.com/office/drawing/2014/main" id="{D8A695E1-886B-C837-CEBA-816DB9E0B89A}"/>
              </a:ext>
            </a:extLst>
          </p:cNvPr>
          <p:cNvGrpSpPr/>
          <p:nvPr userDrawn="1"/>
        </p:nvGrpSpPr>
        <p:grpSpPr>
          <a:xfrm>
            <a:off x="3705008" y="423752"/>
            <a:ext cx="1635994" cy="678297"/>
            <a:chOff x="3705008" y="423752"/>
            <a:chExt cx="1635994" cy="678297"/>
          </a:xfrm>
        </p:grpSpPr>
        <p:sp>
          <p:nvSpPr>
            <p:cNvPr id="19" name="Subhead 1">
              <a:extLst>
                <a:ext uri="{FF2B5EF4-FFF2-40B4-BE49-F238E27FC236}">
                  <a16:creationId xmlns:a16="http://schemas.microsoft.com/office/drawing/2014/main" id="{42788206-0D8A-52C9-2873-CD7925732DC2}"/>
                </a:ext>
              </a:extLst>
            </p:cNvPr>
            <p:cNvSpPr txBox="1">
              <a:spLocks/>
            </p:cNvSpPr>
            <p:nvPr userDrawn="1"/>
          </p:nvSpPr>
          <p:spPr>
            <a:xfrm>
              <a:off x="3746785" y="423752"/>
              <a:ext cx="1045622" cy="153802"/>
            </a:xfrm>
            <a:prstGeom prst="rect">
              <a:avLst/>
            </a:prstGeom>
          </p:spPr>
          <p:txBody>
            <a:bodyPr vert="horz" wrap="square" lIns="0" tIns="0" rIns="0" bIns="0" rtlCol="0" anchor="t">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z="800">
                  <a:solidFill>
                    <a:srgbClr val="0D004D"/>
                  </a:solidFill>
                  <a:latin typeface="Plus Jakarta Sans Medium" panose="020B0604030504040204"/>
                </a:rPr>
                <a:t>On light</a:t>
              </a:r>
              <a:endParaRPr kumimoji="0" lang="en-US" sz="800" b="0" i="0" u="none" strike="noStrike" kern="1200" cap="none" spc="0" normalizeH="0" baseline="0" noProof="0">
                <a:ln>
                  <a:noFill/>
                </a:ln>
                <a:solidFill>
                  <a:srgbClr val="0D004D"/>
                </a:solidFill>
                <a:effectLst/>
                <a:uLnTx/>
                <a:uFillTx/>
                <a:latin typeface="Plus Jakarta Sans Medium" panose="020B0604030504040204"/>
                <a:ea typeface="+mj-ea"/>
                <a:cs typeface="+mj-cs"/>
              </a:endParaRPr>
            </a:p>
          </p:txBody>
        </p:sp>
        <p:pic>
          <p:nvPicPr>
            <p:cNvPr id="17" name="Graphic 1">
              <a:extLst>
                <a:ext uri="{FF2B5EF4-FFF2-40B4-BE49-F238E27FC236}">
                  <a16:creationId xmlns:a16="http://schemas.microsoft.com/office/drawing/2014/main" id="{A38BB24C-B72F-FB9D-C0F1-8B4A99E6EC5B}"/>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3705008" y="690569"/>
              <a:ext cx="411480" cy="411480"/>
            </a:xfrm>
            <a:prstGeom prst="rect">
              <a:avLst/>
            </a:prstGeom>
          </p:spPr>
        </p:pic>
        <p:pic>
          <p:nvPicPr>
            <p:cNvPr id="16" name="Graphic 2">
              <a:extLst>
                <a:ext uri="{FF2B5EF4-FFF2-40B4-BE49-F238E27FC236}">
                  <a16:creationId xmlns:a16="http://schemas.microsoft.com/office/drawing/2014/main" id="{52B694B9-14E3-980E-06EB-459324C79A93}"/>
                </a:ext>
              </a:extLst>
            </p:cNvPr>
            <p:cNvPicPr>
              <a:picLocks noChangeAspect="1"/>
            </p:cNvPicPr>
            <p:nvPr userDrawn="1"/>
          </p:nvPicPr>
          <p:blipFill>
            <a:blip r:embed="rId5">
              <a:extLst>
                <a:ext uri="{96DAC541-7B7A-43D3-8B79-37D633B846F1}">
                  <asvg:svgBlip xmlns:asvg="http://schemas.microsoft.com/office/drawing/2016/SVG/main" r:embed="rId6"/>
                </a:ext>
              </a:extLst>
            </a:blip>
            <a:srcRect/>
            <a:stretch/>
          </p:blipFill>
          <p:spPr>
            <a:xfrm>
              <a:off x="4317265" y="690569"/>
              <a:ext cx="411480" cy="411480"/>
            </a:xfrm>
            <a:prstGeom prst="rect">
              <a:avLst/>
            </a:prstGeom>
          </p:spPr>
        </p:pic>
        <p:pic>
          <p:nvPicPr>
            <p:cNvPr id="21" name="Graphic 3">
              <a:extLst>
                <a:ext uri="{FF2B5EF4-FFF2-40B4-BE49-F238E27FC236}">
                  <a16:creationId xmlns:a16="http://schemas.microsoft.com/office/drawing/2014/main" id="{A8030110-42F9-A910-F7A4-8C7C2FFB1D0B}"/>
                </a:ext>
              </a:extLst>
            </p:cNvPr>
            <p:cNvPicPr>
              <a:picLocks noChangeAspect="1"/>
            </p:cNvPicPr>
            <p:nvPr userDrawn="1"/>
          </p:nvPicPr>
          <p:blipFill>
            <a:blip r:embed="rId7">
              <a:extLst>
                <a:ext uri="{96DAC541-7B7A-43D3-8B79-37D633B846F1}">
                  <asvg:svgBlip xmlns:asvg="http://schemas.microsoft.com/office/drawing/2016/SVG/main" r:embed="rId8"/>
                </a:ext>
              </a:extLst>
            </a:blip>
            <a:srcRect/>
            <a:stretch/>
          </p:blipFill>
          <p:spPr>
            <a:xfrm>
              <a:off x="4929522" y="690569"/>
              <a:ext cx="411480" cy="411480"/>
            </a:xfrm>
            <a:prstGeom prst="rect">
              <a:avLst/>
            </a:prstGeom>
          </p:spPr>
        </p:pic>
      </p:grpSp>
      <p:grpSp>
        <p:nvGrpSpPr>
          <p:cNvPr id="15" name="On dark">
            <a:extLst>
              <a:ext uri="{FF2B5EF4-FFF2-40B4-BE49-F238E27FC236}">
                <a16:creationId xmlns:a16="http://schemas.microsoft.com/office/drawing/2014/main" id="{1A0EA3D4-626A-10B3-9A99-1443975E4876}"/>
              </a:ext>
            </a:extLst>
          </p:cNvPr>
          <p:cNvGrpSpPr/>
          <p:nvPr userDrawn="1"/>
        </p:nvGrpSpPr>
        <p:grpSpPr>
          <a:xfrm>
            <a:off x="5440118" y="423752"/>
            <a:ext cx="3068262" cy="746157"/>
            <a:chOff x="5440118" y="423752"/>
            <a:chExt cx="3068262" cy="746157"/>
          </a:xfrm>
        </p:grpSpPr>
        <p:sp>
          <p:nvSpPr>
            <p:cNvPr id="26" name="Subhead 1">
              <a:extLst>
                <a:ext uri="{FF2B5EF4-FFF2-40B4-BE49-F238E27FC236}">
                  <a16:creationId xmlns:a16="http://schemas.microsoft.com/office/drawing/2014/main" id="{E0D2746A-8BA8-ECC4-C0DA-875E032BB58D}"/>
                </a:ext>
              </a:extLst>
            </p:cNvPr>
            <p:cNvSpPr txBox="1">
              <a:spLocks/>
            </p:cNvSpPr>
            <p:nvPr userDrawn="1"/>
          </p:nvSpPr>
          <p:spPr>
            <a:xfrm>
              <a:off x="5440118" y="423752"/>
              <a:ext cx="1045622" cy="153802"/>
            </a:xfrm>
            <a:prstGeom prst="rect">
              <a:avLst/>
            </a:prstGeom>
          </p:spPr>
          <p:txBody>
            <a:bodyPr vert="horz" wrap="square" lIns="0" tIns="0" rIns="0" bIns="0" rtlCol="0" anchor="t">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z="800">
                  <a:solidFill>
                    <a:srgbClr val="0D004D"/>
                  </a:solidFill>
                  <a:latin typeface="Plus Jakarta Sans Medium" panose="020B0604030504040204"/>
                </a:rPr>
                <a:t>On dark</a:t>
              </a:r>
              <a:endParaRPr kumimoji="0" lang="en-US" sz="800" b="0" i="0" u="none" strike="noStrike" kern="1200" cap="none" spc="0" normalizeH="0" baseline="0" noProof="0">
                <a:ln>
                  <a:noFill/>
                </a:ln>
                <a:solidFill>
                  <a:srgbClr val="0D004D"/>
                </a:solidFill>
                <a:effectLst/>
                <a:uLnTx/>
                <a:uFillTx/>
                <a:latin typeface="Plus Jakarta Sans Medium" panose="020B0604030504040204"/>
                <a:ea typeface="+mj-ea"/>
                <a:cs typeface="+mj-cs"/>
              </a:endParaRPr>
            </a:p>
          </p:txBody>
        </p:sp>
        <p:sp>
          <p:nvSpPr>
            <p:cNvPr id="18" name="Rectangle 1">
              <a:extLst>
                <a:ext uri="{FF2B5EF4-FFF2-40B4-BE49-F238E27FC236}">
                  <a16:creationId xmlns:a16="http://schemas.microsoft.com/office/drawing/2014/main" id="{9A9D5C88-984B-0E93-CCE8-D07F8EEABC2C}"/>
                </a:ext>
              </a:extLst>
            </p:cNvPr>
            <p:cNvSpPr/>
            <p:nvPr userDrawn="1"/>
          </p:nvSpPr>
          <p:spPr>
            <a:xfrm>
              <a:off x="5447578" y="622709"/>
              <a:ext cx="3060802" cy="547200"/>
            </a:xfrm>
            <a:prstGeom prst="rect">
              <a:avLst/>
            </a:prstGeom>
            <a:solidFill>
              <a:srgbClr val="0D004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Graphic 4">
              <a:extLst>
                <a:ext uri="{FF2B5EF4-FFF2-40B4-BE49-F238E27FC236}">
                  <a16:creationId xmlns:a16="http://schemas.microsoft.com/office/drawing/2014/main" id="{0456780E-8E52-ECF6-A662-56F07980CE4B}"/>
                </a:ext>
              </a:extLst>
            </p:cNvPr>
            <p:cNvPicPr>
              <a:picLocks noChangeAspect="1"/>
            </p:cNvPicPr>
            <p:nvPr userDrawn="1"/>
          </p:nvPicPr>
          <p:blipFill>
            <a:blip r:embed="rId9">
              <a:extLst>
                <a:ext uri="{96DAC541-7B7A-43D3-8B79-37D633B846F1}">
                  <asvg:svgBlip xmlns:asvg="http://schemas.microsoft.com/office/drawing/2016/SVG/main" r:embed="rId10"/>
                </a:ext>
              </a:extLst>
            </a:blip>
            <a:srcRect/>
            <a:stretch/>
          </p:blipFill>
          <p:spPr>
            <a:xfrm>
              <a:off x="5541779" y="690569"/>
              <a:ext cx="411480" cy="411480"/>
            </a:xfrm>
            <a:prstGeom prst="rect">
              <a:avLst/>
            </a:prstGeom>
          </p:spPr>
        </p:pic>
        <p:pic>
          <p:nvPicPr>
            <p:cNvPr id="23" name="Graphic 5">
              <a:extLst>
                <a:ext uri="{FF2B5EF4-FFF2-40B4-BE49-F238E27FC236}">
                  <a16:creationId xmlns:a16="http://schemas.microsoft.com/office/drawing/2014/main" id="{ACBDB4D5-D2C2-21E9-893C-952086B379B5}"/>
                </a:ext>
              </a:extLst>
            </p:cNvPr>
            <p:cNvPicPr>
              <a:picLocks noChangeAspect="1"/>
            </p:cNvPicPr>
            <p:nvPr userDrawn="1"/>
          </p:nvPicPr>
          <p:blipFill>
            <a:blip r:embed="rId11">
              <a:extLst>
                <a:ext uri="{96DAC541-7B7A-43D3-8B79-37D633B846F1}">
                  <asvg:svgBlip xmlns:asvg="http://schemas.microsoft.com/office/drawing/2016/SVG/main" r:embed="rId12"/>
                </a:ext>
              </a:extLst>
            </a:blip>
            <a:srcRect/>
            <a:stretch/>
          </p:blipFill>
          <p:spPr>
            <a:xfrm>
              <a:off x="6154036" y="690569"/>
              <a:ext cx="411480" cy="411480"/>
            </a:xfrm>
            <a:prstGeom prst="rect">
              <a:avLst/>
            </a:prstGeom>
          </p:spPr>
        </p:pic>
        <p:pic>
          <p:nvPicPr>
            <p:cNvPr id="24" name="Graphic 6">
              <a:extLst>
                <a:ext uri="{FF2B5EF4-FFF2-40B4-BE49-F238E27FC236}">
                  <a16:creationId xmlns:a16="http://schemas.microsoft.com/office/drawing/2014/main" id="{A134FBA3-1F31-E177-92CF-6531BA022FB7}"/>
                </a:ext>
              </a:extLst>
            </p:cNvPr>
            <p:cNvPicPr>
              <a:picLocks noChangeAspect="1"/>
            </p:cNvPicPr>
            <p:nvPr userDrawn="1"/>
          </p:nvPicPr>
          <p:blipFill>
            <a:blip r:embed="rId7">
              <a:extLst>
                <a:ext uri="{96DAC541-7B7A-43D3-8B79-37D633B846F1}">
                  <asvg:svgBlip xmlns:asvg="http://schemas.microsoft.com/office/drawing/2016/SVG/main" r:embed="rId8"/>
                </a:ext>
              </a:extLst>
            </a:blip>
            <a:srcRect/>
            <a:stretch/>
          </p:blipFill>
          <p:spPr>
            <a:xfrm>
              <a:off x="6766293" y="690569"/>
              <a:ext cx="411480" cy="411480"/>
            </a:xfrm>
            <a:prstGeom prst="rect">
              <a:avLst/>
            </a:prstGeom>
          </p:spPr>
        </p:pic>
        <p:pic>
          <p:nvPicPr>
            <p:cNvPr id="22" name="Graphic 7">
              <a:extLst>
                <a:ext uri="{FF2B5EF4-FFF2-40B4-BE49-F238E27FC236}">
                  <a16:creationId xmlns:a16="http://schemas.microsoft.com/office/drawing/2014/main" id="{E38D0874-FB89-DF1F-D669-62A4760B6A86}"/>
                </a:ext>
              </a:extLst>
            </p:cNvPr>
            <p:cNvPicPr>
              <a:picLocks noChangeAspect="1"/>
            </p:cNvPicPr>
            <p:nvPr userDrawn="1"/>
          </p:nvPicPr>
          <p:blipFill>
            <a:blip r:embed="rId13">
              <a:extLst>
                <a:ext uri="{96DAC541-7B7A-43D3-8B79-37D633B846F1}">
                  <asvg:svgBlip xmlns:asvg="http://schemas.microsoft.com/office/drawing/2016/SVG/main" r:embed="rId14"/>
                </a:ext>
              </a:extLst>
            </a:blip>
            <a:srcRect/>
            <a:stretch/>
          </p:blipFill>
          <p:spPr>
            <a:xfrm>
              <a:off x="7378550" y="690569"/>
              <a:ext cx="411480" cy="411480"/>
            </a:xfrm>
            <a:prstGeom prst="rect">
              <a:avLst/>
            </a:prstGeom>
          </p:spPr>
        </p:pic>
        <p:pic>
          <p:nvPicPr>
            <p:cNvPr id="20" name="Graphic 8">
              <a:extLst>
                <a:ext uri="{FF2B5EF4-FFF2-40B4-BE49-F238E27FC236}">
                  <a16:creationId xmlns:a16="http://schemas.microsoft.com/office/drawing/2014/main" id="{7A51DA80-F232-5BFC-4A8C-4E1206E4900F}"/>
                </a:ext>
              </a:extLst>
            </p:cNvPr>
            <p:cNvPicPr>
              <a:picLocks noChangeAspect="1"/>
            </p:cNvPicPr>
            <p:nvPr userDrawn="1"/>
          </p:nvPicPr>
          <p:blipFill>
            <a:blip r:embed="rId15">
              <a:extLst>
                <a:ext uri="{96DAC541-7B7A-43D3-8B79-37D633B846F1}">
                  <asvg:svgBlip xmlns:asvg="http://schemas.microsoft.com/office/drawing/2016/SVG/main" r:embed="rId16"/>
                </a:ext>
              </a:extLst>
            </a:blip>
            <a:srcRect/>
            <a:stretch/>
          </p:blipFill>
          <p:spPr>
            <a:xfrm>
              <a:off x="7990810" y="690569"/>
              <a:ext cx="411480" cy="411480"/>
            </a:xfrm>
            <a:prstGeom prst="rect">
              <a:avLst/>
            </a:prstGeom>
          </p:spPr>
        </p:pic>
      </p:grpSp>
      <p:cxnSp>
        <p:nvCxnSpPr>
          <p:cNvPr id="27" name="Straight Connector 1">
            <a:extLst>
              <a:ext uri="{FF2B5EF4-FFF2-40B4-BE49-F238E27FC236}">
                <a16:creationId xmlns:a16="http://schemas.microsoft.com/office/drawing/2014/main" id="{6144B257-AF92-B1CA-63DD-736F1457F568}"/>
              </a:ext>
            </a:extLst>
          </p:cNvPr>
          <p:cNvCxnSpPr>
            <a:cxnSpLocks/>
          </p:cNvCxnSpPr>
          <p:nvPr userDrawn="1"/>
        </p:nvCxnSpPr>
        <p:spPr>
          <a:xfrm>
            <a:off x="3691041" y="1291590"/>
            <a:ext cx="7699065" cy="0"/>
          </a:xfrm>
          <a:prstGeom prst="line">
            <a:avLst/>
          </a:prstGeom>
          <a:ln w="6350">
            <a:solidFill>
              <a:srgbClr val="0D004D"/>
            </a:solidFill>
            <a:prstDash val="sysDot"/>
          </a:ln>
        </p:spPr>
        <p:style>
          <a:lnRef idx="1">
            <a:schemeClr val="accent5"/>
          </a:lnRef>
          <a:fillRef idx="0">
            <a:schemeClr val="accent5"/>
          </a:fillRef>
          <a:effectRef idx="0">
            <a:schemeClr val="accent5"/>
          </a:effectRef>
          <a:fontRef idx="minor">
            <a:schemeClr val="tx1"/>
          </a:fontRef>
        </p:style>
      </p:cxnSp>
      <p:sp>
        <p:nvSpPr>
          <p:cNvPr id="4" name="Footer">
            <a:extLst>
              <a:ext uri="{FF2B5EF4-FFF2-40B4-BE49-F238E27FC236}">
                <a16:creationId xmlns:a16="http://schemas.microsoft.com/office/drawing/2014/main" id="{D98E3E45-621A-88DF-E490-7E6E2B0BC6E6}"/>
              </a:ext>
            </a:extLst>
          </p:cNvPr>
          <p:cNvSpPr>
            <a:spLocks noGrp="1"/>
          </p:cNvSpPr>
          <p:nvPr userDrawn="1">
            <p:ph type="ftr" sz="quarter" idx="11"/>
          </p:nvPr>
        </p:nvSpPr>
        <p:spPr bwMode="gray">
          <a:xfrm>
            <a:off x="550164" y="6439710"/>
            <a:ext cx="2666111" cy="418289"/>
          </a:xfrm>
        </p:spPr>
        <p:txBody>
          <a:bodyPr/>
          <a:lstStyle/>
          <a:p>
            <a:r>
              <a:rPr lang="en-US" noProof="0"/>
              <a:t>Copyright 2025 Pearson. All rights reserved.</a:t>
            </a:r>
          </a:p>
        </p:txBody>
      </p:sp>
      <p:sp>
        <p:nvSpPr>
          <p:cNvPr id="5" name="Slide Number">
            <a:extLst>
              <a:ext uri="{FF2B5EF4-FFF2-40B4-BE49-F238E27FC236}">
                <a16:creationId xmlns:a16="http://schemas.microsoft.com/office/drawing/2014/main" id="{912DB833-253D-BDCA-D9DF-7C4BCBD1A196}"/>
              </a:ext>
            </a:extLst>
          </p:cNvPr>
          <p:cNvSpPr>
            <a:spLocks noGrp="1" noRot="1" noMove="1" noResize="1" noEditPoints="1" noAdjustHandles="1" noChangeArrowheads="1" noChangeShapeType="1"/>
          </p:cNvSpPr>
          <p:nvPr userDrawn="1">
            <p:ph type="sldNum" sz="quarter" idx="12"/>
          </p:nvPr>
        </p:nvSpPr>
        <p:spPr bwMode="gray"/>
        <p:txBody>
          <a:bodyPr/>
          <a:lstStyle>
            <a:lvl1pPr>
              <a:defRPr>
                <a:solidFill>
                  <a:schemeClr val="tx2"/>
                </a:solidFill>
              </a:defRPr>
            </a:lvl1pPr>
          </a:lstStyle>
          <a:p>
            <a:fld id="{27BB625B-AB5A-C845-B50B-ED205C3DDF7A}" type="slidenum">
              <a:rPr lang="en-US" noProof="0" smtClean="0"/>
              <a:pPr/>
              <a:t>‹N›</a:t>
            </a:fld>
            <a:endParaRPr lang="en-US" noProof="0"/>
          </a:p>
        </p:txBody>
      </p:sp>
      <p:pic>
        <p:nvPicPr>
          <p:cNvPr id="2" name="Graphic 1" descr="calculator">
            <a:extLst>
              <a:ext uri="{FF2B5EF4-FFF2-40B4-BE49-F238E27FC236}">
                <a16:creationId xmlns:a16="http://schemas.microsoft.com/office/drawing/2014/main" id="{0885A5EB-D942-86B5-644A-CE8E9B659D30}"/>
              </a:ext>
            </a:extLst>
          </p:cNvPr>
          <p:cNvPicPr>
            <a:picLocks noChangeAspect="1"/>
          </p:cNvPicPr>
          <p:nvPr userDrawn="1"/>
        </p:nvPicPr>
        <p:blipFill>
          <a:blip r:embed="rId17">
            <a:extLst>
              <a:ext uri="{96DAC541-7B7A-43D3-8B79-37D633B846F1}">
                <asvg:svgBlip xmlns:asvg="http://schemas.microsoft.com/office/drawing/2016/SVG/main" r:embed="rId18"/>
              </a:ext>
            </a:extLst>
          </a:blip>
          <a:srcRect/>
          <a:stretch/>
        </p:blipFill>
        <p:spPr>
          <a:xfrm>
            <a:off x="4222502" y="2029633"/>
            <a:ext cx="411480" cy="411480"/>
          </a:xfrm>
          <a:prstGeom prst="rect">
            <a:avLst/>
          </a:prstGeom>
        </p:spPr>
      </p:pic>
      <p:pic>
        <p:nvPicPr>
          <p:cNvPr id="3" name="Graphic 2" descr="dashboard">
            <a:extLst>
              <a:ext uri="{FF2B5EF4-FFF2-40B4-BE49-F238E27FC236}">
                <a16:creationId xmlns:a16="http://schemas.microsoft.com/office/drawing/2014/main" id="{EC5E2C2C-F8C1-A61E-A0D8-97639BFB8633}"/>
              </a:ext>
            </a:extLst>
          </p:cNvPr>
          <p:cNvPicPr>
            <a:picLocks noChangeAspect="1"/>
          </p:cNvPicPr>
          <p:nvPr userDrawn="1"/>
        </p:nvPicPr>
        <p:blipFill>
          <a:blip r:embed="rId19">
            <a:extLst>
              <a:ext uri="{96DAC541-7B7A-43D3-8B79-37D633B846F1}">
                <asvg:svgBlip xmlns:asvg="http://schemas.microsoft.com/office/drawing/2016/SVG/main" r:embed="rId20"/>
              </a:ext>
            </a:extLst>
          </a:blip>
          <a:srcRect/>
          <a:stretch/>
        </p:blipFill>
        <p:spPr>
          <a:xfrm>
            <a:off x="5265958" y="2029633"/>
            <a:ext cx="411480" cy="411480"/>
          </a:xfrm>
          <a:prstGeom prst="rect">
            <a:avLst/>
          </a:prstGeom>
        </p:spPr>
      </p:pic>
      <p:pic>
        <p:nvPicPr>
          <p:cNvPr id="7" name="Graphic 6" descr="DNA">
            <a:extLst>
              <a:ext uri="{FF2B5EF4-FFF2-40B4-BE49-F238E27FC236}">
                <a16:creationId xmlns:a16="http://schemas.microsoft.com/office/drawing/2014/main" id="{1A8AB063-E0A0-8B21-5B4F-D1C58EA074E3}"/>
              </a:ext>
            </a:extLst>
          </p:cNvPr>
          <p:cNvPicPr>
            <a:picLocks noChangeAspect="1"/>
          </p:cNvPicPr>
          <p:nvPr userDrawn="1"/>
        </p:nvPicPr>
        <p:blipFill>
          <a:blip r:embed="rId21">
            <a:extLst>
              <a:ext uri="{96DAC541-7B7A-43D3-8B79-37D633B846F1}">
                <asvg:svgBlip xmlns:asvg="http://schemas.microsoft.com/office/drawing/2016/SVG/main" r:embed="rId22"/>
              </a:ext>
            </a:extLst>
          </a:blip>
          <a:srcRect/>
          <a:stretch/>
        </p:blipFill>
        <p:spPr>
          <a:xfrm>
            <a:off x="4744230" y="2029633"/>
            <a:ext cx="411480" cy="411480"/>
          </a:xfrm>
          <a:prstGeom prst="rect">
            <a:avLst/>
          </a:prstGeom>
        </p:spPr>
      </p:pic>
      <p:pic>
        <p:nvPicPr>
          <p:cNvPr id="12" name="Graphic 11" descr="globe">
            <a:extLst>
              <a:ext uri="{FF2B5EF4-FFF2-40B4-BE49-F238E27FC236}">
                <a16:creationId xmlns:a16="http://schemas.microsoft.com/office/drawing/2014/main" id="{0626B723-D8F6-E908-72C1-E7CA310573F0}"/>
              </a:ext>
            </a:extLst>
          </p:cNvPr>
          <p:cNvPicPr>
            <a:picLocks noChangeAspect="1"/>
          </p:cNvPicPr>
          <p:nvPr userDrawn="1"/>
        </p:nvPicPr>
        <p:blipFill>
          <a:blip r:embed="rId23">
            <a:extLst>
              <a:ext uri="{96DAC541-7B7A-43D3-8B79-37D633B846F1}">
                <asvg:svgBlip xmlns:asvg="http://schemas.microsoft.com/office/drawing/2016/SVG/main" r:embed="rId24"/>
              </a:ext>
            </a:extLst>
          </a:blip>
          <a:srcRect/>
          <a:stretch/>
        </p:blipFill>
        <p:spPr>
          <a:xfrm>
            <a:off x="11004968" y="2029633"/>
            <a:ext cx="411480" cy="411480"/>
          </a:xfrm>
          <a:prstGeom prst="rect">
            <a:avLst/>
          </a:prstGeom>
        </p:spPr>
      </p:pic>
      <p:pic>
        <p:nvPicPr>
          <p:cNvPr id="28" name="Graphic 27" descr="lightbulb">
            <a:extLst>
              <a:ext uri="{FF2B5EF4-FFF2-40B4-BE49-F238E27FC236}">
                <a16:creationId xmlns:a16="http://schemas.microsoft.com/office/drawing/2014/main" id="{1C5D1B28-3A8F-CA54-5AD4-6EAC7933C2C2}"/>
              </a:ext>
            </a:extLst>
          </p:cNvPr>
          <p:cNvPicPr>
            <a:picLocks noChangeAspect="1"/>
          </p:cNvPicPr>
          <p:nvPr userDrawn="1"/>
        </p:nvPicPr>
        <p:blipFill>
          <a:blip r:embed="rId25">
            <a:extLst>
              <a:ext uri="{96DAC541-7B7A-43D3-8B79-37D633B846F1}">
                <asvg:svgBlip xmlns:asvg="http://schemas.microsoft.com/office/drawing/2016/SVG/main" r:embed="rId26"/>
              </a:ext>
            </a:extLst>
          </a:blip>
          <a:srcRect/>
          <a:stretch/>
        </p:blipFill>
        <p:spPr>
          <a:xfrm>
            <a:off x="3700774" y="2029633"/>
            <a:ext cx="411480" cy="411480"/>
          </a:xfrm>
          <a:prstGeom prst="rect">
            <a:avLst/>
          </a:prstGeom>
        </p:spPr>
      </p:pic>
      <p:pic>
        <p:nvPicPr>
          <p:cNvPr id="29" name="Graphic 28" descr="magnifying glass">
            <a:extLst>
              <a:ext uri="{FF2B5EF4-FFF2-40B4-BE49-F238E27FC236}">
                <a16:creationId xmlns:a16="http://schemas.microsoft.com/office/drawing/2014/main" id="{5A2173CC-C1D9-EC24-C2C6-CAF549CB8BBD}"/>
              </a:ext>
            </a:extLst>
          </p:cNvPr>
          <p:cNvPicPr>
            <a:picLocks noChangeAspect="1"/>
          </p:cNvPicPr>
          <p:nvPr userDrawn="1"/>
        </p:nvPicPr>
        <p:blipFill>
          <a:blip r:embed="rId27">
            <a:extLst>
              <a:ext uri="{96DAC541-7B7A-43D3-8B79-37D633B846F1}">
                <asvg:svgBlip xmlns:asvg="http://schemas.microsoft.com/office/drawing/2016/SVG/main" r:embed="rId28"/>
              </a:ext>
            </a:extLst>
          </a:blip>
          <a:srcRect/>
          <a:stretch/>
        </p:blipFill>
        <p:spPr>
          <a:xfrm>
            <a:off x="5787686" y="2029633"/>
            <a:ext cx="411480" cy="411480"/>
          </a:xfrm>
          <a:prstGeom prst="rect">
            <a:avLst/>
          </a:prstGeom>
        </p:spPr>
      </p:pic>
      <p:pic>
        <p:nvPicPr>
          <p:cNvPr id="30" name="Graphic 29" descr="envelope">
            <a:extLst>
              <a:ext uri="{FF2B5EF4-FFF2-40B4-BE49-F238E27FC236}">
                <a16:creationId xmlns:a16="http://schemas.microsoft.com/office/drawing/2014/main" id="{FA627880-D255-6E5E-62FE-6945043849D7}"/>
              </a:ext>
            </a:extLst>
          </p:cNvPr>
          <p:cNvPicPr>
            <a:picLocks noChangeAspect="1"/>
          </p:cNvPicPr>
          <p:nvPr userDrawn="1"/>
        </p:nvPicPr>
        <p:blipFill>
          <a:blip r:embed="rId29">
            <a:extLst>
              <a:ext uri="{96DAC541-7B7A-43D3-8B79-37D633B846F1}">
                <asvg:svgBlip xmlns:asvg="http://schemas.microsoft.com/office/drawing/2016/SVG/main" r:embed="rId30"/>
              </a:ext>
            </a:extLst>
          </a:blip>
          <a:srcRect/>
          <a:stretch/>
        </p:blipFill>
        <p:spPr>
          <a:xfrm>
            <a:off x="6309414" y="2029633"/>
            <a:ext cx="411480" cy="411480"/>
          </a:xfrm>
          <a:prstGeom prst="rect">
            <a:avLst/>
          </a:prstGeom>
        </p:spPr>
      </p:pic>
      <p:pic>
        <p:nvPicPr>
          <p:cNvPr id="31" name="Graphic 30" descr="speaker">
            <a:extLst>
              <a:ext uri="{FF2B5EF4-FFF2-40B4-BE49-F238E27FC236}">
                <a16:creationId xmlns:a16="http://schemas.microsoft.com/office/drawing/2014/main" id="{51851F53-3D14-6194-61FC-0734D9D2AE7A}"/>
              </a:ext>
            </a:extLst>
          </p:cNvPr>
          <p:cNvPicPr>
            <a:picLocks noChangeAspect="1"/>
          </p:cNvPicPr>
          <p:nvPr userDrawn="1"/>
        </p:nvPicPr>
        <p:blipFill>
          <a:blip r:embed="rId31">
            <a:extLst>
              <a:ext uri="{96DAC541-7B7A-43D3-8B79-37D633B846F1}">
                <asvg:svgBlip xmlns:asvg="http://schemas.microsoft.com/office/drawing/2016/SVG/main" r:embed="rId32"/>
              </a:ext>
            </a:extLst>
          </a:blip>
          <a:srcRect/>
          <a:stretch/>
        </p:blipFill>
        <p:spPr>
          <a:xfrm>
            <a:off x="8918054" y="2029633"/>
            <a:ext cx="411480" cy="411480"/>
          </a:xfrm>
          <a:prstGeom prst="rect">
            <a:avLst/>
          </a:prstGeom>
        </p:spPr>
      </p:pic>
      <p:pic>
        <p:nvPicPr>
          <p:cNvPr id="32" name="Graphic 31" descr="speech bubble">
            <a:extLst>
              <a:ext uri="{FF2B5EF4-FFF2-40B4-BE49-F238E27FC236}">
                <a16:creationId xmlns:a16="http://schemas.microsoft.com/office/drawing/2014/main" id="{2902D51D-AFF1-2A83-E21C-74EBAF12827E}"/>
              </a:ext>
            </a:extLst>
          </p:cNvPr>
          <p:cNvPicPr>
            <a:picLocks noChangeAspect="1"/>
          </p:cNvPicPr>
          <p:nvPr userDrawn="1"/>
        </p:nvPicPr>
        <p:blipFill>
          <a:blip r:embed="rId33">
            <a:extLst>
              <a:ext uri="{96DAC541-7B7A-43D3-8B79-37D633B846F1}">
                <asvg:svgBlip xmlns:asvg="http://schemas.microsoft.com/office/drawing/2016/SVG/main" r:embed="rId34"/>
              </a:ext>
            </a:extLst>
          </a:blip>
          <a:srcRect/>
          <a:stretch/>
        </p:blipFill>
        <p:spPr>
          <a:xfrm>
            <a:off x="7352870" y="2029633"/>
            <a:ext cx="411480" cy="411480"/>
          </a:xfrm>
          <a:prstGeom prst="rect">
            <a:avLst/>
          </a:prstGeom>
        </p:spPr>
      </p:pic>
      <p:pic>
        <p:nvPicPr>
          <p:cNvPr id="34" name="Graphic 33" descr="speech bubbles">
            <a:extLst>
              <a:ext uri="{FF2B5EF4-FFF2-40B4-BE49-F238E27FC236}">
                <a16:creationId xmlns:a16="http://schemas.microsoft.com/office/drawing/2014/main" id="{5B3D3B03-9527-3371-8D8F-2D93554107EC}"/>
              </a:ext>
            </a:extLst>
          </p:cNvPr>
          <p:cNvPicPr>
            <a:picLocks noChangeAspect="1"/>
          </p:cNvPicPr>
          <p:nvPr userDrawn="1"/>
        </p:nvPicPr>
        <p:blipFill>
          <a:blip r:embed="rId35">
            <a:extLst>
              <a:ext uri="{96DAC541-7B7A-43D3-8B79-37D633B846F1}">
                <asvg:svgBlip xmlns:asvg="http://schemas.microsoft.com/office/drawing/2016/SVG/main" r:embed="rId36"/>
              </a:ext>
            </a:extLst>
          </a:blip>
          <a:srcRect/>
          <a:stretch/>
        </p:blipFill>
        <p:spPr>
          <a:xfrm>
            <a:off x="7874598" y="2029633"/>
            <a:ext cx="411480" cy="411480"/>
          </a:xfrm>
          <a:prstGeom prst="rect">
            <a:avLst/>
          </a:prstGeom>
        </p:spPr>
      </p:pic>
      <p:pic>
        <p:nvPicPr>
          <p:cNvPr id="35" name="Graphic 34" descr="star">
            <a:extLst>
              <a:ext uri="{FF2B5EF4-FFF2-40B4-BE49-F238E27FC236}">
                <a16:creationId xmlns:a16="http://schemas.microsoft.com/office/drawing/2014/main" id="{6147C56B-D36C-1299-D921-236415499EE8}"/>
              </a:ext>
            </a:extLst>
          </p:cNvPr>
          <p:cNvPicPr>
            <a:picLocks noChangeAspect="1"/>
          </p:cNvPicPr>
          <p:nvPr userDrawn="1"/>
        </p:nvPicPr>
        <p:blipFill>
          <a:blip r:embed="rId37">
            <a:extLst>
              <a:ext uri="{96DAC541-7B7A-43D3-8B79-37D633B846F1}">
                <asvg:svgBlip xmlns:asvg="http://schemas.microsoft.com/office/drawing/2016/SVG/main" r:embed="rId38"/>
              </a:ext>
            </a:extLst>
          </a:blip>
          <a:srcRect/>
          <a:stretch/>
        </p:blipFill>
        <p:spPr>
          <a:xfrm>
            <a:off x="10483238" y="2029633"/>
            <a:ext cx="411480" cy="411480"/>
          </a:xfrm>
          <a:prstGeom prst="rect">
            <a:avLst/>
          </a:prstGeom>
        </p:spPr>
      </p:pic>
      <p:pic>
        <p:nvPicPr>
          <p:cNvPr id="36" name="Graphic 35" descr="support">
            <a:extLst>
              <a:ext uri="{FF2B5EF4-FFF2-40B4-BE49-F238E27FC236}">
                <a16:creationId xmlns:a16="http://schemas.microsoft.com/office/drawing/2014/main" id="{6DE8ED58-203B-210C-8D90-D2CA337A39BA}"/>
              </a:ext>
            </a:extLst>
          </p:cNvPr>
          <p:cNvPicPr>
            <a:picLocks noChangeAspect="1"/>
          </p:cNvPicPr>
          <p:nvPr userDrawn="1"/>
        </p:nvPicPr>
        <p:blipFill>
          <a:blip r:embed="rId39">
            <a:extLst>
              <a:ext uri="{96DAC541-7B7A-43D3-8B79-37D633B846F1}">
                <asvg:svgBlip xmlns:asvg="http://schemas.microsoft.com/office/drawing/2016/SVG/main" r:embed="rId40"/>
              </a:ext>
            </a:extLst>
          </a:blip>
          <a:srcRect/>
          <a:stretch/>
        </p:blipFill>
        <p:spPr>
          <a:xfrm>
            <a:off x="9961510" y="2029633"/>
            <a:ext cx="411480" cy="411480"/>
          </a:xfrm>
          <a:prstGeom prst="rect">
            <a:avLst/>
          </a:prstGeom>
        </p:spPr>
      </p:pic>
      <p:pic>
        <p:nvPicPr>
          <p:cNvPr id="37" name="Graphic 36" descr="thought">
            <a:extLst>
              <a:ext uri="{FF2B5EF4-FFF2-40B4-BE49-F238E27FC236}">
                <a16:creationId xmlns:a16="http://schemas.microsoft.com/office/drawing/2014/main" id="{F4F2B026-14D6-241E-3E7F-6A52A3D397FC}"/>
              </a:ext>
            </a:extLst>
          </p:cNvPr>
          <p:cNvPicPr>
            <a:picLocks noChangeAspect="1"/>
          </p:cNvPicPr>
          <p:nvPr userDrawn="1"/>
        </p:nvPicPr>
        <p:blipFill>
          <a:blip r:embed="rId41">
            <a:extLst>
              <a:ext uri="{96DAC541-7B7A-43D3-8B79-37D633B846F1}">
                <asvg:svgBlip xmlns:asvg="http://schemas.microsoft.com/office/drawing/2016/SVG/main" r:embed="rId42"/>
              </a:ext>
            </a:extLst>
          </a:blip>
          <a:srcRect/>
          <a:stretch/>
        </p:blipFill>
        <p:spPr>
          <a:xfrm>
            <a:off x="8396326" y="2029633"/>
            <a:ext cx="411480" cy="411480"/>
          </a:xfrm>
          <a:prstGeom prst="rect">
            <a:avLst/>
          </a:prstGeom>
        </p:spPr>
      </p:pic>
      <p:pic>
        <p:nvPicPr>
          <p:cNvPr id="38" name="Graphic 37" descr="trees">
            <a:extLst>
              <a:ext uri="{FF2B5EF4-FFF2-40B4-BE49-F238E27FC236}">
                <a16:creationId xmlns:a16="http://schemas.microsoft.com/office/drawing/2014/main" id="{A47F400D-08E4-7F4F-FB7D-58ED63EB6B2F}"/>
              </a:ext>
            </a:extLst>
          </p:cNvPr>
          <p:cNvPicPr>
            <a:picLocks noChangeAspect="1"/>
          </p:cNvPicPr>
          <p:nvPr userDrawn="1"/>
        </p:nvPicPr>
        <p:blipFill>
          <a:blip r:embed="rId43">
            <a:extLst>
              <a:ext uri="{96DAC541-7B7A-43D3-8B79-37D633B846F1}">
                <asvg:svgBlip xmlns:asvg="http://schemas.microsoft.com/office/drawing/2016/SVG/main" r:embed="rId44"/>
              </a:ext>
            </a:extLst>
          </a:blip>
          <a:srcRect/>
          <a:stretch/>
        </p:blipFill>
        <p:spPr>
          <a:xfrm>
            <a:off x="9439782" y="2029633"/>
            <a:ext cx="411480" cy="411480"/>
          </a:xfrm>
          <a:prstGeom prst="rect">
            <a:avLst/>
          </a:prstGeom>
        </p:spPr>
      </p:pic>
      <p:pic>
        <p:nvPicPr>
          <p:cNvPr id="39" name="Graphic 38" descr="phone">
            <a:extLst>
              <a:ext uri="{FF2B5EF4-FFF2-40B4-BE49-F238E27FC236}">
                <a16:creationId xmlns:a16="http://schemas.microsoft.com/office/drawing/2014/main" id="{09619433-75F1-77C2-2449-18B2EB67BBE9}"/>
              </a:ext>
            </a:extLst>
          </p:cNvPr>
          <p:cNvPicPr>
            <a:picLocks noChangeAspect="1"/>
          </p:cNvPicPr>
          <p:nvPr userDrawn="1"/>
        </p:nvPicPr>
        <p:blipFill>
          <a:blip r:embed="rId45">
            <a:extLst>
              <a:ext uri="{96DAC541-7B7A-43D3-8B79-37D633B846F1}">
                <asvg:svgBlip xmlns:asvg="http://schemas.microsoft.com/office/drawing/2016/SVG/main" r:embed="rId46"/>
              </a:ext>
            </a:extLst>
          </a:blip>
          <a:srcRect/>
          <a:stretch/>
        </p:blipFill>
        <p:spPr>
          <a:xfrm>
            <a:off x="6831142" y="2029633"/>
            <a:ext cx="411480" cy="411480"/>
          </a:xfrm>
          <a:prstGeom prst="rect">
            <a:avLst/>
          </a:prstGeom>
        </p:spPr>
      </p:pic>
      <p:pic>
        <p:nvPicPr>
          <p:cNvPr id="40" name="Graphic 39" descr="pie chart">
            <a:extLst>
              <a:ext uri="{FF2B5EF4-FFF2-40B4-BE49-F238E27FC236}">
                <a16:creationId xmlns:a16="http://schemas.microsoft.com/office/drawing/2014/main" id="{6E491F45-DF5A-9E09-18B4-7B4367609E7C}"/>
              </a:ext>
            </a:extLst>
          </p:cNvPr>
          <p:cNvPicPr>
            <a:picLocks noChangeAspect="1"/>
          </p:cNvPicPr>
          <p:nvPr userDrawn="1"/>
        </p:nvPicPr>
        <p:blipFill>
          <a:blip r:embed="rId47">
            <a:extLst>
              <a:ext uri="{96DAC541-7B7A-43D3-8B79-37D633B846F1}">
                <asvg:svgBlip xmlns:asvg="http://schemas.microsoft.com/office/drawing/2016/SVG/main" r:embed="rId48"/>
              </a:ext>
            </a:extLst>
          </a:blip>
          <a:srcRect/>
          <a:stretch/>
        </p:blipFill>
        <p:spPr>
          <a:xfrm>
            <a:off x="5249748" y="1463708"/>
            <a:ext cx="411480" cy="411480"/>
          </a:xfrm>
          <a:prstGeom prst="rect">
            <a:avLst/>
          </a:prstGeom>
        </p:spPr>
      </p:pic>
      <p:pic>
        <p:nvPicPr>
          <p:cNvPr id="41" name="Graphic 40" descr="org chart">
            <a:extLst>
              <a:ext uri="{FF2B5EF4-FFF2-40B4-BE49-F238E27FC236}">
                <a16:creationId xmlns:a16="http://schemas.microsoft.com/office/drawing/2014/main" id="{991825D4-5072-17A7-6954-F91A715BF20C}"/>
              </a:ext>
            </a:extLst>
          </p:cNvPr>
          <p:cNvPicPr>
            <a:picLocks noChangeAspect="1"/>
          </p:cNvPicPr>
          <p:nvPr userDrawn="1"/>
        </p:nvPicPr>
        <p:blipFill>
          <a:blip r:embed="rId49">
            <a:extLst>
              <a:ext uri="{96DAC541-7B7A-43D3-8B79-37D633B846F1}">
                <asvg:svgBlip xmlns:asvg="http://schemas.microsoft.com/office/drawing/2016/SVG/main" r:embed="rId50"/>
              </a:ext>
            </a:extLst>
          </a:blip>
          <a:srcRect/>
          <a:stretch/>
        </p:blipFill>
        <p:spPr>
          <a:xfrm>
            <a:off x="4707385" y="1463708"/>
            <a:ext cx="411480" cy="411480"/>
          </a:xfrm>
          <a:prstGeom prst="rect">
            <a:avLst/>
          </a:prstGeom>
        </p:spPr>
      </p:pic>
      <p:pic>
        <p:nvPicPr>
          <p:cNvPr id="42" name="Graphic 41" descr="bar graph">
            <a:extLst>
              <a:ext uri="{FF2B5EF4-FFF2-40B4-BE49-F238E27FC236}">
                <a16:creationId xmlns:a16="http://schemas.microsoft.com/office/drawing/2014/main" id="{F004E6E8-8D09-D148-8DED-955F382A1187}"/>
              </a:ext>
            </a:extLst>
          </p:cNvPr>
          <p:cNvPicPr>
            <a:picLocks noChangeAspect="1"/>
          </p:cNvPicPr>
          <p:nvPr userDrawn="1"/>
        </p:nvPicPr>
        <p:blipFill>
          <a:blip r:embed="rId51">
            <a:extLst>
              <a:ext uri="{96DAC541-7B7A-43D3-8B79-37D633B846F1}">
                <asvg:svgBlip xmlns:asvg="http://schemas.microsoft.com/office/drawing/2016/SVG/main" r:embed="rId52"/>
              </a:ext>
            </a:extLst>
          </a:blip>
          <a:srcRect/>
          <a:stretch/>
        </p:blipFill>
        <p:spPr>
          <a:xfrm>
            <a:off x="5747673" y="1463708"/>
            <a:ext cx="411480" cy="411480"/>
          </a:xfrm>
          <a:prstGeom prst="rect">
            <a:avLst/>
          </a:prstGeom>
        </p:spPr>
      </p:pic>
      <p:pic>
        <p:nvPicPr>
          <p:cNvPr id="43" name="Graphic 42" descr="bar graph">
            <a:extLst>
              <a:ext uri="{FF2B5EF4-FFF2-40B4-BE49-F238E27FC236}">
                <a16:creationId xmlns:a16="http://schemas.microsoft.com/office/drawing/2014/main" id="{B237546F-0BD8-53E8-66F1-EA201814B3F1}"/>
              </a:ext>
            </a:extLst>
          </p:cNvPr>
          <p:cNvPicPr>
            <a:picLocks noChangeAspect="1"/>
          </p:cNvPicPr>
          <p:nvPr userDrawn="1"/>
        </p:nvPicPr>
        <p:blipFill>
          <a:blip r:embed="rId53">
            <a:extLst>
              <a:ext uri="{96DAC541-7B7A-43D3-8B79-37D633B846F1}">
                <asvg:svgBlip xmlns:asvg="http://schemas.microsoft.com/office/drawing/2016/SVG/main" r:embed="rId54"/>
              </a:ext>
            </a:extLst>
          </a:blip>
          <a:srcRect/>
          <a:stretch/>
        </p:blipFill>
        <p:spPr>
          <a:xfrm>
            <a:off x="6266889" y="1463708"/>
            <a:ext cx="411480" cy="411480"/>
          </a:xfrm>
          <a:prstGeom prst="rect">
            <a:avLst/>
          </a:prstGeom>
        </p:spPr>
      </p:pic>
      <p:pic>
        <p:nvPicPr>
          <p:cNvPr id="44" name="Graphic 43" descr="graph">
            <a:extLst>
              <a:ext uri="{FF2B5EF4-FFF2-40B4-BE49-F238E27FC236}">
                <a16:creationId xmlns:a16="http://schemas.microsoft.com/office/drawing/2014/main" id="{FF60FC9F-A3EC-A86B-9A1B-DFE6D9CD564C}"/>
              </a:ext>
            </a:extLst>
          </p:cNvPr>
          <p:cNvPicPr>
            <a:picLocks noChangeAspect="1"/>
          </p:cNvPicPr>
          <p:nvPr userDrawn="1"/>
        </p:nvPicPr>
        <p:blipFill>
          <a:blip r:embed="rId55">
            <a:extLst>
              <a:ext uri="{96DAC541-7B7A-43D3-8B79-37D633B846F1}">
                <asvg:svgBlip xmlns:asvg="http://schemas.microsoft.com/office/drawing/2016/SVG/main" r:embed="rId56"/>
              </a:ext>
            </a:extLst>
          </a:blip>
          <a:srcRect/>
          <a:stretch/>
        </p:blipFill>
        <p:spPr>
          <a:xfrm>
            <a:off x="6786105" y="1463708"/>
            <a:ext cx="411480" cy="411480"/>
          </a:xfrm>
          <a:prstGeom prst="rect">
            <a:avLst/>
          </a:prstGeom>
        </p:spPr>
      </p:pic>
      <p:pic>
        <p:nvPicPr>
          <p:cNvPr id="45" name="Graphic 44" descr="buildings">
            <a:extLst>
              <a:ext uri="{FF2B5EF4-FFF2-40B4-BE49-F238E27FC236}">
                <a16:creationId xmlns:a16="http://schemas.microsoft.com/office/drawing/2014/main" id="{37674BA9-12FC-7083-C12C-D34B9B2E77ED}"/>
              </a:ext>
            </a:extLst>
          </p:cNvPr>
          <p:cNvPicPr>
            <a:picLocks noChangeAspect="1"/>
          </p:cNvPicPr>
          <p:nvPr userDrawn="1"/>
        </p:nvPicPr>
        <p:blipFill>
          <a:blip r:embed="rId57">
            <a:extLst>
              <a:ext uri="{96DAC541-7B7A-43D3-8B79-37D633B846F1}">
                <asvg:svgBlip xmlns:asvg="http://schemas.microsoft.com/office/drawing/2016/SVG/main" r:embed="rId58"/>
              </a:ext>
            </a:extLst>
          </a:blip>
          <a:srcRect/>
          <a:stretch/>
        </p:blipFill>
        <p:spPr>
          <a:xfrm>
            <a:off x="3700774" y="1463708"/>
            <a:ext cx="411480" cy="411480"/>
          </a:xfrm>
          <a:prstGeom prst="rect">
            <a:avLst/>
          </a:prstGeom>
        </p:spPr>
      </p:pic>
      <p:pic>
        <p:nvPicPr>
          <p:cNvPr id="46" name="Graphic 45" descr="flag">
            <a:extLst>
              <a:ext uri="{FF2B5EF4-FFF2-40B4-BE49-F238E27FC236}">
                <a16:creationId xmlns:a16="http://schemas.microsoft.com/office/drawing/2014/main" id="{45D56C99-FDC2-7FAD-C85E-04813B73B7D4}"/>
              </a:ext>
            </a:extLst>
          </p:cNvPr>
          <p:cNvPicPr>
            <a:picLocks noChangeAspect="1"/>
          </p:cNvPicPr>
          <p:nvPr userDrawn="1"/>
        </p:nvPicPr>
        <p:blipFill>
          <a:blip r:embed="rId59">
            <a:extLst>
              <a:ext uri="{96DAC541-7B7A-43D3-8B79-37D633B846F1}">
                <asvg:svgBlip xmlns:asvg="http://schemas.microsoft.com/office/drawing/2016/SVG/main" r:embed="rId60"/>
              </a:ext>
            </a:extLst>
          </a:blip>
          <a:srcRect/>
          <a:stretch/>
        </p:blipFill>
        <p:spPr>
          <a:xfrm>
            <a:off x="9899545" y="1463708"/>
            <a:ext cx="411480" cy="411480"/>
          </a:xfrm>
          <a:prstGeom prst="rect">
            <a:avLst/>
          </a:prstGeom>
        </p:spPr>
      </p:pic>
      <p:pic>
        <p:nvPicPr>
          <p:cNvPr id="47" name="Graphic 46" descr="paper plane">
            <a:extLst>
              <a:ext uri="{FF2B5EF4-FFF2-40B4-BE49-F238E27FC236}">
                <a16:creationId xmlns:a16="http://schemas.microsoft.com/office/drawing/2014/main" id="{C70109F6-A7BF-96BC-5BA1-2FB35C6D9ED6}"/>
              </a:ext>
            </a:extLst>
          </p:cNvPr>
          <p:cNvPicPr>
            <a:picLocks noChangeAspect="1"/>
          </p:cNvPicPr>
          <p:nvPr userDrawn="1"/>
        </p:nvPicPr>
        <p:blipFill>
          <a:blip r:embed="rId61">
            <a:extLst>
              <a:ext uri="{96DAC541-7B7A-43D3-8B79-37D633B846F1}">
                <asvg:svgBlip xmlns:asvg="http://schemas.microsoft.com/office/drawing/2016/SVG/main" r:embed="rId62"/>
              </a:ext>
            </a:extLst>
          </a:blip>
          <a:srcRect/>
          <a:stretch/>
        </p:blipFill>
        <p:spPr>
          <a:xfrm>
            <a:off x="11004968" y="1463708"/>
            <a:ext cx="411480" cy="411480"/>
          </a:xfrm>
          <a:prstGeom prst="rect">
            <a:avLst/>
          </a:prstGeom>
        </p:spPr>
      </p:pic>
      <p:pic>
        <p:nvPicPr>
          <p:cNvPr id="48" name="Graphic 47" descr="strategy">
            <a:extLst>
              <a:ext uri="{FF2B5EF4-FFF2-40B4-BE49-F238E27FC236}">
                <a16:creationId xmlns:a16="http://schemas.microsoft.com/office/drawing/2014/main" id="{97591D90-C9C4-A601-EDAB-01FF2AE39004}"/>
              </a:ext>
            </a:extLst>
          </p:cNvPr>
          <p:cNvPicPr>
            <a:picLocks noChangeAspect="1"/>
          </p:cNvPicPr>
          <p:nvPr userDrawn="1"/>
        </p:nvPicPr>
        <p:blipFill>
          <a:blip r:embed="rId63">
            <a:extLst>
              <a:ext uri="{96DAC541-7B7A-43D3-8B79-37D633B846F1}">
                <asvg:svgBlip xmlns:asvg="http://schemas.microsoft.com/office/drawing/2016/SVG/main" r:embed="rId64"/>
              </a:ext>
            </a:extLst>
          </a:blip>
          <a:srcRect/>
          <a:stretch/>
        </p:blipFill>
        <p:spPr>
          <a:xfrm>
            <a:off x="9380329" y="1463708"/>
            <a:ext cx="411480" cy="411480"/>
          </a:xfrm>
          <a:prstGeom prst="rect">
            <a:avLst/>
          </a:prstGeom>
        </p:spPr>
      </p:pic>
      <p:pic>
        <p:nvPicPr>
          <p:cNvPr id="49" name="Graphic 48" descr="pin">
            <a:extLst>
              <a:ext uri="{FF2B5EF4-FFF2-40B4-BE49-F238E27FC236}">
                <a16:creationId xmlns:a16="http://schemas.microsoft.com/office/drawing/2014/main" id="{C920E071-B7F8-75A4-227E-CFD6C8F399D1}"/>
              </a:ext>
            </a:extLst>
          </p:cNvPr>
          <p:cNvPicPr>
            <a:picLocks noChangeAspect="1"/>
          </p:cNvPicPr>
          <p:nvPr userDrawn="1"/>
        </p:nvPicPr>
        <p:blipFill>
          <a:blip r:embed="rId65">
            <a:extLst>
              <a:ext uri="{96DAC541-7B7A-43D3-8B79-37D633B846F1}">
                <asvg:svgBlip xmlns:asvg="http://schemas.microsoft.com/office/drawing/2016/SVG/main" r:embed="rId66"/>
              </a:ext>
            </a:extLst>
          </a:blip>
          <a:srcRect/>
          <a:stretch/>
        </p:blipFill>
        <p:spPr>
          <a:xfrm>
            <a:off x="10418761" y="1463708"/>
            <a:ext cx="411480" cy="411480"/>
          </a:xfrm>
          <a:prstGeom prst="rect">
            <a:avLst/>
          </a:prstGeom>
        </p:spPr>
      </p:pic>
      <p:pic>
        <p:nvPicPr>
          <p:cNvPr id="50" name="Graphic 49" descr="process">
            <a:extLst>
              <a:ext uri="{FF2B5EF4-FFF2-40B4-BE49-F238E27FC236}">
                <a16:creationId xmlns:a16="http://schemas.microsoft.com/office/drawing/2014/main" id="{574C6CD9-5287-D759-912A-FB23874316D9}"/>
              </a:ext>
            </a:extLst>
          </p:cNvPr>
          <p:cNvPicPr>
            <a:picLocks noChangeAspect="1"/>
          </p:cNvPicPr>
          <p:nvPr userDrawn="1"/>
        </p:nvPicPr>
        <p:blipFill>
          <a:blip r:embed="rId67">
            <a:extLst>
              <a:ext uri="{96DAC541-7B7A-43D3-8B79-37D633B846F1}">
                <asvg:svgBlip xmlns:asvg="http://schemas.microsoft.com/office/drawing/2016/SVG/main" r:embed="rId68"/>
              </a:ext>
            </a:extLst>
          </a:blip>
          <a:srcRect/>
          <a:stretch/>
        </p:blipFill>
        <p:spPr>
          <a:xfrm>
            <a:off x="4195504" y="1463708"/>
            <a:ext cx="411480" cy="411480"/>
          </a:xfrm>
          <a:prstGeom prst="rect">
            <a:avLst/>
          </a:prstGeom>
        </p:spPr>
      </p:pic>
      <p:pic>
        <p:nvPicPr>
          <p:cNvPr id="51" name="Graphic 50" descr="products">
            <a:extLst>
              <a:ext uri="{FF2B5EF4-FFF2-40B4-BE49-F238E27FC236}">
                <a16:creationId xmlns:a16="http://schemas.microsoft.com/office/drawing/2014/main" id="{5A7D84E9-A8E5-2493-8852-A8D9FA1C6AB7}"/>
              </a:ext>
            </a:extLst>
          </p:cNvPr>
          <p:cNvPicPr>
            <a:picLocks noChangeAspect="1"/>
          </p:cNvPicPr>
          <p:nvPr userDrawn="1"/>
        </p:nvPicPr>
        <p:blipFill>
          <a:blip r:embed="rId69">
            <a:extLst>
              <a:ext uri="{96DAC541-7B7A-43D3-8B79-37D633B846F1}">
                <asvg:svgBlip xmlns:asvg="http://schemas.microsoft.com/office/drawing/2016/SVG/main" r:embed="rId70"/>
              </a:ext>
            </a:extLst>
          </a:blip>
          <a:srcRect/>
          <a:stretch/>
        </p:blipFill>
        <p:spPr>
          <a:xfrm>
            <a:off x="7304950" y="1463708"/>
            <a:ext cx="411480" cy="411480"/>
          </a:xfrm>
          <a:prstGeom prst="rect">
            <a:avLst/>
          </a:prstGeom>
        </p:spPr>
      </p:pic>
      <p:pic>
        <p:nvPicPr>
          <p:cNvPr id="52" name="Graphic 51" descr="sales">
            <a:extLst>
              <a:ext uri="{FF2B5EF4-FFF2-40B4-BE49-F238E27FC236}">
                <a16:creationId xmlns:a16="http://schemas.microsoft.com/office/drawing/2014/main" id="{1F3BF09D-ADDF-555D-F4F9-FE797B9BD63D}"/>
              </a:ext>
            </a:extLst>
          </p:cNvPr>
          <p:cNvPicPr>
            <a:picLocks noChangeAspect="1"/>
          </p:cNvPicPr>
          <p:nvPr userDrawn="1"/>
        </p:nvPicPr>
        <p:blipFill>
          <a:blip r:embed="rId71">
            <a:extLst>
              <a:ext uri="{96DAC541-7B7A-43D3-8B79-37D633B846F1}">
                <asvg:svgBlip xmlns:asvg="http://schemas.microsoft.com/office/drawing/2016/SVG/main" r:embed="rId72"/>
              </a:ext>
            </a:extLst>
          </a:blip>
          <a:srcRect/>
          <a:stretch/>
        </p:blipFill>
        <p:spPr>
          <a:xfrm>
            <a:off x="7823671" y="1463708"/>
            <a:ext cx="411480" cy="411480"/>
          </a:xfrm>
          <a:prstGeom prst="rect">
            <a:avLst/>
          </a:prstGeom>
        </p:spPr>
      </p:pic>
      <p:pic>
        <p:nvPicPr>
          <p:cNvPr id="53" name="Graphic 52" descr="protractor">
            <a:extLst>
              <a:ext uri="{FF2B5EF4-FFF2-40B4-BE49-F238E27FC236}">
                <a16:creationId xmlns:a16="http://schemas.microsoft.com/office/drawing/2014/main" id="{E33F8F88-9FDC-586D-559F-938EBBECC1AA}"/>
              </a:ext>
            </a:extLst>
          </p:cNvPr>
          <p:cNvPicPr>
            <a:picLocks noChangeAspect="1"/>
          </p:cNvPicPr>
          <p:nvPr userDrawn="1"/>
        </p:nvPicPr>
        <p:blipFill>
          <a:blip r:embed="rId73">
            <a:extLst>
              <a:ext uri="{96DAC541-7B7A-43D3-8B79-37D633B846F1}">
                <asvg:svgBlip xmlns:asvg="http://schemas.microsoft.com/office/drawing/2016/SVG/main" r:embed="rId74"/>
              </a:ext>
            </a:extLst>
          </a:blip>
          <a:srcRect/>
          <a:stretch/>
        </p:blipFill>
        <p:spPr>
          <a:xfrm>
            <a:off x="8342392" y="1463708"/>
            <a:ext cx="411480" cy="411480"/>
          </a:xfrm>
          <a:prstGeom prst="rect">
            <a:avLst/>
          </a:prstGeom>
        </p:spPr>
      </p:pic>
      <p:pic>
        <p:nvPicPr>
          <p:cNvPr id="54" name="Graphic 53" descr="puzzle">
            <a:extLst>
              <a:ext uri="{FF2B5EF4-FFF2-40B4-BE49-F238E27FC236}">
                <a16:creationId xmlns:a16="http://schemas.microsoft.com/office/drawing/2014/main" id="{9775D9E9-06B1-A65A-CFA6-7AD2EAC571CF}"/>
              </a:ext>
            </a:extLst>
          </p:cNvPr>
          <p:cNvPicPr>
            <a:picLocks noChangeAspect="1"/>
          </p:cNvPicPr>
          <p:nvPr userDrawn="1"/>
        </p:nvPicPr>
        <p:blipFill>
          <a:blip r:embed="rId75">
            <a:extLst>
              <a:ext uri="{96DAC541-7B7A-43D3-8B79-37D633B846F1}">
                <asvg:svgBlip xmlns:asvg="http://schemas.microsoft.com/office/drawing/2016/SVG/main" r:embed="rId76"/>
              </a:ext>
            </a:extLst>
          </a:blip>
          <a:srcRect/>
          <a:stretch/>
        </p:blipFill>
        <p:spPr>
          <a:xfrm>
            <a:off x="8861113" y="1463708"/>
            <a:ext cx="411480" cy="411480"/>
          </a:xfrm>
          <a:prstGeom prst="rect">
            <a:avLst/>
          </a:prstGeom>
        </p:spPr>
      </p:pic>
      <p:pic>
        <p:nvPicPr>
          <p:cNvPr id="55" name="Graphic 54" descr="phishing">
            <a:extLst>
              <a:ext uri="{FF2B5EF4-FFF2-40B4-BE49-F238E27FC236}">
                <a16:creationId xmlns:a16="http://schemas.microsoft.com/office/drawing/2014/main" id="{C7032838-F2C2-6B12-4038-87000F73631E}"/>
              </a:ext>
            </a:extLst>
          </p:cNvPr>
          <p:cNvPicPr>
            <a:picLocks noChangeAspect="1"/>
          </p:cNvPicPr>
          <p:nvPr userDrawn="1"/>
        </p:nvPicPr>
        <p:blipFill>
          <a:blip r:embed="rId77">
            <a:extLst>
              <a:ext uri="{96DAC541-7B7A-43D3-8B79-37D633B846F1}">
                <asvg:svgBlip xmlns:asvg="http://schemas.microsoft.com/office/drawing/2016/SVG/main" r:embed="rId78"/>
              </a:ext>
            </a:extLst>
          </a:blip>
          <a:srcRect/>
          <a:stretch/>
        </p:blipFill>
        <p:spPr>
          <a:xfrm>
            <a:off x="4222502" y="5991110"/>
            <a:ext cx="411480" cy="411480"/>
          </a:xfrm>
          <a:prstGeom prst="rect">
            <a:avLst/>
          </a:prstGeom>
        </p:spPr>
      </p:pic>
      <p:pic>
        <p:nvPicPr>
          <p:cNvPr id="56" name="Graphic 55" descr="information">
            <a:extLst>
              <a:ext uri="{FF2B5EF4-FFF2-40B4-BE49-F238E27FC236}">
                <a16:creationId xmlns:a16="http://schemas.microsoft.com/office/drawing/2014/main" id="{30BCAC02-0318-B478-560F-314534CED14E}"/>
              </a:ext>
            </a:extLst>
          </p:cNvPr>
          <p:cNvPicPr>
            <a:picLocks noChangeAspect="1"/>
          </p:cNvPicPr>
          <p:nvPr userDrawn="1"/>
        </p:nvPicPr>
        <p:blipFill>
          <a:blip r:embed="rId79">
            <a:extLst>
              <a:ext uri="{96DAC541-7B7A-43D3-8B79-37D633B846F1}">
                <asvg:svgBlip xmlns:asvg="http://schemas.microsoft.com/office/drawing/2016/SVG/main" r:embed="rId80"/>
              </a:ext>
            </a:extLst>
          </a:blip>
          <a:srcRect/>
          <a:stretch/>
        </p:blipFill>
        <p:spPr>
          <a:xfrm>
            <a:off x="4744230" y="5991110"/>
            <a:ext cx="411480" cy="411480"/>
          </a:xfrm>
          <a:prstGeom prst="rect">
            <a:avLst/>
          </a:prstGeom>
        </p:spPr>
      </p:pic>
      <p:pic>
        <p:nvPicPr>
          <p:cNvPr id="57" name="Graphic 56" descr="link">
            <a:extLst>
              <a:ext uri="{FF2B5EF4-FFF2-40B4-BE49-F238E27FC236}">
                <a16:creationId xmlns:a16="http://schemas.microsoft.com/office/drawing/2014/main" id="{18F75A02-D6F5-FCE9-4033-288A472BA9B9}"/>
              </a:ext>
            </a:extLst>
          </p:cNvPr>
          <p:cNvPicPr>
            <a:picLocks noChangeAspect="1"/>
          </p:cNvPicPr>
          <p:nvPr userDrawn="1"/>
        </p:nvPicPr>
        <p:blipFill>
          <a:blip r:embed="rId81">
            <a:extLst>
              <a:ext uri="{96DAC541-7B7A-43D3-8B79-37D633B846F1}">
                <asvg:svgBlip xmlns:asvg="http://schemas.microsoft.com/office/drawing/2016/SVG/main" r:embed="rId82"/>
              </a:ext>
            </a:extLst>
          </a:blip>
          <a:srcRect/>
          <a:stretch/>
        </p:blipFill>
        <p:spPr>
          <a:xfrm>
            <a:off x="5787686" y="5991110"/>
            <a:ext cx="411480" cy="411480"/>
          </a:xfrm>
          <a:prstGeom prst="rect">
            <a:avLst/>
          </a:prstGeom>
        </p:spPr>
      </p:pic>
      <p:pic>
        <p:nvPicPr>
          <p:cNvPr id="58" name="Graphic 57" descr="question">
            <a:extLst>
              <a:ext uri="{FF2B5EF4-FFF2-40B4-BE49-F238E27FC236}">
                <a16:creationId xmlns:a16="http://schemas.microsoft.com/office/drawing/2014/main" id="{8071A58C-740A-4E48-BA9D-3DE2043CD440}"/>
              </a:ext>
            </a:extLst>
          </p:cNvPr>
          <p:cNvPicPr>
            <a:picLocks noChangeAspect="1"/>
          </p:cNvPicPr>
          <p:nvPr userDrawn="1"/>
        </p:nvPicPr>
        <p:blipFill>
          <a:blip r:embed="rId83">
            <a:extLst>
              <a:ext uri="{96DAC541-7B7A-43D3-8B79-37D633B846F1}">
                <asvg:svgBlip xmlns:asvg="http://schemas.microsoft.com/office/drawing/2016/SVG/main" r:embed="rId84"/>
              </a:ext>
            </a:extLst>
          </a:blip>
          <a:srcRect/>
          <a:stretch/>
        </p:blipFill>
        <p:spPr>
          <a:xfrm>
            <a:off x="5265958" y="5991110"/>
            <a:ext cx="411480" cy="411480"/>
          </a:xfrm>
          <a:prstGeom prst="rect">
            <a:avLst/>
          </a:prstGeom>
        </p:spPr>
      </p:pic>
      <p:pic>
        <p:nvPicPr>
          <p:cNvPr id="59" name="Graphic 58" descr="warning">
            <a:extLst>
              <a:ext uri="{FF2B5EF4-FFF2-40B4-BE49-F238E27FC236}">
                <a16:creationId xmlns:a16="http://schemas.microsoft.com/office/drawing/2014/main" id="{FC3DE89F-4B3A-61A7-EF0F-4DAE2017D24D}"/>
              </a:ext>
            </a:extLst>
          </p:cNvPr>
          <p:cNvPicPr>
            <a:picLocks noChangeAspect="1"/>
          </p:cNvPicPr>
          <p:nvPr userDrawn="1"/>
        </p:nvPicPr>
        <p:blipFill>
          <a:blip r:embed="rId85">
            <a:extLst>
              <a:ext uri="{96DAC541-7B7A-43D3-8B79-37D633B846F1}">
                <asvg:svgBlip xmlns:asvg="http://schemas.microsoft.com/office/drawing/2016/SVG/main" r:embed="rId86"/>
              </a:ext>
            </a:extLst>
          </a:blip>
          <a:srcRect/>
          <a:stretch/>
        </p:blipFill>
        <p:spPr>
          <a:xfrm>
            <a:off x="6309414" y="5991110"/>
            <a:ext cx="411480" cy="411480"/>
          </a:xfrm>
          <a:prstGeom prst="rect">
            <a:avLst/>
          </a:prstGeom>
        </p:spPr>
      </p:pic>
      <p:pic>
        <p:nvPicPr>
          <p:cNvPr id="60" name="Graphic 59" descr="back">
            <a:extLst>
              <a:ext uri="{FF2B5EF4-FFF2-40B4-BE49-F238E27FC236}">
                <a16:creationId xmlns:a16="http://schemas.microsoft.com/office/drawing/2014/main" id="{73BA2EAD-B732-1594-A91F-BBE4292F3F0D}"/>
              </a:ext>
            </a:extLst>
          </p:cNvPr>
          <p:cNvPicPr>
            <a:picLocks noChangeAspect="1"/>
          </p:cNvPicPr>
          <p:nvPr userDrawn="1"/>
        </p:nvPicPr>
        <p:blipFill>
          <a:blip r:embed="rId87">
            <a:extLst>
              <a:ext uri="{96DAC541-7B7A-43D3-8B79-37D633B846F1}">
                <asvg:svgBlip xmlns:asvg="http://schemas.microsoft.com/office/drawing/2016/SVG/main" r:embed="rId88"/>
              </a:ext>
            </a:extLst>
          </a:blip>
          <a:srcRect/>
          <a:stretch/>
        </p:blipFill>
        <p:spPr>
          <a:xfrm>
            <a:off x="5238960" y="5425183"/>
            <a:ext cx="411480" cy="411480"/>
          </a:xfrm>
          <a:prstGeom prst="rect">
            <a:avLst/>
          </a:prstGeom>
        </p:spPr>
      </p:pic>
      <p:pic>
        <p:nvPicPr>
          <p:cNvPr id="61" name="Graphic 60" descr="arrrow down">
            <a:extLst>
              <a:ext uri="{FF2B5EF4-FFF2-40B4-BE49-F238E27FC236}">
                <a16:creationId xmlns:a16="http://schemas.microsoft.com/office/drawing/2014/main" id="{240EB784-F385-04C0-3465-19C0F2F82188}"/>
              </a:ext>
            </a:extLst>
          </p:cNvPr>
          <p:cNvPicPr>
            <a:picLocks noChangeAspect="1"/>
          </p:cNvPicPr>
          <p:nvPr userDrawn="1"/>
        </p:nvPicPr>
        <p:blipFill>
          <a:blip r:embed="rId89">
            <a:extLst>
              <a:ext uri="{96DAC541-7B7A-43D3-8B79-37D633B846F1}">
                <asvg:svgBlip xmlns:asvg="http://schemas.microsoft.com/office/drawing/2016/SVG/main" r:embed="rId90"/>
              </a:ext>
            </a:extLst>
          </a:blip>
          <a:srcRect/>
          <a:stretch/>
        </p:blipFill>
        <p:spPr>
          <a:xfrm>
            <a:off x="6282416" y="5425183"/>
            <a:ext cx="411480" cy="411480"/>
          </a:xfrm>
          <a:prstGeom prst="rect">
            <a:avLst/>
          </a:prstGeom>
        </p:spPr>
      </p:pic>
      <p:pic>
        <p:nvPicPr>
          <p:cNvPr id="62" name="Graphic 61" descr="forward">
            <a:extLst>
              <a:ext uri="{FF2B5EF4-FFF2-40B4-BE49-F238E27FC236}">
                <a16:creationId xmlns:a16="http://schemas.microsoft.com/office/drawing/2014/main" id="{4F3E1021-8222-D94D-2BA6-31CE84FBF0CC}"/>
              </a:ext>
            </a:extLst>
          </p:cNvPr>
          <p:cNvPicPr>
            <a:picLocks noChangeAspect="1"/>
          </p:cNvPicPr>
          <p:nvPr userDrawn="1"/>
        </p:nvPicPr>
        <p:blipFill>
          <a:blip r:embed="rId91">
            <a:extLst>
              <a:ext uri="{96DAC541-7B7A-43D3-8B79-37D633B846F1}">
                <asvg:svgBlip xmlns:asvg="http://schemas.microsoft.com/office/drawing/2016/SVG/main" r:embed="rId92"/>
              </a:ext>
            </a:extLst>
          </a:blip>
          <a:srcRect/>
          <a:stretch/>
        </p:blipFill>
        <p:spPr>
          <a:xfrm>
            <a:off x="5760688" y="5425183"/>
            <a:ext cx="411480" cy="411480"/>
          </a:xfrm>
          <a:prstGeom prst="rect">
            <a:avLst/>
          </a:prstGeom>
        </p:spPr>
      </p:pic>
      <p:pic>
        <p:nvPicPr>
          <p:cNvPr id="63" name="Graphic 62" descr="arrow right">
            <a:extLst>
              <a:ext uri="{FF2B5EF4-FFF2-40B4-BE49-F238E27FC236}">
                <a16:creationId xmlns:a16="http://schemas.microsoft.com/office/drawing/2014/main" id="{B7AFC1F7-5909-13A4-2164-F4B9D28404EE}"/>
              </a:ext>
            </a:extLst>
          </p:cNvPr>
          <p:cNvPicPr>
            <a:picLocks noChangeAspect="1"/>
          </p:cNvPicPr>
          <p:nvPr userDrawn="1"/>
        </p:nvPicPr>
        <p:blipFill>
          <a:blip r:embed="rId93">
            <a:extLst>
              <a:ext uri="{96DAC541-7B7A-43D3-8B79-37D633B846F1}">
                <asvg:svgBlip xmlns:asvg="http://schemas.microsoft.com/office/drawing/2016/SVG/main" r:embed="rId94"/>
              </a:ext>
            </a:extLst>
          </a:blip>
          <a:srcRect/>
          <a:stretch/>
        </p:blipFill>
        <p:spPr>
          <a:xfrm>
            <a:off x="7325872" y="5425183"/>
            <a:ext cx="411480" cy="411480"/>
          </a:xfrm>
          <a:prstGeom prst="rect">
            <a:avLst/>
          </a:prstGeom>
        </p:spPr>
      </p:pic>
      <p:pic>
        <p:nvPicPr>
          <p:cNvPr id="128" name="Graphic 127" descr="arrow up">
            <a:extLst>
              <a:ext uri="{FF2B5EF4-FFF2-40B4-BE49-F238E27FC236}">
                <a16:creationId xmlns:a16="http://schemas.microsoft.com/office/drawing/2014/main" id="{8AB11139-4EBE-D5F9-BE35-8845C4E26553}"/>
              </a:ext>
            </a:extLst>
          </p:cNvPr>
          <p:cNvPicPr>
            <a:picLocks noChangeAspect="1"/>
          </p:cNvPicPr>
          <p:nvPr userDrawn="1"/>
        </p:nvPicPr>
        <p:blipFill>
          <a:blip r:embed="rId95">
            <a:extLst>
              <a:ext uri="{96DAC541-7B7A-43D3-8B79-37D633B846F1}">
                <asvg:svgBlip xmlns:asvg="http://schemas.microsoft.com/office/drawing/2016/SVG/main" r:embed="rId96"/>
              </a:ext>
            </a:extLst>
          </a:blip>
          <a:srcRect/>
          <a:stretch/>
        </p:blipFill>
        <p:spPr>
          <a:xfrm>
            <a:off x="7847600" y="5425183"/>
            <a:ext cx="411480" cy="411480"/>
          </a:xfrm>
          <a:prstGeom prst="rect">
            <a:avLst/>
          </a:prstGeom>
        </p:spPr>
      </p:pic>
      <p:pic>
        <p:nvPicPr>
          <p:cNvPr id="129" name="Graphic 128" descr="multiply">
            <a:extLst>
              <a:ext uri="{FF2B5EF4-FFF2-40B4-BE49-F238E27FC236}">
                <a16:creationId xmlns:a16="http://schemas.microsoft.com/office/drawing/2014/main" id="{D1BE38CB-D261-8B8C-DC14-9D58FF6747DC}"/>
              </a:ext>
            </a:extLst>
          </p:cNvPr>
          <p:cNvPicPr>
            <a:picLocks noChangeAspect="1"/>
          </p:cNvPicPr>
          <p:nvPr userDrawn="1"/>
        </p:nvPicPr>
        <p:blipFill>
          <a:blip r:embed="rId97">
            <a:extLst>
              <a:ext uri="{96DAC541-7B7A-43D3-8B79-37D633B846F1}">
                <asvg:svgBlip xmlns:asvg="http://schemas.microsoft.com/office/drawing/2016/SVG/main" r:embed="rId98"/>
              </a:ext>
            </a:extLst>
          </a:blip>
          <a:srcRect/>
          <a:stretch/>
        </p:blipFill>
        <p:spPr>
          <a:xfrm>
            <a:off x="9412784" y="5425183"/>
            <a:ext cx="411480" cy="411480"/>
          </a:xfrm>
          <a:prstGeom prst="rect">
            <a:avLst/>
          </a:prstGeom>
        </p:spPr>
      </p:pic>
      <p:pic>
        <p:nvPicPr>
          <p:cNvPr id="130" name="Graphic 129" descr="download">
            <a:extLst>
              <a:ext uri="{FF2B5EF4-FFF2-40B4-BE49-F238E27FC236}">
                <a16:creationId xmlns:a16="http://schemas.microsoft.com/office/drawing/2014/main" id="{8F16441A-4AF5-AE69-716A-635AAB862943}"/>
              </a:ext>
            </a:extLst>
          </p:cNvPr>
          <p:cNvPicPr>
            <a:picLocks noChangeAspect="1"/>
          </p:cNvPicPr>
          <p:nvPr userDrawn="1"/>
        </p:nvPicPr>
        <p:blipFill>
          <a:blip r:embed="rId99">
            <a:extLst>
              <a:ext uri="{96DAC541-7B7A-43D3-8B79-37D633B846F1}">
                <asvg:svgBlip xmlns:asvg="http://schemas.microsoft.com/office/drawing/2016/SVG/main" r:embed="rId100"/>
              </a:ext>
            </a:extLst>
          </a:blip>
          <a:srcRect/>
          <a:stretch/>
        </p:blipFill>
        <p:spPr>
          <a:xfrm>
            <a:off x="3700774" y="5991110"/>
            <a:ext cx="411480" cy="411480"/>
          </a:xfrm>
          <a:prstGeom prst="rect">
            <a:avLst/>
          </a:prstGeom>
        </p:spPr>
      </p:pic>
      <p:pic>
        <p:nvPicPr>
          <p:cNvPr id="131" name="Graphic 130" descr="minus">
            <a:extLst>
              <a:ext uri="{FF2B5EF4-FFF2-40B4-BE49-F238E27FC236}">
                <a16:creationId xmlns:a16="http://schemas.microsoft.com/office/drawing/2014/main" id="{0D7F82C2-1451-5D95-2E7B-2D5BA8832829}"/>
              </a:ext>
            </a:extLst>
          </p:cNvPr>
          <p:cNvPicPr>
            <a:picLocks noChangeAspect="1"/>
          </p:cNvPicPr>
          <p:nvPr userDrawn="1"/>
        </p:nvPicPr>
        <p:blipFill>
          <a:blip r:embed="rId101">
            <a:extLst>
              <a:ext uri="{96DAC541-7B7A-43D3-8B79-37D633B846F1}">
                <asvg:svgBlip xmlns:asvg="http://schemas.microsoft.com/office/drawing/2016/SVG/main" r:embed="rId102"/>
              </a:ext>
            </a:extLst>
          </a:blip>
          <a:srcRect/>
          <a:stretch/>
        </p:blipFill>
        <p:spPr>
          <a:xfrm>
            <a:off x="8891056" y="5425183"/>
            <a:ext cx="411480" cy="411480"/>
          </a:xfrm>
          <a:prstGeom prst="rect">
            <a:avLst/>
          </a:prstGeom>
        </p:spPr>
      </p:pic>
      <p:pic>
        <p:nvPicPr>
          <p:cNvPr id="132" name="Graphic 131" descr="menu">
            <a:extLst>
              <a:ext uri="{FF2B5EF4-FFF2-40B4-BE49-F238E27FC236}">
                <a16:creationId xmlns:a16="http://schemas.microsoft.com/office/drawing/2014/main" id="{DBE5B7A2-722A-B9CA-FB88-82DA9D94057A}"/>
              </a:ext>
            </a:extLst>
          </p:cNvPr>
          <p:cNvPicPr>
            <a:picLocks noChangeAspect="1"/>
          </p:cNvPicPr>
          <p:nvPr userDrawn="1"/>
        </p:nvPicPr>
        <p:blipFill>
          <a:blip r:embed="rId103">
            <a:extLst>
              <a:ext uri="{96DAC541-7B7A-43D3-8B79-37D633B846F1}">
                <asvg:svgBlip xmlns:asvg="http://schemas.microsoft.com/office/drawing/2016/SVG/main" r:embed="rId104"/>
              </a:ext>
            </a:extLst>
          </a:blip>
          <a:srcRect/>
          <a:stretch/>
        </p:blipFill>
        <p:spPr>
          <a:xfrm>
            <a:off x="9934512" y="5425183"/>
            <a:ext cx="411480" cy="411480"/>
          </a:xfrm>
          <a:prstGeom prst="rect">
            <a:avLst/>
          </a:prstGeom>
        </p:spPr>
      </p:pic>
      <p:pic>
        <p:nvPicPr>
          <p:cNvPr id="133" name="Graphic 132" descr="new window">
            <a:extLst>
              <a:ext uri="{FF2B5EF4-FFF2-40B4-BE49-F238E27FC236}">
                <a16:creationId xmlns:a16="http://schemas.microsoft.com/office/drawing/2014/main" id="{1AF6C7AD-B942-6468-16EF-493958DC5402}"/>
              </a:ext>
            </a:extLst>
          </p:cNvPr>
          <p:cNvPicPr>
            <a:picLocks noChangeAspect="1"/>
          </p:cNvPicPr>
          <p:nvPr userDrawn="1"/>
        </p:nvPicPr>
        <p:blipFill>
          <a:blip r:embed="rId105">
            <a:extLst>
              <a:ext uri="{96DAC541-7B7A-43D3-8B79-37D633B846F1}">
                <asvg:svgBlip xmlns:asvg="http://schemas.microsoft.com/office/drawing/2016/SVG/main" r:embed="rId106"/>
              </a:ext>
            </a:extLst>
          </a:blip>
          <a:srcRect/>
          <a:stretch/>
        </p:blipFill>
        <p:spPr>
          <a:xfrm>
            <a:off x="10977968" y="5425183"/>
            <a:ext cx="411480" cy="411480"/>
          </a:xfrm>
          <a:prstGeom prst="rect">
            <a:avLst/>
          </a:prstGeom>
        </p:spPr>
      </p:pic>
      <p:pic>
        <p:nvPicPr>
          <p:cNvPr id="134" name="Graphic 133" descr="reload">
            <a:extLst>
              <a:ext uri="{FF2B5EF4-FFF2-40B4-BE49-F238E27FC236}">
                <a16:creationId xmlns:a16="http://schemas.microsoft.com/office/drawing/2014/main" id="{6191BD3F-A1A4-682B-0A95-CEBC29846E65}"/>
              </a:ext>
            </a:extLst>
          </p:cNvPr>
          <p:cNvPicPr>
            <a:picLocks noChangeAspect="1"/>
          </p:cNvPicPr>
          <p:nvPr userDrawn="1"/>
        </p:nvPicPr>
        <p:blipFill>
          <a:blip r:embed="rId107">
            <a:extLst>
              <a:ext uri="{96DAC541-7B7A-43D3-8B79-37D633B846F1}">
                <asvg:svgBlip xmlns:asvg="http://schemas.microsoft.com/office/drawing/2016/SVG/main" r:embed="rId108"/>
              </a:ext>
            </a:extLst>
          </a:blip>
          <a:srcRect/>
          <a:stretch/>
        </p:blipFill>
        <p:spPr>
          <a:xfrm>
            <a:off x="4717232" y="5425183"/>
            <a:ext cx="411480" cy="411480"/>
          </a:xfrm>
          <a:prstGeom prst="rect">
            <a:avLst/>
          </a:prstGeom>
        </p:spPr>
      </p:pic>
      <p:pic>
        <p:nvPicPr>
          <p:cNvPr id="135" name="Graphic 134" descr="tick">
            <a:extLst>
              <a:ext uri="{FF2B5EF4-FFF2-40B4-BE49-F238E27FC236}">
                <a16:creationId xmlns:a16="http://schemas.microsoft.com/office/drawing/2014/main" id="{EA9C5C8D-FB65-DDD7-831C-CDAB498B542D}"/>
              </a:ext>
            </a:extLst>
          </p:cNvPr>
          <p:cNvPicPr>
            <a:picLocks noChangeAspect="1"/>
          </p:cNvPicPr>
          <p:nvPr userDrawn="1"/>
        </p:nvPicPr>
        <p:blipFill>
          <a:blip r:embed="rId109">
            <a:extLst>
              <a:ext uri="{96DAC541-7B7A-43D3-8B79-37D633B846F1}">
                <asvg:svgBlip xmlns:asvg="http://schemas.microsoft.com/office/drawing/2016/SVG/main" r:embed="rId110"/>
              </a:ext>
            </a:extLst>
          </a:blip>
          <a:srcRect/>
          <a:stretch/>
        </p:blipFill>
        <p:spPr>
          <a:xfrm>
            <a:off x="4195504" y="5443744"/>
            <a:ext cx="411480" cy="411480"/>
          </a:xfrm>
          <a:prstGeom prst="rect">
            <a:avLst/>
          </a:prstGeom>
        </p:spPr>
      </p:pic>
      <p:pic>
        <p:nvPicPr>
          <p:cNvPr id="136" name="Graphic 135" descr="plus">
            <a:extLst>
              <a:ext uri="{FF2B5EF4-FFF2-40B4-BE49-F238E27FC236}">
                <a16:creationId xmlns:a16="http://schemas.microsoft.com/office/drawing/2014/main" id="{CB6AD463-16A1-BA1F-55FD-8CAE5BB1149B}"/>
              </a:ext>
            </a:extLst>
          </p:cNvPr>
          <p:cNvPicPr>
            <a:picLocks noChangeAspect="1"/>
          </p:cNvPicPr>
          <p:nvPr userDrawn="1"/>
        </p:nvPicPr>
        <p:blipFill>
          <a:blip r:embed="rId111">
            <a:extLst>
              <a:ext uri="{96DAC541-7B7A-43D3-8B79-37D633B846F1}">
                <asvg:svgBlip xmlns:asvg="http://schemas.microsoft.com/office/drawing/2016/SVG/main" r:embed="rId112"/>
              </a:ext>
            </a:extLst>
          </a:blip>
          <a:srcRect/>
          <a:stretch/>
        </p:blipFill>
        <p:spPr>
          <a:xfrm>
            <a:off x="8369328" y="5425183"/>
            <a:ext cx="411480" cy="411480"/>
          </a:xfrm>
          <a:prstGeom prst="rect">
            <a:avLst/>
          </a:prstGeom>
        </p:spPr>
      </p:pic>
      <p:pic>
        <p:nvPicPr>
          <p:cNvPr id="137" name="Graphic 136" descr="wifi">
            <a:extLst>
              <a:ext uri="{FF2B5EF4-FFF2-40B4-BE49-F238E27FC236}">
                <a16:creationId xmlns:a16="http://schemas.microsoft.com/office/drawing/2014/main" id="{5E63B689-1042-0237-3292-E7494398413D}"/>
              </a:ext>
            </a:extLst>
          </p:cNvPr>
          <p:cNvPicPr>
            <a:picLocks noChangeAspect="1"/>
          </p:cNvPicPr>
          <p:nvPr userDrawn="1"/>
        </p:nvPicPr>
        <p:blipFill>
          <a:blip r:embed="rId113">
            <a:extLst>
              <a:ext uri="{96DAC541-7B7A-43D3-8B79-37D633B846F1}">
                <asvg:svgBlip xmlns:asvg="http://schemas.microsoft.com/office/drawing/2016/SVG/main" r:embed="rId114"/>
              </a:ext>
            </a:extLst>
          </a:blip>
          <a:srcRect/>
          <a:stretch/>
        </p:blipFill>
        <p:spPr>
          <a:xfrm>
            <a:off x="10456240" y="5425183"/>
            <a:ext cx="411480" cy="411480"/>
          </a:xfrm>
          <a:prstGeom prst="rect">
            <a:avLst/>
          </a:prstGeom>
        </p:spPr>
      </p:pic>
      <p:pic>
        <p:nvPicPr>
          <p:cNvPr id="138" name="Graphic 137" descr="arrow left">
            <a:extLst>
              <a:ext uri="{FF2B5EF4-FFF2-40B4-BE49-F238E27FC236}">
                <a16:creationId xmlns:a16="http://schemas.microsoft.com/office/drawing/2014/main" id="{DF0D39FA-84CD-8597-7079-390C03D9ABE9}"/>
              </a:ext>
            </a:extLst>
          </p:cNvPr>
          <p:cNvPicPr>
            <a:picLocks noChangeAspect="1"/>
          </p:cNvPicPr>
          <p:nvPr userDrawn="1"/>
        </p:nvPicPr>
        <p:blipFill>
          <a:blip r:embed="rId115">
            <a:extLst>
              <a:ext uri="{96DAC541-7B7A-43D3-8B79-37D633B846F1}">
                <asvg:svgBlip xmlns:asvg="http://schemas.microsoft.com/office/drawing/2016/SVG/main" r:embed="rId116"/>
              </a:ext>
            </a:extLst>
          </a:blip>
          <a:srcRect/>
          <a:stretch/>
        </p:blipFill>
        <p:spPr>
          <a:xfrm>
            <a:off x="6804144" y="5425183"/>
            <a:ext cx="411480" cy="411480"/>
          </a:xfrm>
          <a:prstGeom prst="rect">
            <a:avLst/>
          </a:prstGeom>
        </p:spPr>
      </p:pic>
      <p:pic>
        <p:nvPicPr>
          <p:cNvPr id="139" name="Graphic 138" descr="zip folder">
            <a:extLst>
              <a:ext uri="{FF2B5EF4-FFF2-40B4-BE49-F238E27FC236}">
                <a16:creationId xmlns:a16="http://schemas.microsoft.com/office/drawing/2014/main" id="{4DAE2BF6-CC46-23BB-46C3-B85084E6DE1C}"/>
              </a:ext>
            </a:extLst>
          </p:cNvPr>
          <p:cNvPicPr>
            <a:picLocks noChangeAspect="1"/>
          </p:cNvPicPr>
          <p:nvPr userDrawn="1"/>
        </p:nvPicPr>
        <p:blipFill>
          <a:blip r:embed="rId117">
            <a:extLst>
              <a:ext uri="{96DAC541-7B7A-43D3-8B79-37D633B846F1}">
                <asvg:svgBlip xmlns:asvg="http://schemas.microsoft.com/office/drawing/2016/SVG/main" r:embed="rId118"/>
              </a:ext>
            </a:extLst>
          </a:blip>
          <a:srcRect/>
          <a:stretch/>
        </p:blipFill>
        <p:spPr>
          <a:xfrm>
            <a:off x="6309414" y="4859258"/>
            <a:ext cx="411480" cy="411480"/>
          </a:xfrm>
          <a:prstGeom prst="rect">
            <a:avLst/>
          </a:prstGeom>
        </p:spPr>
      </p:pic>
      <p:pic>
        <p:nvPicPr>
          <p:cNvPr id="140" name="Graphic 139" descr="chatbot">
            <a:extLst>
              <a:ext uri="{FF2B5EF4-FFF2-40B4-BE49-F238E27FC236}">
                <a16:creationId xmlns:a16="http://schemas.microsoft.com/office/drawing/2014/main" id="{1E42FBB9-8640-3107-EEDB-4B3337A5EB22}"/>
              </a:ext>
            </a:extLst>
          </p:cNvPr>
          <p:cNvPicPr>
            <a:picLocks noChangeAspect="1"/>
          </p:cNvPicPr>
          <p:nvPr userDrawn="1"/>
        </p:nvPicPr>
        <p:blipFill>
          <a:blip r:embed="rId119">
            <a:extLst>
              <a:ext uri="{96DAC541-7B7A-43D3-8B79-37D633B846F1}">
                <asvg:svgBlip xmlns:asvg="http://schemas.microsoft.com/office/drawing/2016/SVG/main" r:embed="rId120"/>
              </a:ext>
            </a:extLst>
          </a:blip>
          <a:srcRect/>
          <a:stretch/>
        </p:blipFill>
        <p:spPr>
          <a:xfrm>
            <a:off x="5265958" y="4859258"/>
            <a:ext cx="411480" cy="411480"/>
          </a:xfrm>
          <a:prstGeom prst="rect">
            <a:avLst/>
          </a:prstGeom>
        </p:spPr>
      </p:pic>
      <p:pic>
        <p:nvPicPr>
          <p:cNvPr id="141" name="Graphic 140" descr="back exit">
            <a:extLst>
              <a:ext uri="{FF2B5EF4-FFF2-40B4-BE49-F238E27FC236}">
                <a16:creationId xmlns:a16="http://schemas.microsoft.com/office/drawing/2014/main" id="{88746378-DA4E-B887-7DEE-05D9CB13DF39}"/>
              </a:ext>
            </a:extLst>
          </p:cNvPr>
          <p:cNvPicPr>
            <a:picLocks noChangeAspect="1"/>
          </p:cNvPicPr>
          <p:nvPr userDrawn="1"/>
        </p:nvPicPr>
        <p:blipFill>
          <a:blip r:embed="rId121">
            <a:extLst>
              <a:ext uri="{96DAC541-7B7A-43D3-8B79-37D633B846F1}">
                <asvg:svgBlip xmlns:asvg="http://schemas.microsoft.com/office/drawing/2016/SVG/main" r:embed="rId122"/>
              </a:ext>
            </a:extLst>
          </a:blip>
          <a:srcRect/>
          <a:stretch/>
        </p:blipFill>
        <p:spPr>
          <a:xfrm>
            <a:off x="3633273" y="5425183"/>
            <a:ext cx="411480" cy="411480"/>
          </a:xfrm>
          <a:prstGeom prst="rect">
            <a:avLst/>
          </a:prstGeom>
        </p:spPr>
      </p:pic>
      <p:pic>
        <p:nvPicPr>
          <p:cNvPr id="142" name="Graphic 141" descr="AI">
            <a:extLst>
              <a:ext uri="{FF2B5EF4-FFF2-40B4-BE49-F238E27FC236}">
                <a16:creationId xmlns:a16="http://schemas.microsoft.com/office/drawing/2014/main" id="{7B80FF17-8CE1-A0EF-BF0B-B6D6AE97A279}"/>
              </a:ext>
            </a:extLst>
          </p:cNvPr>
          <p:cNvPicPr>
            <a:picLocks noChangeAspect="1"/>
          </p:cNvPicPr>
          <p:nvPr userDrawn="1"/>
        </p:nvPicPr>
        <p:blipFill>
          <a:blip r:embed="rId123">
            <a:extLst>
              <a:ext uri="{96DAC541-7B7A-43D3-8B79-37D633B846F1}">
                <asvg:svgBlip xmlns:asvg="http://schemas.microsoft.com/office/drawing/2016/SVG/main" r:embed="rId124"/>
              </a:ext>
            </a:extLst>
          </a:blip>
          <a:srcRect/>
          <a:stretch/>
        </p:blipFill>
        <p:spPr>
          <a:xfrm>
            <a:off x="4744230" y="4859258"/>
            <a:ext cx="411480" cy="411480"/>
          </a:xfrm>
          <a:prstGeom prst="rect">
            <a:avLst/>
          </a:prstGeom>
        </p:spPr>
      </p:pic>
      <p:pic>
        <p:nvPicPr>
          <p:cNvPr id="143" name="Graphic 142" descr="bug">
            <a:extLst>
              <a:ext uri="{FF2B5EF4-FFF2-40B4-BE49-F238E27FC236}">
                <a16:creationId xmlns:a16="http://schemas.microsoft.com/office/drawing/2014/main" id="{5D791104-5861-0213-7103-D94DDD3ED607}"/>
              </a:ext>
            </a:extLst>
          </p:cNvPr>
          <p:cNvPicPr>
            <a:picLocks noChangeAspect="1"/>
          </p:cNvPicPr>
          <p:nvPr userDrawn="1"/>
        </p:nvPicPr>
        <p:blipFill>
          <a:blip r:embed="rId125">
            <a:extLst>
              <a:ext uri="{96DAC541-7B7A-43D3-8B79-37D633B846F1}">
                <asvg:svgBlip xmlns:asvg="http://schemas.microsoft.com/office/drawing/2016/SVG/main" r:embed="rId126"/>
              </a:ext>
            </a:extLst>
          </a:blip>
          <a:srcRect/>
          <a:stretch/>
        </p:blipFill>
        <p:spPr>
          <a:xfrm>
            <a:off x="5787686" y="4859258"/>
            <a:ext cx="411480" cy="411480"/>
          </a:xfrm>
          <a:prstGeom prst="rect">
            <a:avLst/>
          </a:prstGeom>
        </p:spPr>
      </p:pic>
      <p:pic>
        <p:nvPicPr>
          <p:cNvPr id="144" name="Graphic 143" descr="cloud activity">
            <a:extLst>
              <a:ext uri="{FF2B5EF4-FFF2-40B4-BE49-F238E27FC236}">
                <a16:creationId xmlns:a16="http://schemas.microsoft.com/office/drawing/2014/main" id="{DBA23614-ABF6-858E-A5DA-91676EBEEAD4}"/>
              </a:ext>
            </a:extLst>
          </p:cNvPr>
          <p:cNvPicPr>
            <a:picLocks noChangeAspect="1"/>
          </p:cNvPicPr>
          <p:nvPr userDrawn="1"/>
        </p:nvPicPr>
        <p:blipFill>
          <a:blip r:embed="rId127">
            <a:extLst>
              <a:ext uri="{96DAC541-7B7A-43D3-8B79-37D633B846F1}">
                <asvg:svgBlip xmlns:asvg="http://schemas.microsoft.com/office/drawing/2016/SVG/main" r:embed="rId128"/>
              </a:ext>
            </a:extLst>
          </a:blip>
          <a:srcRect/>
          <a:stretch/>
        </p:blipFill>
        <p:spPr>
          <a:xfrm>
            <a:off x="8396326" y="4859258"/>
            <a:ext cx="411480" cy="411480"/>
          </a:xfrm>
          <a:prstGeom prst="rect">
            <a:avLst/>
          </a:prstGeom>
        </p:spPr>
      </p:pic>
      <p:pic>
        <p:nvPicPr>
          <p:cNvPr id="145" name="Graphic 144" descr="cog">
            <a:extLst>
              <a:ext uri="{FF2B5EF4-FFF2-40B4-BE49-F238E27FC236}">
                <a16:creationId xmlns:a16="http://schemas.microsoft.com/office/drawing/2014/main" id="{39803BA8-4206-CA7A-E3C1-7D8612AB07AA}"/>
              </a:ext>
            </a:extLst>
          </p:cNvPr>
          <p:cNvPicPr>
            <a:picLocks noChangeAspect="1"/>
          </p:cNvPicPr>
          <p:nvPr userDrawn="1"/>
        </p:nvPicPr>
        <p:blipFill>
          <a:blip r:embed="rId129">
            <a:extLst>
              <a:ext uri="{96DAC541-7B7A-43D3-8B79-37D633B846F1}">
                <asvg:svgBlip xmlns:asvg="http://schemas.microsoft.com/office/drawing/2016/SVG/main" r:embed="rId130"/>
              </a:ext>
            </a:extLst>
          </a:blip>
          <a:srcRect/>
          <a:stretch/>
        </p:blipFill>
        <p:spPr>
          <a:xfrm>
            <a:off x="6831142" y="4859258"/>
            <a:ext cx="411480" cy="411480"/>
          </a:xfrm>
          <a:prstGeom prst="rect">
            <a:avLst/>
          </a:prstGeom>
        </p:spPr>
      </p:pic>
      <p:pic>
        <p:nvPicPr>
          <p:cNvPr id="146" name="Graphic 145" descr="home">
            <a:extLst>
              <a:ext uri="{FF2B5EF4-FFF2-40B4-BE49-F238E27FC236}">
                <a16:creationId xmlns:a16="http://schemas.microsoft.com/office/drawing/2014/main" id="{96B24EF8-877C-3522-B96D-3E888710CD6E}"/>
              </a:ext>
            </a:extLst>
          </p:cNvPr>
          <p:cNvPicPr>
            <a:picLocks noChangeAspect="1"/>
          </p:cNvPicPr>
          <p:nvPr userDrawn="1"/>
        </p:nvPicPr>
        <p:blipFill>
          <a:blip r:embed="rId131">
            <a:extLst>
              <a:ext uri="{96DAC541-7B7A-43D3-8B79-37D633B846F1}">
                <asvg:svgBlip xmlns:asvg="http://schemas.microsoft.com/office/drawing/2016/SVG/main" r:embed="rId132"/>
              </a:ext>
            </a:extLst>
          </a:blip>
          <a:srcRect/>
          <a:stretch/>
        </p:blipFill>
        <p:spPr>
          <a:xfrm>
            <a:off x="4222502" y="4859258"/>
            <a:ext cx="411480" cy="411480"/>
          </a:xfrm>
          <a:prstGeom prst="rect">
            <a:avLst/>
          </a:prstGeom>
        </p:spPr>
      </p:pic>
      <p:pic>
        <p:nvPicPr>
          <p:cNvPr id="147" name="Graphic 146" descr="unlocked">
            <a:extLst>
              <a:ext uri="{FF2B5EF4-FFF2-40B4-BE49-F238E27FC236}">
                <a16:creationId xmlns:a16="http://schemas.microsoft.com/office/drawing/2014/main" id="{6A50F052-700F-7447-D160-C532DBBFEEB2}"/>
              </a:ext>
            </a:extLst>
          </p:cNvPr>
          <p:cNvPicPr>
            <a:picLocks noChangeAspect="1"/>
          </p:cNvPicPr>
          <p:nvPr userDrawn="1"/>
        </p:nvPicPr>
        <p:blipFill>
          <a:blip r:embed="rId133">
            <a:extLst>
              <a:ext uri="{96DAC541-7B7A-43D3-8B79-37D633B846F1}">
                <asvg:svgBlip xmlns:asvg="http://schemas.microsoft.com/office/drawing/2016/SVG/main" r:embed="rId134"/>
              </a:ext>
            </a:extLst>
          </a:blip>
          <a:srcRect/>
          <a:stretch/>
        </p:blipFill>
        <p:spPr>
          <a:xfrm>
            <a:off x="7352870" y="4859258"/>
            <a:ext cx="411480" cy="411480"/>
          </a:xfrm>
          <a:prstGeom prst="rect">
            <a:avLst/>
          </a:prstGeom>
        </p:spPr>
      </p:pic>
      <p:pic>
        <p:nvPicPr>
          <p:cNvPr id="148" name="Graphic 147" descr="menu left">
            <a:extLst>
              <a:ext uri="{FF2B5EF4-FFF2-40B4-BE49-F238E27FC236}">
                <a16:creationId xmlns:a16="http://schemas.microsoft.com/office/drawing/2014/main" id="{8D08403E-149B-9601-238F-27C46029E3D4}"/>
              </a:ext>
            </a:extLst>
          </p:cNvPr>
          <p:cNvPicPr>
            <a:picLocks noChangeAspect="1"/>
          </p:cNvPicPr>
          <p:nvPr userDrawn="1"/>
        </p:nvPicPr>
        <p:blipFill>
          <a:blip r:embed="rId135">
            <a:extLst>
              <a:ext uri="{96DAC541-7B7A-43D3-8B79-37D633B846F1}">
                <asvg:svgBlip xmlns:asvg="http://schemas.microsoft.com/office/drawing/2016/SVG/main" r:embed="rId136"/>
              </a:ext>
            </a:extLst>
          </a:blip>
          <a:srcRect/>
          <a:stretch/>
        </p:blipFill>
        <p:spPr>
          <a:xfrm>
            <a:off x="10483238" y="4859258"/>
            <a:ext cx="411480" cy="411480"/>
          </a:xfrm>
          <a:prstGeom prst="rect">
            <a:avLst/>
          </a:prstGeom>
        </p:spPr>
      </p:pic>
      <p:pic>
        <p:nvPicPr>
          <p:cNvPr id="149" name="Graphic 148" descr="new window">
            <a:extLst>
              <a:ext uri="{FF2B5EF4-FFF2-40B4-BE49-F238E27FC236}">
                <a16:creationId xmlns:a16="http://schemas.microsoft.com/office/drawing/2014/main" id="{198EB4D3-1721-9110-8055-39A5257C5628}"/>
              </a:ext>
            </a:extLst>
          </p:cNvPr>
          <p:cNvPicPr>
            <a:picLocks noChangeAspect="1"/>
          </p:cNvPicPr>
          <p:nvPr userDrawn="1"/>
        </p:nvPicPr>
        <p:blipFill>
          <a:blip r:embed="rId137">
            <a:extLst>
              <a:ext uri="{96DAC541-7B7A-43D3-8B79-37D633B846F1}">
                <asvg:svgBlip xmlns:asvg="http://schemas.microsoft.com/office/drawing/2016/SVG/main" r:embed="rId138"/>
              </a:ext>
            </a:extLst>
          </a:blip>
          <a:srcRect/>
          <a:stretch/>
        </p:blipFill>
        <p:spPr>
          <a:xfrm>
            <a:off x="9439782" y="4859258"/>
            <a:ext cx="411480" cy="411480"/>
          </a:xfrm>
          <a:prstGeom prst="rect">
            <a:avLst/>
          </a:prstGeom>
        </p:spPr>
      </p:pic>
      <p:pic>
        <p:nvPicPr>
          <p:cNvPr id="150" name="Graphic 149" descr="locked">
            <a:extLst>
              <a:ext uri="{FF2B5EF4-FFF2-40B4-BE49-F238E27FC236}">
                <a16:creationId xmlns:a16="http://schemas.microsoft.com/office/drawing/2014/main" id="{7C667B51-A98E-986D-08AE-4F0691BF1DC1}"/>
              </a:ext>
            </a:extLst>
          </p:cNvPr>
          <p:cNvPicPr>
            <a:picLocks noChangeAspect="1"/>
          </p:cNvPicPr>
          <p:nvPr userDrawn="1"/>
        </p:nvPicPr>
        <p:blipFill>
          <a:blip r:embed="rId139">
            <a:extLst>
              <a:ext uri="{96DAC541-7B7A-43D3-8B79-37D633B846F1}">
                <asvg:svgBlip xmlns:asvg="http://schemas.microsoft.com/office/drawing/2016/SVG/main" r:embed="rId140"/>
              </a:ext>
            </a:extLst>
          </a:blip>
          <a:srcRect/>
          <a:stretch/>
        </p:blipFill>
        <p:spPr>
          <a:xfrm>
            <a:off x="7874598" y="4859258"/>
            <a:ext cx="411480" cy="411480"/>
          </a:xfrm>
          <a:prstGeom prst="rect">
            <a:avLst/>
          </a:prstGeom>
        </p:spPr>
      </p:pic>
      <p:pic>
        <p:nvPicPr>
          <p:cNvPr id="151" name="Graphic 150" descr="phishing email">
            <a:extLst>
              <a:ext uri="{FF2B5EF4-FFF2-40B4-BE49-F238E27FC236}">
                <a16:creationId xmlns:a16="http://schemas.microsoft.com/office/drawing/2014/main" id="{D8096288-4F51-7462-04CF-36429CD2D0D2}"/>
              </a:ext>
            </a:extLst>
          </p:cNvPr>
          <p:cNvPicPr>
            <a:picLocks noChangeAspect="1"/>
          </p:cNvPicPr>
          <p:nvPr userDrawn="1"/>
        </p:nvPicPr>
        <p:blipFill>
          <a:blip r:embed="rId141">
            <a:extLst>
              <a:ext uri="{96DAC541-7B7A-43D3-8B79-37D633B846F1}">
                <asvg:svgBlip xmlns:asvg="http://schemas.microsoft.com/office/drawing/2016/SVG/main" r:embed="rId142"/>
              </a:ext>
            </a:extLst>
          </a:blip>
          <a:srcRect/>
          <a:stretch/>
        </p:blipFill>
        <p:spPr>
          <a:xfrm>
            <a:off x="8918054" y="4859258"/>
            <a:ext cx="411480" cy="411480"/>
          </a:xfrm>
          <a:prstGeom prst="rect">
            <a:avLst/>
          </a:prstGeom>
        </p:spPr>
      </p:pic>
      <p:pic>
        <p:nvPicPr>
          <p:cNvPr id="152" name="Graphic 151" descr="wifi">
            <a:extLst>
              <a:ext uri="{FF2B5EF4-FFF2-40B4-BE49-F238E27FC236}">
                <a16:creationId xmlns:a16="http://schemas.microsoft.com/office/drawing/2014/main" id="{BEA5AEE0-1114-694B-FBA8-2F13DC4178BE}"/>
              </a:ext>
            </a:extLst>
          </p:cNvPr>
          <p:cNvPicPr>
            <a:picLocks noChangeAspect="1"/>
          </p:cNvPicPr>
          <p:nvPr userDrawn="1"/>
        </p:nvPicPr>
        <p:blipFill>
          <a:blip r:embed="rId143">
            <a:extLst>
              <a:ext uri="{96DAC541-7B7A-43D3-8B79-37D633B846F1}">
                <asvg:svgBlip xmlns:asvg="http://schemas.microsoft.com/office/drawing/2016/SVG/main" r:embed="rId144"/>
              </a:ext>
            </a:extLst>
          </a:blip>
          <a:srcRect/>
          <a:stretch/>
        </p:blipFill>
        <p:spPr>
          <a:xfrm>
            <a:off x="9961510" y="4859258"/>
            <a:ext cx="411480" cy="411480"/>
          </a:xfrm>
          <a:prstGeom prst="rect">
            <a:avLst/>
          </a:prstGeom>
        </p:spPr>
      </p:pic>
      <p:pic>
        <p:nvPicPr>
          <p:cNvPr id="153" name="Graphic 152" descr="menu right">
            <a:extLst>
              <a:ext uri="{FF2B5EF4-FFF2-40B4-BE49-F238E27FC236}">
                <a16:creationId xmlns:a16="http://schemas.microsoft.com/office/drawing/2014/main" id="{001461E8-F5FD-98DD-EACF-E8195B52B2C9}"/>
              </a:ext>
            </a:extLst>
          </p:cNvPr>
          <p:cNvPicPr>
            <a:picLocks noChangeAspect="1"/>
          </p:cNvPicPr>
          <p:nvPr userDrawn="1"/>
        </p:nvPicPr>
        <p:blipFill>
          <a:blip r:embed="rId145">
            <a:extLst>
              <a:ext uri="{96DAC541-7B7A-43D3-8B79-37D633B846F1}">
                <asvg:svgBlip xmlns:asvg="http://schemas.microsoft.com/office/drawing/2016/SVG/main" r:embed="rId146"/>
              </a:ext>
            </a:extLst>
          </a:blip>
          <a:stretch>
            <a:fillRect/>
          </a:stretch>
        </p:blipFill>
        <p:spPr>
          <a:xfrm>
            <a:off x="11004968" y="4859258"/>
            <a:ext cx="411480" cy="411480"/>
          </a:xfrm>
          <a:prstGeom prst="rect">
            <a:avLst/>
          </a:prstGeom>
        </p:spPr>
      </p:pic>
      <p:pic>
        <p:nvPicPr>
          <p:cNvPr id="154" name="Graphic 153" descr="audiobook">
            <a:extLst>
              <a:ext uri="{FF2B5EF4-FFF2-40B4-BE49-F238E27FC236}">
                <a16:creationId xmlns:a16="http://schemas.microsoft.com/office/drawing/2014/main" id="{8FBDB35B-1AA7-13EC-A8DB-E6CF51587797}"/>
              </a:ext>
            </a:extLst>
          </p:cNvPr>
          <p:cNvPicPr>
            <a:picLocks noChangeAspect="1"/>
          </p:cNvPicPr>
          <p:nvPr userDrawn="1"/>
        </p:nvPicPr>
        <p:blipFill>
          <a:blip r:embed="rId147">
            <a:extLst>
              <a:ext uri="{96DAC541-7B7A-43D3-8B79-37D633B846F1}">
                <asvg:svgBlip xmlns:asvg="http://schemas.microsoft.com/office/drawing/2016/SVG/main" r:embed="rId148"/>
              </a:ext>
            </a:extLst>
          </a:blip>
          <a:srcRect/>
          <a:stretch/>
        </p:blipFill>
        <p:spPr>
          <a:xfrm>
            <a:off x="8396326" y="3727408"/>
            <a:ext cx="411480" cy="411480"/>
          </a:xfrm>
          <a:prstGeom prst="rect">
            <a:avLst/>
          </a:prstGeom>
        </p:spPr>
      </p:pic>
      <p:pic>
        <p:nvPicPr>
          <p:cNvPr id="155" name="Graphic 154" descr="school bag">
            <a:extLst>
              <a:ext uri="{FF2B5EF4-FFF2-40B4-BE49-F238E27FC236}">
                <a16:creationId xmlns:a16="http://schemas.microsoft.com/office/drawing/2014/main" id="{750CABB0-CB5C-ED03-6613-CB35A6BBE082}"/>
              </a:ext>
            </a:extLst>
          </p:cNvPr>
          <p:cNvPicPr>
            <a:picLocks noChangeAspect="1"/>
          </p:cNvPicPr>
          <p:nvPr userDrawn="1"/>
        </p:nvPicPr>
        <p:blipFill>
          <a:blip r:embed="rId149">
            <a:extLst>
              <a:ext uri="{96DAC541-7B7A-43D3-8B79-37D633B846F1}">
                <asvg:svgBlip xmlns:asvg="http://schemas.microsoft.com/office/drawing/2016/SVG/main" r:embed="rId150"/>
              </a:ext>
            </a:extLst>
          </a:blip>
          <a:srcRect/>
          <a:stretch/>
        </p:blipFill>
        <p:spPr>
          <a:xfrm>
            <a:off x="7352870" y="3727408"/>
            <a:ext cx="411480" cy="411480"/>
          </a:xfrm>
          <a:prstGeom prst="rect">
            <a:avLst/>
          </a:prstGeom>
        </p:spPr>
      </p:pic>
      <p:pic>
        <p:nvPicPr>
          <p:cNvPr id="156" name="Graphic 155" descr="certificate">
            <a:extLst>
              <a:ext uri="{FF2B5EF4-FFF2-40B4-BE49-F238E27FC236}">
                <a16:creationId xmlns:a16="http://schemas.microsoft.com/office/drawing/2014/main" id="{AC410C04-F6EF-78FB-DBD0-430644692F69}"/>
              </a:ext>
            </a:extLst>
          </p:cNvPr>
          <p:cNvPicPr>
            <a:picLocks noChangeAspect="1"/>
          </p:cNvPicPr>
          <p:nvPr userDrawn="1"/>
        </p:nvPicPr>
        <p:blipFill>
          <a:blip r:embed="rId151">
            <a:extLst>
              <a:ext uri="{96DAC541-7B7A-43D3-8B79-37D633B846F1}">
                <asvg:svgBlip xmlns:asvg="http://schemas.microsoft.com/office/drawing/2016/SVG/main" r:embed="rId152"/>
              </a:ext>
            </a:extLst>
          </a:blip>
          <a:srcRect/>
          <a:stretch/>
        </p:blipFill>
        <p:spPr>
          <a:xfrm>
            <a:off x="6831142" y="3727408"/>
            <a:ext cx="411480" cy="411480"/>
          </a:xfrm>
          <a:prstGeom prst="rect">
            <a:avLst/>
          </a:prstGeom>
        </p:spPr>
      </p:pic>
      <p:pic>
        <p:nvPicPr>
          <p:cNvPr id="157" name="Graphic 156" descr="online learning">
            <a:extLst>
              <a:ext uri="{FF2B5EF4-FFF2-40B4-BE49-F238E27FC236}">
                <a16:creationId xmlns:a16="http://schemas.microsoft.com/office/drawing/2014/main" id="{61863485-E195-516A-29C4-45FEF529086D}"/>
              </a:ext>
            </a:extLst>
          </p:cNvPr>
          <p:cNvPicPr>
            <a:picLocks noChangeAspect="1"/>
          </p:cNvPicPr>
          <p:nvPr userDrawn="1"/>
        </p:nvPicPr>
        <p:blipFill>
          <a:blip r:embed="rId153">
            <a:extLst>
              <a:ext uri="{96DAC541-7B7A-43D3-8B79-37D633B846F1}">
                <asvg:svgBlip xmlns:asvg="http://schemas.microsoft.com/office/drawing/2016/SVG/main" r:embed="rId154"/>
              </a:ext>
            </a:extLst>
          </a:blip>
          <a:srcRect/>
          <a:stretch/>
        </p:blipFill>
        <p:spPr>
          <a:xfrm>
            <a:off x="6309414" y="3727408"/>
            <a:ext cx="411480" cy="411480"/>
          </a:xfrm>
          <a:prstGeom prst="rect">
            <a:avLst/>
          </a:prstGeom>
        </p:spPr>
      </p:pic>
      <p:pic>
        <p:nvPicPr>
          <p:cNvPr id="158" name="Graphic 157" descr="headset">
            <a:extLst>
              <a:ext uri="{FF2B5EF4-FFF2-40B4-BE49-F238E27FC236}">
                <a16:creationId xmlns:a16="http://schemas.microsoft.com/office/drawing/2014/main" id="{AD8D196E-58A9-40EC-55FF-05A7E88DB19B}"/>
              </a:ext>
            </a:extLst>
          </p:cNvPr>
          <p:cNvPicPr>
            <a:picLocks noChangeAspect="1"/>
          </p:cNvPicPr>
          <p:nvPr userDrawn="1"/>
        </p:nvPicPr>
        <p:blipFill>
          <a:blip r:embed="rId155">
            <a:extLst>
              <a:ext uri="{96DAC541-7B7A-43D3-8B79-37D633B846F1}">
                <asvg:svgBlip xmlns:asvg="http://schemas.microsoft.com/office/drawing/2016/SVG/main" r:embed="rId156"/>
              </a:ext>
            </a:extLst>
          </a:blip>
          <a:srcRect/>
          <a:stretch/>
        </p:blipFill>
        <p:spPr>
          <a:xfrm>
            <a:off x="7874598" y="3727408"/>
            <a:ext cx="411480" cy="411480"/>
          </a:xfrm>
          <a:prstGeom prst="rect">
            <a:avLst/>
          </a:prstGeom>
        </p:spPr>
      </p:pic>
      <p:pic>
        <p:nvPicPr>
          <p:cNvPr id="159" name="Graphic 158" descr="medal (1)">
            <a:extLst>
              <a:ext uri="{FF2B5EF4-FFF2-40B4-BE49-F238E27FC236}">
                <a16:creationId xmlns:a16="http://schemas.microsoft.com/office/drawing/2014/main" id="{3EBF3F82-FAE6-694A-1B81-D027F7B3B118}"/>
              </a:ext>
            </a:extLst>
          </p:cNvPr>
          <p:cNvPicPr>
            <a:picLocks noChangeAspect="1"/>
          </p:cNvPicPr>
          <p:nvPr userDrawn="1"/>
        </p:nvPicPr>
        <p:blipFill>
          <a:blip r:embed="rId157">
            <a:extLst>
              <a:ext uri="{96DAC541-7B7A-43D3-8B79-37D633B846F1}">
                <asvg:svgBlip xmlns:asvg="http://schemas.microsoft.com/office/drawing/2016/SVG/main" r:embed="rId158"/>
              </a:ext>
            </a:extLst>
          </a:blip>
          <a:srcRect/>
          <a:stretch/>
        </p:blipFill>
        <p:spPr>
          <a:xfrm>
            <a:off x="3700774" y="3727408"/>
            <a:ext cx="411480" cy="411480"/>
          </a:xfrm>
          <a:prstGeom prst="rect">
            <a:avLst/>
          </a:prstGeom>
        </p:spPr>
      </p:pic>
      <p:pic>
        <p:nvPicPr>
          <p:cNvPr id="160" name="Graphic 159" descr="medal (tick)">
            <a:extLst>
              <a:ext uri="{FF2B5EF4-FFF2-40B4-BE49-F238E27FC236}">
                <a16:creationId xmlns:a16="http://schemas.microsoft.com/office/drawing/2014/main" id="{D749AD59-01EB-9D64-87D0-946F9DDAC255}"/>
              </a:ext>
            </a:extLst>
          </p:cNvPr>
          <p:cNvPicPr>
            <a:picLocks noChangeAspect="1"/>
          </p:cNvPicPr>
          <p:nvPr userDrawn="1"/>
        </p:nvPicPr>
        <p:blipFill>
          <a:blip r:embed="rId159">
            <a:extLst>
              <a:ext uri="{96DAC541-7B7A-43D3-8B79-37D633B846F1}">
                <asvg:svgBlip xmlns:asvg="http://schemas.microsoft.com/office/drawing/2016/SVG/main" r:embed="rId160"/>
              </a:ext>
            </a:extLst>
          </a:blip>
          <a:srcRect/>
          <a:stretch/>
        </p:blipFill>
        <p:spPr>
          <a:xfrm>
            <a:off x="4222502" y="3727408"/>
            <a:ext cx="411480" cy="411480"/>
          </a:xfrm>
          <a:prstGeom prst="rect">
            <a:avLst/>
          </a:prstGeom>
        </p:spPr>
      </p:pic>
      <p:pic>
        <p:nvPicPr>
          <p:cNvPr id="161" name="Graphic 160" descr="school">
            <a:extLst>
              <a:ext uri="{FF2B5EF4-FFF2-40B4-BE49-F238E27FC236}">
                <a16:creationId xmlns:a16="http://schemas.microsoft.com/office/drawing/2014/main" id="{DE315E72-288C-ACFB-E031-2ADB67EBE7F3}"/>
              </a:ext>
            </a:extLst>
          </p:cNvPr>
          <p:cNvPicPr>
            <a:picLocks noChangeAspect="1"/>
          </p:cNvPicPr>
          <p:nvPr userDrawn="1"/>
        </p:nvPicPr>
        <p:blipFill>
          <a:blip r:embed="rId161">
            <a:extLst>
              <a:ext uri="{96DAC541-7B7A-43D3-8B79-37D633B846F1}">
                <asvg:svgBlip xmlns:asvg="http://schemas.microsoft.com/office/drawing/2016/SVG/main" r:embed="rId162"/>
              </a:ext>
            </a:extLst>
          </a:blip>
          <a:srcRect/>
          <a:stretch/>
        </p:blipFill>
        <p:spPr>
          <a:xfrm>
            <a:off x="5787686" y="3727408"/>
            <a:ext cx="411480" cy="411480"/>
          </a:xfrm>
          <a:prstGeom prst="rect">
            <a:avLst/>
          </a:prstGeom>
        </p:spPr>
      </p:pic>
      <p:pic>
        <p:nvPicPr>
          <p:cNvPr id="162" name="Graphic 161" descr="tablet">
            <a:extLst>
              <a:ext uri="{FF2B5EF4-FFF2-40B4-BE49-F238E27FC236}">
                <a16:creationId xmlns:a16="http://schemas.microsoft.com/office/drawing/2014/main" id="{1AB6368B-FE00-04A3-5019-144C65396844}"/>
              </a:ext>
            </a:extLst>
          </p:cNvPr>
          <p:cNvPicPr>
            <a:picLocks noChangeAspect="1"/>
          </p:cNvPicPr>
          <p:nvPr userDrawn="1"/>
        </p:nvPicPr>
        <p:blipFill>
          <a:blip r:embed="rId163">
            <a:extLst>
              <a:ext uri="{96DAC541-7B7A-43D3-8B79-37D633B846F1}">
                <asvg:svgBlip xmlns:asvg="http://schemas.microsoft.com/office/drawing/2016/SVG/main" r:embed="rId164"/>
              </a:ext>
            </a:extLst>
          </a:blip>
          <a:srcRect/>
          <a:stretch/>
        </p:blipFill>
        <p:spPr>
          <a:xfrm>
            <a:off x="3700780" y="4859256"/>
            <a:ext cx="411480" cy="411480"/>
          </a:xfrm>
          <a:prstGeom prst="rect">
            <a:avLst/>
          </a:prstGeom>
        </p:spPr>
      </p:pic>
      <p:pic>
        <p:nvPicPr>
          <p:cNvPr id="163" name="Graphic 162" descr="telescope">
            <a:extLst>
              <a:ext uri="{FF2B5EF4-FFF2-40B4-BE49-F238E27FC236}">
                <a16:creationId xmlns:a16="http://schemas.microsoft.com/office/drawing/2014/main" id="{57C1FDCA-97CC-C88F-F03A-D6A8C2027012}"/>
              </a:ext>
            </a:extLst>
          </p:cNvPr>
          <p:cNvPicPr>
            <a:picLocks noChangeAspect="1"/>
          </p:cNvPicPr>
          <p:nvPr userDrawn="1"/>
        </p:nvPicPr>
        <p:blipFill>
          <a:blip r:embed="rId165">
            <a:extLst>
              <a:ext uri="{96DAC541-7B7A-43D3-8B79-37D633B846F1}">
                <asvg:svgBlip xmlns:asvg="http://schemas.microsoft.com/office/drawing/2016/SVG/main" r:embed="rId166"/>
              </a:ext>
            </a:extLst>
          </a:blip>
          <a:srcRect/>
          <a:stretch/>
        </p:blipFill>
        <p:spPr>
          <a:xfrm>
            <a:off x="10483238" y="3727408"/>
            <a:ext cx="411480" cy="411480"/>
          </a:xfrm>
          <a:prstGeom prst="rect">
            <a:avLst/>
          </a:prstGeom>
        </p:spPr>
      </p:pic>
      <p:pic>
        <p:nvPicPr>
          <p:cNvPr id="164" name="Graphic 163" descr="Medal with star">
            <a:extLst>
              <a:ext uri="{FF2B5EF4-FFF2-40B4-BE49-F238E27FC236}">
                <a16:creationId xmlns:a16="http://schemas.microsoft.com/office/drawing/2014/main" id="{2B93A95F-A50A-15B7-B03F-216F98AE54EB}"/>
              </a:ext>
            </a:extLst>
          </p:cNvPr>
          <p:cNvPicPr>
            <a:picLocks noChangeAspect="1"/>
          </p:cNvPicPr>
          <p:nvPr userDrawn="1"/>
        </p:nvPicPr>
        <p:blipFill>
          <a:blip r:embed="rId167">
            <a:extLst>
              <a:ext uri="{96DAC541-7B7A-43D3-8B79-37D633B846F1}">
                <asvg:svgBlip xmlns:asvg="http://schemas.microsoft.com/office/drawing/2016/SVG/main" r:embed="rId168"/>
              </a:ext>
            </a:extLst>
          </a:blip>
          <a:stretch>
            <a:fillRect/>
          </a:stretch>
        </p:blipFill>
        <p:spPr>
          <a:xfrm>
            <a:off x="4744230" y="3727408"/>
            <a:ext cx="411480" cy="411480"/>
          </a:xfrm>
          <a:prstGeom prst="rect">
            <a:avLst/>
          </a:prstGeom>
        </p:spPr>
      </p:pic>
      <p:pic>
        <p:nvPicPr>
          <p:cNvPr id="165" name="Graphic 164" descr="picture">
            <a:extLst>
              <a:ext uri="{FF2B5EF4-FFF2-40B4-BE49-F238E27FC236}">
                <a16:creationId xmlns:a16="http://schemas.microsoft.com/office/drawing/2014/main" id="{EF319557-45F3-9CE2-8926-CBE5D5842B7B}"/>
              </a:ext>
            </a:extLst>
          </p:cNvPr>
          <p:cNvPicPr>
            <a:picLocks noChangeAspect="1"/>
          </p:cNvPicPr>
          <p:nvPr userDrawn="1"/>
        </p:nvPicPr>
        <p:blipFill>
          <a:blip r:embed="rId169">
            <a:extLst>
              <a:ext uri="{96DAC541-7B7A-43D3-8B79-37D633B846F1}">
                <asvg:svgBlip xmlns:asvg="http://schemas.microsoft.com/office/drawing/2016/SVG/main" r:embed="rId170"/>
              </a:ext>
            </a:extLst>
          </a:blip>
          <a:srcRect/>
          <a:stretch/>
        </p:blipFill>
        <p:spPr>
          <a:xfrm>
            <a:off x="8918054" y="3727408"/>
            <a:ext cx="411480" cy="411480"/>
          </a:xfrm>
          <a:prstGeom prst="rect">
            <a:avLst/>
          </a:prstGeom>
        </p:spPr>
      </p:pic>
      <p:pic>
        <p:nvPicPr>
          <p:cNvPr id="166" name="Graphic 165" descr="planet">
            <a:extLst>
              <a:ext uri="{FF2B5EF4-FFF2-40B4-BE49-F238E27FC236}">
                <a16:creationId xmlns:a16="http://schemas.microsoft.com/office/drawing/2014/main" id="{057ABBDC-E362-D147-AFEC-0F53949D13E1}"/>
              </a:ext>
            </a:extLst>
          </p:cNvPr>
          <p:cNvPicPr>
            <a:picLocks noChangeAspect="1"/>
          </p:cNvPicPr>
          <p:nvPr userDrawn="1"/>
        </p:nvPicPr>
        <p:blipFill>
          <a:blip r:embed="rId171">
            <a:extLst>
              <a:ext uri="{96DAC541-7B7A-43D3-8B79-37D633B846F1}">
                <asvg:svgBlip xmlns:asvg="http://schemas.microsoft.com/office/drawing/2016/SVG/main" r:embed="rId172"/>
              </a:ext>
            </a:extLst>
          </a:blip>
          <a:srcRect/>
          <a:stretch/>
        </p:blipFill>
        <p:spPr>
          <a:xfrm>
            <a:off x="9961510" y="3727408"/>
            <a:ext cx="411480" cy="411480"/>
          </a:xfrm>
          <a:prstGeom prst="rect">
            <a:avLst/>
          </a:prstGeom>
        </p:spPr>
      </p:pic>
      <p:pic>
        <p:nvPicPr>
          <p:cNvPr id="167" name="Graphic 166" descr="Medal displaying no symbol">
            <a:extLst>
              <a:ext uri="{FF2B5EF4-FFF2-40B4-BE49-F238E27FC236}">
                <a16:creationId xmlns:a16="http://schemas.microsoft.com/office/drawing/2014/main" id="{13D3CB7E-AAE5-DB15-517A-4CF9DAE79480}"/>
              </a:ext>
            </a:extLst>
          </p:cNvPr>
          <p:cNvPicPr>
            <a:picLocks noChangeAspect="1"/>
          </p:cNvPicPr>
          <p:nvPr userDrawn="1"/>
        </p:nvPicPr>
        <p:blipFill>
          <a:blip r:embed="rId173">
            <a:extLst>
              <a:ext uri="{96DAC541-7B7A-43D3-8B79-37D633B846F1}">
                <asvg:svgBlip xmlns:asvg="http://schemas.microsoft.com/office/drawing/2016/SVG/main" r:embed="rId174"/>
              </a:ext>
            </a:extLst>
          </a:blip>
          <a:stretch>
            <a:fillRect/>
          </a:stretch>
        </p:blipFill>
        <p:spPr>
          <a:xfrm>
            <a:off x="5265958" y="3727408"/>
            <a:ext cx="411480" cy="411480"/>
          </a:xfrm>
          <a:prstGeom prst="rect">
            <a:avLst/>
          </a:prstGeom>
        </p:spPr>
      </p:pic>
      <p:pic>
        <p:nvPicPr>
          <p:cNvPr id="168" name="Graphic 167" descr="molecule&#10;">
            <a:extLst>
              <a:ext uri="{FF2B5EF4-FFF2-40B4-BE49-F238E27FC236}">
                <a16:creationId xmlns:a16="http://schemas.microsoft.com/office/drawing/2014/main" id="{79190A88-33EC-9299-EA16-D08A42102DD8}"/>
              </a:ext>
            </a:extLst>
          </p:cNvPr>
          <p:cNvPicPr>
            <a:picLocks noChangeAspect="1"/>
          </p:cNvPicPr>
          <p:nvPr userDrawn="1"/>
        </p:nvPicPr>
        <p:blipFill>
          <a:blip r:embed="rId175">
            <a:extLst>
              <a:ext uri="{96DAC541-7B7A-43D3-8B79-37D633B846F1}">
                <asvg:svgBlip xmlns:asvg="http://schemas.microsoft.com/office/drawing/2016/SVG/main" r:embed="rId176"/>
              </a:ext>
            </a:extLst>
          </a:blip>
          <a:srcRect/>
          <a:stretch/>
        </p:blipFill>
        <p:spPr>
          <a:xfrm>
            <a:off x="9439782" y="3727408"/>
            <a:ext cx="411480" cy="411480"/>
          </a:xfrm>
          <a:prstGeom prst="rect">
            <a:avLst/>
          </a:prstGeom>
        </p:spPr>
      </p:pic>
      <p:pic>
        <p:nvPicPr>
          <p:cNvPr id="169" name="Graphic 168" descr="brain">
            <a:extLst>
              <a:ext uri="{FF2B5EF4-FFF2-40B4-BE49-F238E27FC236}">
                <a16:creationId xmlns:a16="http://schemas.microsoft.com/office/drawing/2014/main" id="{67BA9F53-D904-E0E5-D4E5-F34A983604B1}"/>
              </a:ext>
            </a:extLst>
          </p:cNvPr>
          <p:cNvPicPr>
            <a:picLocks noChangeAspect="1"/>
          </p:cNvPicPr>
          <p:nvPr userDrawn="1"/>
        </p:nvPicPr>
        <p:blipFill>
          <a:blip r:embed="rId177">
            <a:extLst>
              <a:ext uri="{96DAC541-7B7A-43D3-8B79-37D633B846F1}">
                <asvg:svgBlip xmlns:asvg="http://schemas.microsoft.com/office/drawing/2016/SVG/main" r:embed="rId178"/>
              </a:ext>
            </a:extLst>
          </a:blip>
          <a:srcRect/>
          <a:stretch/>
        </p:blipFill>
        <p:spPr>
          <a:xfrm>
            <a:off x="3700774" y="2595558"/>
            <a:ext cx="411480" cy="411480"/>
          </a:xfrm>
          <a:prstGeom prst="rect">
            <a:avLst/>
          </a:prstGeom>
        </p:spPr>
      </p:pic>
      <p:pic>
        <p:nvPicPr>
          <p:cNvPr id="170" name="Graphic 169" descr="thinking">
            <a:extLst>
              <a:ext uri="{FF2B5EF4-FFF2-40B4-BE49-F238E27FC236}">
                <a16:creationId xmlns:a16="http://schemas.microsoft.com/office/drawing/2014/main" id="{69EC4CC3-5C94-815D-79D8-421080B013D9}"/>
              </a:ext>
            </a:extLst>
          </p:cNvPr>
          <p:cNvPicPr>
            <a:picLocks noChangeAspect="1"/>
          </p:cNvPicPr>
          <p:nvPr userDrawn="1"/>
        </p:nvPicPr>
        <p:blipFill>
          <a:blip r:embed="rId179">
            <a:extLst>
              <a:ext uri="{96DAC541-7B7A-43D3-8B79-37D633B846F1}">
                <asvg:svgBlip xmlns:asvg="http://schemas.microsoft.com/office/drawing/2016/SVG/main" r:embed="rId180"/>
              </a:ext>
            </a:extLst>
          </a:blip>
          <a:srcRect/>
          <a:stretch/>
        </p:blipFill>
        <p:spPr>
          <a:xfrm>
            <a:off x="4222502" y="2595558"/>
            <a:ext cx="411480" cy="411480"/>
          </a:xfrm>
          <a:prstGeom prst="rect">
            <a:avLst/>
          </a:prstGeom>
        </p:spPr>
      </p:pic>
      <p:pic>
        <p:nvPicPr>
          <p:cNvPr id="171" name="Graphic 170" descr="camera">
            <a:extLst>
              <a:ext uri="{FF2B5EF4-FFF2-40B4-BE49-F238E27FC236}">
                <a16:creationId xmlns:a16="http://schemas.microsoft.com/office/drawing/2014/main" id="{3142684D-41B7-8591-4159-505298538820}"/>
              </a:ext>
            </a:extLst>
          </p:cNvPr>
          <p:cNvPicPr>
            <a:picLocks noChangeAspect="1"/>
          </p:cNvPicPr>
          <p:nvPr userDrawn="1"/>
        </p:nvPicPr>
        <p:blipFill>
          <a:blip r:embed="rId181">
            <a:extLst>
              <a:ext uri="{96DAC541-7B7A-43D3-8B79-37D633B846F1}">
                <asvg:svgBlip xmlns:asvg="http://schemas.microsoft.com/office/drawing/2016/SVG/main" r:embed="rId182"/>
              </a:ext>
            </a:extLst>
          </a:blip>
          <a:srcRect/>
          <a:stretch/>
        </p:blipFill>
        <p:spPr>
          <a:xfrm>
            <a:off x="11004968" y="2595558"/>
            <a:ext cx="411480" cy="411480"/>
          </a:xfrm>
          <a:prstGeom prst="rect">
            <a:avLst/>
          </a:prstGeom>
        </p:spPr>
      </p:pic>
      <p:pic>
        <p:nvPicPr>
          <p:cNvPr id="172" name="Graphic 171" descr="celebration">
            <a:extLst>
              <a:ext uri="{FF2B5EF4-FFF2-40B4-BE49-F238E27FC236}">
                <a16:creationId xmlns:a16="http://schemas.microsoft.com/office/drawing/2014/main" id="{C774C4D8-8A36-1962-43D6-EA4F55E4E8EF}"/>
              </a:ext>
            </a:extLst>
          </p:cNvPr>
          <p:cNvPicPr>
            <a:picLocks noChangeAspect="1"/>
          </p:cNvPicPr>
          <p:nvPr userDrawn="1"/>
        </p:nvPicPr>
        <p:blipFill>
          <a:blip r:embed="rId183">
            <a:extLst>
              <a:ext uri="{96DAC541-7B7A-43D3-8B79-37D633B846F1}">
                <asvg:svgBlip xmlns:asvg="http://schemas.microsoft.com/office/drawing/2016/SVG/main" r:embed="rId184"/>
              </a:ext>
            </a:extLst>
          </a:blip>
          <a:srcRect/>
          <a:stretch/>
        </p:blipFill>
        <p:spPr>
          <a:xfrm>
            <a:off x="8918054" y="2595558"/>
            <a:ext cx="411480" cy="411480"/>
          </a:xfrm>
          <a:prstGeom prst="rect">
            <a:avLst/>
          </a:prstGeom>
        </p:spPr>
      </p:pic>
      <p:pic>
        <p:nvPicPr>
          <p:cNvPr id="173" name="Graphic 172" descr="credit card">
            <a:extLst>
              <a:ext uri="{FF2B5EF4-FFF2-40B4-BE49-F238E27FC236}">
                <a16:creationId xmlns:a16="http://schemas.microsoft.com/office/drawing/2014/main" id="{6BBDF2D8-DDCF-02A5-4A39-D19066E6A00B}"/>
              </a:ext>
            </a:extLst>
          </p:cNvPr>
          <p:cNvPicPr>
            <a:picLocks noChangeAspect="1"/>
          </p:cNvPicPr>
          <p:nvPr userDrawn="1"/>
        </p:nvPicPr>
        <p:blipFill>
          <a:blip r:embed="rId185">
            <a:extLst>
              <a:ext uri="{96DAC541-7B7A-43D3-8B79-37D633B846F1}">
                <asvg:svgBlip xmlns:asvg="http://schemas.microsoft.com/office/drawing/2016/SVG/main" r:embed="rId186"/>
              </a:ext>
            </a:extLst>
          </a:blip>
          <a:srcRect/>
          <a:stretch/>
        </p:blipFill>
        <p:spPr>
          <a:xfrm>
            <a:off x="8396326" y="2595558"/>
            <a:ext cx="411480" cy="411480"/>
          </a:xfrm>
          <a:prstGeom prst="rect">
            <a:avLst/>
          </a:prstGeom>
        </p:spPr>
      </p:pic>
      <p:pic>
        <p:nvPicPr>
          <p:cNvPr id="174" name="Graphic 173" descr="like">
            <a:extLst>
              <a:ext uri="{FF2B5EF4-FFF2-40B4-BE49-F238E27FC236}">
                <a16:creationId xmlns:a16="http://schemas.microsoft.com/office/drawing/2014/main" id="{4669F8FF-2270-B6D2-D5AD-E46DF1FE8301}"/>
              </a:ext>
            </a:extLst>
          </p:cNvPr>
          <p:cNvPicPr>
            <a:picLocks noChangeAspect="1"/>
          </p:cNvPicPr>
          <p:nvPr userDrawn="1"/>
        </p:nvPicPr>
        <p:blipFill>
          <a:blip r:embed="rId187">
            <a:extLst>
              <a:ext uri="{96DAC541-7B7A-43D3-8B79-37D633B846F1}">
                <asvg:svgBlip xmlns:asvg="http://schemas.microsoft.com/office/drawing/2016/SVG/main" r:embed="rId188"/>
              </a:ext>
            </a:extLst>
          </a:blip>
          <a:srcRect/>
          <a:stretch/>
        </p:blipFill>
        <p:spPr>
          <a:xfrm>
            <a:off x="9439782" y="2595558"/>
            <a:ext cx="411480" cy="411480"/>
          </a:xfrm>
          <a:prstGeom prst="rect">
            <a:avLst/>
          </a:prstGeom>
        </p:spPr>
      </p:pic>
      <p:pic>
        <p:nvPicPr>
          <p:cNvPr id="175" name="Graphic 174" descr="love">
            <a:extLst>
              <a:ext uri="{FF2B5EF4-FFF2-40B4-BE49-F238E27FC236}">
                <a16:creationId xmlns:a16="http://schemas.microsoft.com/office/drawing/2014/main" id="{82D565AC-B1CA-329F-163F-9BFA240E8BED}"/>
              </a:ext>
            </a:extLst>
          </p:cNvPr>
          <p:cNvPicPr>
            <a:picLocks noChangeAspect="1"/>
          </p:cNvPicPr>
          <p:nvPr userDrawn="1"/>
        </p:nvPicPr>
        <p:blipFill>
          <a:blip r:embed="rId189">
            <a:extLst>
              <a:ext uri="{96DAC541-7B7A-43D3-8B79-37D633B846F1}">
                <asvg:svgBlip xmlns:asvg="http://schemas.microsoft.com/office/drawing/2016/SVG/main" r:embed="rId190"/>
              </a:ext>
            </a:extLst>
          </a:blip>
          <a:srcRect/>
          <a:stretch/>
        </p:blipFill>
        <p:spPr>
          <a:xfrm>
            <a:off x="9961510" y="2595558"/>
            <a:ext cx="411480" cy="411480"/>
          </a:xfrm>
          <a:prstGeom prst="rect">
            <a:avLst/>
          </a:prstGeom>
        </p:spPr>
      </p:pic>
      <p:pic>
        <p:nvPicPr>
          <p:cNvPr id="176" name="Graphic 175" descr="Money ($)">
            <a:extLst>
              <a:ext uri="{FF2B5EF4-FFF2-40B4-BE49-F238E27FC236}">
                <a16:creationId xmlns:a16="http://schemas.microsoft.com/office/drawing/2014/main" id="{0178674E-1241-A848-2B1C-C9CBAF6F9280}"/>
              </a:ext>
            </a:extLst>
          </p:cNvPr>
          <p:cNvPicPr>
            <a:picLocks noChangeAspect="1"/>
          </p:cNvPicPr>
          <p:nvPr userDrawn="1"/>
        </p:nvPicPr>
        <p:blipFill>
          <a:blip r:embed="rId191">
            <a:extLst>
              <a:ext uri="{96DAC541-7B7A-43D3-8B79-37D633B846F1}">
                <asvg:svgBlip xmlns:asvg="http://schemas.microsoft.com/office/drawing/2016/SVG/main" r:embed="rId192"/>
              </a:ext>
            </a:extLst>
          </a:blip>
          <a:stretch>
            <a:fillRect/>
          </a:stretch>
        </p:blipFill>
        <p:spPr>
          <a:xfrm>
            <a:off x="6309414" y="2595558"/>
            <a:ext cx="411480" cy="411480"/>
          </a:xfrm>
          <a:prstGeom prst="rect">
            <a:avLst/>
          </a:prstGeom>
        </p:spPr>
      </p:pic>
      <p:pic>
        <p:nvPicPr>
          <p:cNvPr id="177" name="Graphic 176" descr="Money tree ($)">
            <a:extLst>
              <a:ext uri="{FF2B5EF4-FFF2-40B4-BE49-F238E27FC236}">
                <a16:creationId xmlns:a16="http://schemas.microsoft.com/office/drawing/2014/main" id="{EEC6F71C-FAF6-DF94-A40B-9E7E7C03BDAC}"/>
              </a:ext>
            </a:extLst>
          </p:cNvPr>
          <p:cNvPicPr>
            <a:picLocks noChangeAspect="1"/>
          </p:cNvPicPr>
          <p:nvPr userDrawn="1"/>
        </p:nvPicPr>
        <p:blipFill>
          <a:blip r:embed="rId193">
            <a:extLst>
              <a:ext uri="{96DAC541-7B7A-43D3-8B79-37D633B846F1}">
                <asvg:svgBlip xmlns:asvg="http://schemas.microsoft.com/office/drawing/2016/SVG/main" r:embed="rId194"/>
              </a:ext>
            </a:extLst>
          </a:blip>
          <a:stretch>
            <a:fillRect/>
          </a:stretch>
        </p:blipFill>
        <p:spPr>
          <a:xfrm>
            <a:off x="7352870" y="2595558"/>
            <a:ext cx="411480" cy="411480"/>
          </a:xfrm>
          <a:prstGeom prst="rect">
            <a:avLst/>
          </a:prstGeom>
        </p:spPr>
      </p:pic>
      <p:pic>
        <p:nvPicPr>
          <p:cNvPr id="178" name="Graphic 177" descr="money (£)">
            <a:extLst>
              <a:ext uri="{FF2B5EF4-FFF2-40B4-BE49-F238E27FC236}">
                <a16:creationId xmlns:a16="http://schemas.microsoft.com/office/drawing/2014/main" id="{9A53964E-BD72-6479-D506-F7EB1F38021A}"/>
              </a:ext>
            </a:extLst>
          </p:cNvPr>
          <p:cNvPicPr>
            <a:picLocks noChangeAspect="1"/>
          </p:cNvPicPr>
          <p:nvPr userDrawn="1"/>
        </p:nvPicPr>
        <p:blipFill>
          <a:blip r:embed="rId195">
            <a:extLst>
              <a:ext uri="{96DAC541-7B7A-43D3-8B79-37D633B846F1}">
                <asvg:svgBlip xmlns:asvg="http://schemas.microsoft.com/office/drawing/2016/SVG/main" r:embed="rId196"/>
              </a:ext>
            </a:extLst>
          </a:blip>
          <a:srcRect/>
          <a:stretch/>
        </p:blipFill>
        <p:spPr>
          <a:xfrm>
            <a:off x="6831142" y="2595558"/>
            <a:ext cx="411480" cy="411480"/>
          </a:xfrm>
          <a:prstGeom prst="rect">
            <a:avLst/>
          </a:prstGeom>
        </p:spPr>
      </p:pic>
      <p:pic>
        <p:nvPicPr>
          <p:cNvPr id="179" name="Graphic 178" descr="persons">
            <a:extLst>
              <a:ext uri="{FF2B5EF4-FFF2-40B4-BE49-F238E27FC236}">
                <a16:creationId xmlns:a16="http://schemas.microsoft.com/office/drawing/2014/main" id="{71FE565A-B795-541B-EB8C-96FA5800A662}"/>
              </a:ext>
            </a:extLst>
          </p:cNvPr>
          <p:cNvPicPr>
            <a:picLocks noChangeAspect="1"/>
          </p:cNvPicPr>
          <p:nvPr userDrawn="1"/>
        </p:nvPicPr>
        <p:blipFill>
          <a:blip r:embed="rId197">
            <a:extLst>
              <a:ext uri="{96DAC541-7B7A-43D3-8B79-37D633B846F1}">
                <asvg:svgBlip xmlns:asvg="http://schemas.microsoft.com/office/drawing/2016/SVG/main" r:embed="rId198"/>
              </a:ext>
            </a:extLst>
          </a:blip>
          <a:srcRect/>
          <a:stretch/>
        </p:blipFill>
        <p:spPr>
          <a:xfrm>
            <a:off x="5265958" y="2595558"/>
            <a:ext cx="411480" cy="411480"/>
          </a:xfrm>
          <a:prstGeom prst="rect">
            <a:avLst/>
          </a:prstGeom>
        </p:spPr>
      </p:pic>
      <p:pic>
        <p:nvPicPr>
          <p:cNvPr id="180" name="Graphic 179" descr="shopping cart">
            <a:extLst>
              <a:ext uri="{FF2B5EF4-FFF2-40B4-BE49-F238E27FC236}">
                <a16:creationId xmlns:a16="http://schemas.microsoft.com/office/drawing/2014/main" id="{5EBED6BB-D6D1-007D-F94B-02392B4573E7}"/>
              </a:ext>
            </a:extLst>
          </p:cNvPr>
          <p:cNvPicPr>
            <a:picLocks noChangeAspect="1"/>
          </p:cNvPicPr>
          <p:nvPr userDrawn="1"/>
        </p:nvPicPr>
        <p:blipFill>
          <a:blip r:embed="rId199">
            <a:extLst>
              <a:ext uri="{96DAC541-7B7A-43D3-8B79-37D633B846F1}">
                <asvg:svgBlip xmlns:asvg="http://schemas.microsoft.com/office/drawing/2016/SVG/main" r:embed="rId200"/>
              </a:ext>
            </a:extLst>
          </a:blip>
          <a:srcRect/>
          <a:stretch/>
        </p:blipFill>
        <p:spPr>
          <a:xfrm>
            <a:off x="7874598" y="2595558"/>
            <a:ext cx="411480" cy="411480"/>
          </a:xfrm>
          <a:prstGeom prst="rect">
            <a:avLst/>
          </a:prstGeom>
        </p:spPr>
      </p:pic>
      <p:pic>
        <p:nvPicPr>
          <p:cNvPr id="181" name="Graphic 180" descr="a group of people">
            <a:extLst>
              <a:ext uri="{FF2B5EF4-FFF2-40B4-BE49-F238E27FC236}">
                <a16:creationId xmlns:a16="http://schemas.microsoft.com/office/drawing/2014/main" id="{C71842D6-CE5B-5117-DC21-E56BD4C3C7D5}"/>
              </a:ext>
            </a:extLst>
          </p:cNvPr>
          <p:cNvPicPr>
            <a:picLocks noChangeAspect="1"/>
          </p:cNvPicPr>
          <p:nvPr userDrawn="1"/>
        </p:nvPicPr>
        <p:blipFill>
          <a:blip r:embed="rId201">
            <a:extLst>
              <a:ext uri="{96DAC541-7B7A-43D3-8B79-37D633B846F1}">
                <asvg:svgBlip xmlns:asvg="http://schemas.microsoft.com/office/drawing/2016/SVG/main" r:embed="rId202"/>
              </a:ext>
            </a:extLst>
          </a:blip>
          <a:srcRect/>
          <a:stretch/>
        </p:blipFill>
        <p:spPr>
          <a:xfrm>
            <a:off x="5787686" y="2595558"/>
            <a:ext cx="411480" cy="411480"/>
          </a:xfrm>
          <a:prstGeom prst="rect">
            <a:avLst/>
          </a:prstGeom>
        </p:spPr>
      </p:pic>
      <p:pic>
        <p:nvPicPr>
          <p:cNvPr id="182" name="Graphic 181" descr="person">
            <a:extLst>
              <a:ext uri="{FF2B5EF4-FFF2-40B4-BE49-F238E27FC236}">
                <a16:creationId xmlns:a16="http://schemas.microsoft.com/office/drawing/2014/main" id="{F30B18A5-E44E-2F87-9653-A3854C8696E5}"/>
              </a:ext>
            </a:extLst>
          </p:cNvPr>
          <p:cNvPicPr>
            <a:picLocks noChangeAspect="1"/>
          </p:cNvPicPr>
          <p:nvPr userDrawn="1"/>
        </p:nvPicPr>
        <p:blipFill>
          <a:blip r:embed="rId203">
            <a:extLst>
              <a:ext uri="{96DAC541-7B7A-43D3-8B79-37D633B846F1}">
                <asvg:svgBlip xmlns:asvg="http://schemas.microsoft.com/office/drawing/2016/SVG/main" r:embed="rId204"/>
              </a:ext>
            </a:extLst>
          </a:blip>
          <a:srcRect/>
          <a:stretch/>
        </p:blipFill>
        <p:spPr>
          <a:xfrm>
            <a:off x="4744230" y="2595558"/>
            <a:ext cx="411480" cy="411480"/>
          </a:xfrm>
          <a:prstGeom prst="rect">
            <a:avLst/>
          </a:prstGeom>
        </p:spPr>
      </p:pic>
      <p:pic>
        <p:nvPicPr>
          <p:cNvPr id="183" name="Graphic 182" descr="VR goggles">
            <a:extLst>
              <a:ext uri="{FF2B5EF4-FFF2-40B4-BE49-F238E27FC236}">
                <a16:creationId xmlns:a16="http://schemas.microsoft.com/office/drawing/2014/main" id="{C576F1DC-49EB-1491-73FD-14981E799858}"/>
              </a:ext>
            </a:extLst>
          </p:cNvPr>
          <p:cNvPicPr>
            <a:picLocks noChangeAspect="1"/>
          </p:cNvPicPr>
          <p:nvPr userDrawn="1"/>
        </p:nvPicPr>
        <p:blipFill>
          <a:blip r:embed="rId205">
            <a:extLst>
              <a:ext uri="{96DAC541-7B7A-43D3-8B79-37D633B846F1}">
                <asvg:svgBlip xmlns:asvg="http://schemas.microsoft.com/office/drawing/2016/SVG/main" r:embed="rId206"/>
              </a:ext>
            </a:extLst>
          </a:blip>
          <a:srcRect/>
          <a:stretch/>
        </p:blipFill>
        <p:spPr>
          <a:xfrm>
            <a:off x="10483238" y="2595558"/>
            <a:ext cx="411480" cy="411480"/>
          </a:xfrm>
          <a:prstGeom prst="rect">
            <a:avLst/>
          </a:prstGeom>
        </p:spPr>
      </p:pic>
      <p:pic>
        <p:nvPicPr>
          <p:cNvPr id="184" name="Graphic 183" descr="bell">
            <a:extLst>
              <a:ext uri="{FF2B5EF4-FFF2-40B4-BE49-F238E27FC236}">
                <a16:creationId xmlns:a16="http://schemas.microsoft.com/office/drawing/2014/main" id="{1D0EA255-7694-67CA-6F7A-F4A260CB9BB8}"/>
              </a:ext>
            </a:extLst>
          </p:cNvPr>
          <p:cNvPicPr>
            <a:picLocks noChangeAspect="1"/>
          </p:cNvPicPr>
          <p:nvPr userDrawn="1"/>
        </p:nvPicPr>
        <p:blipFill>
          <a:blip r:embed="rId207">
            <a:extLst>
              <a:ext uri="{96DAC541-7B7A-43D3-8B79-37D633B846F1}">
                <asvg:svgBlip xmlns:asvg="http://schemas.microsoft.com/office/drawing/2016/SVG/main" r:embed="rId208"/>
              </a:ext>
            </a:extLst>
          </a:blip>
          <a:srcRect/>
          <a:stretch/>
        </p:blipFill>
        <p:spPr>
          <a:xfrm>
            <a:off x="9961510" y="3161483"/>
            <a:ext cx="411480" cy="411480"/>
          </a:xfrm>
          <a:prstGeom prst="rect">
            <a:avLst/>
          </a:prstGeom>
        </p:spPr>
      </p:pic>
      <p:pic>
        <p:nvPicPr>
          <p:cNvPr id="185" name="Graphic 184" descr="calendar with dots">
            <a:extLst>
              <a:ext uri="{FF2B5EF4-FFF2-40B4-BE49-F238E27FC236}">
                <a16:creationId xmlns:a16="http://schemas.microsoft.com/office/drawing/2014/main" id="{D3B15BAD-E5B5-A621-2079-651B6EADEDA1}"/>
              </a:ext>
            </a:extLst>
          </p:cNvPr>
          <p:cNvPicPr>
            <a:picLocks noChangeAspect="1"/>
          </p:cNvPicPr>
          <p:nvPr userDrawn="1"/>
        </p:nvPicPr>
        <p:blipFill>
          <a:blip r:embed="rId209">
            <a:extLst>
              <a:ext uri="{96DAC541-7B7A-43D3-8B79-37D633B846F1}">
                <asvg:svgBlip xmlns:asvg="http://schemas.microsoft.com/office/drawing/2016/SVG/main" r:embed="rId210"/>
              </a:ext>
            </a:extLst>
          </a:blip>
          <a:srcRect/>
          <a:stretch/>
        </p:blipFill>
        <p:spPr>
          <a:xfrm>
            <a:off x="3700774" y="3161483"/>
            <a:ext cx="411480" cy="411480"/>
          </a:xfrm>
          <a:prstGeom prst="rect">
            <a:avLst/>
          </a:prstGeom>
        </p:spPr>
      </p:pic>
      <p:pic>
        <p:nvPicPr>
          <p:cNvPr id="186" name="Graphic 185" descr="calendar with number 10">
            <a:extLst>
              <a:ext uri="{FF2B5EF4-FFF2-40B4-BE49-F238E27FC236}">
                <a16:creationId xmlns:a16="http://schemas.microsoft.com/office/drawing/2014/main" id="{D3788F9C-AB8B-FAF6-3A43-3EEDDBF02FE0}"/>
              </a:ext>
            </a:extLst>
          </p:cNvPr>
          <p:cNvPicPr>
            <a:picLocks noChangeAspect="1"/>
          </p:cNvPicPr>
          <p:nvPr userDrawn="1"/>
        </p:nvPicPr>
        <p:blipFill>
          <a:blip r:embed="rId211">
            <a:extLst>
              <a:ext uri="{96DAC541-7B7A-43D3-8B79-37D633B846F1}">
                <asvg:svgBlip xmlns:asvg="http://schemas.microsoft.com/office/drawing/2016/SVG/main" r:embed="rId212"/>
              </a:ext>
            </a:extLst>
          </a:blip>
          <a:srcRect/>
          <a:stretch/>
        </p:blipFill>
        <p:spPr>
          <a:xfrm>
            <a:off x="4222502" y="3161483"/>
            <a:ext cx="411480" cy="411480"/>
          </a:xfrm>
          <a:prstGeom prst="rect">
            <a:avLst/>
          </a:prstGeom>
        </p:spPr>
      </p:pic>
      <p:pic>
        <p:nvPicPr>
          <p:cNvPr id="187" name="Graphic 186" descr="blank calendar">
            <a:extLst>
              <a:ext uri="{FF2B5EF4-FFF2-40B4-BE49-F238E27FC236}">
                <a16:creationId xmlns:a16="http://schemas.microsoft.com/office/drawing/2014/main" id="{04E1E784-6DF5-1219-2372-12AB144EFADE}"/>
              </a:ext>
            </a:extLst>
          </p:cNvPr>
          <p:cNvPicPr>
            <a:picLocks noChangeAspect="1"/>
          </p:cNvPicPr>
          <p:nvPr userDrawn="1"/>
        </p:nvPicPr>
        <p:blipFill>
          <a:blip r:embed="rId213">
            <a:extLst>
              <a:ext uri="{96DAC541-7B7A-43D3-8B79-37D633B846F1}">
                <asvg:svgBlip xmlns:asvg="http://schemas.microsoft.com/office/drawing/2016/SVG/main" r:embed="rId214"/>
              </a:ext>
            </a:extLst>
          </a:blip>
          <a:srcRect/>
          <a:stretch/>
        </p:blipFill>
        <p:spPr>
          <a:xfrm>
            <a:off x="4744230" y="3161483"/>
            <a:ext cx="411480" cy="411480"/>
          </a:xfrm>
          <a:prstGeom prst="rect">
            <a:avLst/>
          </a:prstGeom>
        </p:spPr>
      </p:pic>
      <p:pic>
        <p:nvPicPr>
          <p:cNvPr id="189" name="Graphic 188" descr="clipboard">
            <a:extLst>
              <a:ext uri="{FF2B5EF4-FFF2-40B4-BE49-F238E27FC236}">
                <a16:creationId xmlns:a16="http://schemas.microsoft.com/office/drawing/2014/main" id="{58595762-3190-BC34-871E-246FC3F04BB8}"/>
              </a:ext>
            </a:extLst>
          </p:cNvPr>
          <p:cNvPicPr>
            <a:picLocks noChangeAspect="1"/>
          </p:cNvPicPr>
          <p:nvPr userDrawn="1"/>
        </p:nvPicPr>
        <p:blipFill>
          <a:blip r:embed="rId215">
            <a:extLst>
              <a:ext uri="{96DAC541-7B7A-43D3-8B79-37D633B846F1}">
                <asvg:svgBlip xmlns:asvg="http://schemas.microsoft.com/office/drawing/2016/SVG/main" r:embed="rId216"/>
              </a:ext>
            </a:extLst>
          </a:blip>
          <a:srcRect/>
          <a:stretch/>
        </p:blipFill>
        <p:spPr>
          <a:xfrm>
            <a:off x="5265958" y="3161483"/>
            <a:ext cx="411480" cy="411480"/>
          </a:xfrm>
          <a:prstGeom prst="rect">
            <a:avLst/>
          </a:prstGeom>
        </p:spPr>
      </p:pic>
      <p:pic>
        <p:nvPicPr>
          <p:cNvPr id="190" name="Graphic 189" descr="clipboard with a paper">
            <a:extLst>
              <a:ext uri="{FF2B5EF4-FFF2-40B4-BE49-F238E27FC236}">
                <a16:creationId xmlns:a16="http://schemas.microsoft.com/office/drawing/2014/main" id="{B61F357B-1D80-4ECB-A058-D65550F46BC8}"/>
              </a:ext>
            </a:extLst>
          </p:cNvPr>
          <p:cNvPicPr>
            <a:picLocks noChangeAspect="1"/>
          </p:cNvPicPr>
          <p:nvPr userDrawn="1"/>
        </p:nvPicPr>
        <p:blipFill>
          <a:blip r:embed="rId217">
            <a:extLst>
              <a:ext uri="{96DAC541-7B7A-43D3-8B79-37D633B846F1}">
                <asvg:svgBlip xmlns:asvg="http://schemas.microsoft.com/office/drawing/2016/SVG/main" r:embed="rId218"/>
              </a:ext>
            </a:extLst>
          </a:blip>
          <a:srcRect/>
          <a:stretch/>
        </p:blipFill>
        <p:spPr>
          <a:xfrm>
            <a:off x="5787686" y="3161483"/>
            <a:ext cx="411480" cy="411480"/>
          </a:xfrm>
          <a:prstGeom prst="rect">
            <a:avLst/>
          </a:prstGeom>
        </p:spPr>
      </p:pic>
      <p:pic>
        <p:nvPicPr>
          <p:cNvPr id="191" name="Graphic 190" descr="cup">
            <a:extLst>
              <a:ext uri="{FF2B5EF4-FFF2-40B4-BE49-F238E27FC236}">
                <a16:creationId xmlns:a16="http://schemas.microsoft.com/office/drawing/2014/main" id="{93309292-47F4-DDEF-48FD-FC2B15D2A3FC}"/>
              </a:ext>
            </a:extLst>
          </p:cNvPr>
          <p:cNvPicPr>
            <a:picLocks noChangeAspect="1"/>
          </p:cNvPicPr>
          <p:nvPr userDrawn="1"/>
        </p:nvPicPr>
        <p:blipFill>
          <a:blip r:embed="rId219">
            <a:extLst>
              <a:ext uri="{96DAC541-7B7A-43D3-8B79-37D633B846F1}">
                <asvg:svgBlip xmlns:asvg="http://schemas.microsoft.com/office/drawing/2016/SVG/main" r:embed="rId220"/>
              </a:ext>
            </a:extLst>
          </a:blip>
          <a:srcRect/>
          <a:stretch/>
        </p:blipFill>
        <p:spPr>
          <a:xfrm>
            <a:off x="11004968" y="3161483"/>
            <a:ext cx="411480" cy="411480"/>
          </a:xfrm>
          <a:prstGeom prst="rect">
            <a:avLst/>
          </a:prstGeom>
        </p:spPr>
      </p:pic>
      <p:pic>
        <p:nvPicPr>
          <p:cNvPr id="192" name="Graphic 191" descr="pen and ruler">
            <a:extLst>
              <a:ext uri="{FF2B5EF4-FFF2-40B4-BE49-F238E27FC236}">
                <a16:creationId xmlns:a16="http://schemas.microsoft.com/office/drawing/2014/main" id="{0B1C263D-1F56-1EEB-2477-235FA6F18060}"/>
              </a:ext>
            </a:extLst>
          </p:cNvPr>
          <p:cNvPicPr>
            <a:picLocks noChangeAspect="1"/>
          </p:cNvPicPr>
          <p:nvPr userDrawn="1"/>
        </p:nvPicPr>
        <p:blipFill>
          <a:blip r:embed="rId221">
            <a:extLst>
              <a:ext uri="{96DAC541-7B7A-43D3-8B79-37D633B846F1}">
                <asvg:svgBlip xmlns:asvg="http://schemas.microsoft.com/office/drawing/2016/SVG/main" r:embed="rId222"/>
              </a:ext>
            </a:extLst>
          </a:blip>
          <a:srcRect/>
          <a:stretch/>
        </p:blipFill>
        <p:spPr>
          <a:xfrm>
            <a:off x="8918054" y="3161483"/>
            <a:ext cx="411480" cy="411480"/>
          </a:xfrm>
          <a:prstGeom prst="rect">
            <a:avLst/>
          </a:prstGeom>
        </p:spPr>
      </p:pic>
      <p:pic>
        <p:nvPicPr>
          <p:cNvPr id="193" name="Graphic 192" descr="clcok">
            <a:extLst>
              <a:ext uri="{FF2B5EF4-FFF2-40B4-BE49-F238E27FC236}">
                <a16:creationId xmlns:a16="http://schemas.microsoft.com/office/drawing/2014/main" id="{9EC3D942-24C2-C677-D79C-D12A4306BA24}"/>
              </a:ext>
            </a:extLst>
          </p:cNvPr>
          <p:cNvPicPr>
            <a:picLocks noChangeAspect="1"/>
          </p:cNvPicPr>
          <p:nvPr userDrawn="1"/>
        </p:nvPicPr>
        <p:blipFill>
          <a:blip r:embed="rId223">
            <a:extLst>
              <a:ext uri="{96DAC541-7B7A-43D3-8B79-37D633B846F1}">
                <asvg:svgBlip xmlns:asvg="http://schemas.microsoft.com/office/drawing/2016/SVG/main" r:embed="rId224"/>
              </a:ext>
            </a:extLst>
          </a:blip>
          <a:srcRect/>
          <a:stretch/>
        </p:blipFill>
        <p:spPr>
          <a:xfrm>
            <a:off x="10483238" y="3161483"/>
            <a:ext cx="411480" cy="411480"/>
          </a:xfrm>
          <a:prstGeom prst="rect">
            <a:avLst/>
          </a:prstGeom>
        </p:spPr>
      </p:pic>
      <p:pic>
        <p:nvPicPr>
          <p:cNvPr id="194" name="Graphic 193" descr="form">
            <a:extLst>
              <a:ext uri="{FF2B5EF4-FFF2-40B4-BE49-F238E27FC236}">
                <a16:creationId xmlns:a16="http://schemas.microsoft.com/office/drawing/2014/main" id="{CD3F964E-66CD-3ED7-D3EB-E23F340B1F88}"/>
              </a:ext>
            </a:extLst>
          </p:cNvPr>
          <p:cNvPicPr>
            <a:picLocks noChangeAspect="1"/>
          </p:cNvPicPr>
          <p:nvPr userDrawn="1"/>
        </p:nvPicPr>
        <p:blipFill>
          <a:blip r:embed="rId225">
            <a:extLst>
              <a:ext uri="{96DAC541-7B7A-43D3-8B79-37D633B846F1}">
                <asvg:svgBlip xmlns:asvg="http://schemas.microsoft.com/office/drawing/2016/SVG/main" r:embed="rId226"/>
              </a:ext>
            </a:extLst>
          </a:blip>
          <a:srcRect/>
          <a:stretch/>
        </p:blipFill>
        <p:spPr>
          <a:xfrm>
            <a:off x="7352870" y="3161483"/>
            <a:ext cx="411480" cy="411480"/>
          </a:xfrm>
          <a:prstGeom prst="rect">
            <a:avLst/>
          </a:prstGeom>
        </p:spPr>
      </p:pic>
      <p:pic>
        <p:nvPicPr>
          <p:cNvPr id="195" name="Graphic 194" descr="highlighter pen">
            <a:extLst>
              <a:ext uri="{FF2B5EF4-FFF2-40B4-BE49-F238E27FC236}">
                <a16:creationId xmlns:a16="http://schemas.microsoft.com/office/drawing/2014/main" id="{F078130B-DD2B-40C0-12FF-4519151A761D}"/>
              </a:ext>
            </a:extLst>
          </p:cNvPr>
          <p:cNvPicPr>
            <a:picLocks noChangeAspect="1"/>
          </p:cNvPicPr>
          <p:nvPr userDrawn="1"/>
        </p:nvPicPr>
        <p:blipFill>
          <a:blip r:embed="rId227">
            <a:extLst>
              <a:ext uri="{96DAC541-7B7A-43D3-8B79-37D633B846F1}">
                <asvg:svgBlip xmlns:asvg="http://schemas.microsoft.com/office/drawing/2016/SVG/main" r:embed="rId228"/>
              </a:ext>
            </a:extLst>
          </a:blip>
          <a:srcRect/>
          <a:stretch/>
        </p:blipFill>
        <p:spPr>
          <a:xfrm>
            <a:off x="7874598" y="3161483"/>
            <a:ext cx="411480" cy="411480"/>
          </a:xfrm>
          <a:prstGeom prst="rect">
            <a:avLst/>
          </a:prstGeom>
        </p:spPr>
      </p:pic>
      <p:pic>
        <p:nvPicPr>
          <p:cNvPr id="196" name="Graphic 195" descr="clipped papers">
            <a:extLst>
              <a:ext uri="{FF2B5EF4-FFF2-40B4-BE49-F238E27FC236}">
                <a16:creationId xmlns:a16="http://schemas.microsoft.com/office/drawing/2014/main" id="{2645DEC8-A5EF-1AA1-3A80-05F5D4E0251C}"/>
              </a:ext>
            </a:extLst>
          </p:cNvPr>
          <p:cNvPicPr>
            <a:picLocks noChangeAspect="1"/>
          </p:cNvPicPr>
          <p:nvPr userDrawn="1"/>
        </p:nvPicPr>
        <p:blipFill>
          <a:blip r:embed="rId229">
            <a:extLst>
              <a:ext uri="{96DAC541-7B7A-43D3-8B79-37D633B846F1}">
                <asvg:svgBlip xmlns:asvg="http://schemas.microsoft.com/office/drawing/2016/SVG/main" r:embed="rId230"/>
              </a:ext>
            </a:extLst>
          </a:blip>
          <a:srcRect/>
          <a:stretch/>
        </p:blipFill>
        <p:spPr>
          <a:xfrm>
            <a:off x="6831142" y="3161483"/>
            <a:ext cx="411480" cy="411480"/>
          </a:xfrm>
          <a:prstGeom prst="rect">
            <a:avLst/>
          </a:prstGeom>
        </p:spPr>
      </p:pic>
      <p:pic>
        <p:nvPicPr>
          <p:cNvPr id="197" name="Graphic 196" descr="pen">
            <a:extLst>
              <a:ext uri="{FF2B5EF4-FFF2-40B4-BE49-F238E27FC236}">
                <a16:creationId xmlns:a16="http://schemas.microsoft.com/office/drawing/2014/main" id="{308E2DFD-0DCE-44C8-FD7B-55E7F7D7B650}"/>
              </a:ext>
            </a:extLst>
          </p:cNvPr>
          <p:cNvPicPr>
            <a:picLocks noChangeAspect="1"/>
          </p:cNvPicPr>
          <p:nvPr userDrawn="1"/>
        </p:nvPicPr>
        <p:blipFill>
          <a:blip r:embed="rId231">
            <a:extLst>
              <a:ext uri="{96DAC541-7B7A-43D3-8B79-37D633B846F1}">
                <asvg:svgBlip xmlns:asvg="http://schemas.microsoft.com/office/drawing/2016/SVG/main" r:embed="rId232"/>
              </a:ext>
            </a:extLst>
          </a:blip>
          <a:srcRect/>
          <a:stretch/>
        </p:blipFill>
        <p:spPr>
          <a:xfrm>
            <a:off x="8396326" y="3161483"/>
            <a:ext cx="411480" cy="411480"/>
          </a:xfrm>
          <a:prstGeom prst="rect">
            <a:avLst/>
          </a:prstGeom>
        </p:spPr>
      </p:pic>
      <p:pic>
        <p:nvPicPr>
          <p:cNvPr id="198" name="Graphic 197" descr="laptop and mug">
            <a:extLst>
              <a:ext uri="{FF2B5EF4-FFF2-40B4-BE49-F238E27FC236}">
                <a16:creationId xmlns:a16="http://schemas.microsoft.com/office/drawing/2014/main" id="{0FA5DEA2-8C30-29A2-3CE8-273BA6EAFD23}"/>
              </a:ext>
            </a:extLst>
          </p:cNvPr>
          <p:cNvPicPr>
            <a:picLocks noChangeAspect="1"/>
          </p:cNvPicPr>
          <p:nvPr userDrawn="1"/>
        </p:nvPicPr>
        <p:blipFill>
          <a:blip r:embed="rId233">
            <a:extLst>
              <a:ext uri="{96DAC541-7B7A-43D3-8B79-37D633B846F1}">
                <asvg:svgBlip xmlns:asvg="http://schemas.microsoft.com/office/drawing/2016/SVG/main" r:embed="rId234"/>
              </a:ext>
            </a:extLst>
          </a:blip>
          <a:srcRect/>
          <a:stretch/>
        </p:blipFill>
        <p:spPr>
          <a:xfrm>
            <a:off x="11004968" y="3745969"/>
            <a:ext cx="411480" cy="411480"/>
          </a:xfrm>
          <a:prstGeom prst="rect">
            <a:avLst/>
          </a:prstGeom>
        </p:spPr>
      </p:pic>
      <p:pic>
        <p:nvPicPr>
          <p:cNvPr id="199" name="Graphic 198" descr="note and pen">
            <a:extLst>
              <a:ext uri="{FF2B5EF4-FFF2-40B4-BE49-F238E27FC236}">
                <a16:creationId xmlns:a16="http://schemas.microsoft.com/office/drawing/2014/main" id="{DDD15496-CF4A-AD14-0EA0-DC67E8B91CA1}"/>
              </a:ext>
            </a:extLst>
          </p:cNvPr>
          <p:cNvPicPr>
            <a:picLocks noChangeAspect="1"/>
          </p:cNvPicPr>
          <p:nvPr userDrawn="1"/>
        </p:nvPicPr>
        <p:blipFill>
          <a:blip r:embed="rId5">
            <a:extLst>
              <a:ext uri="{96DAC541-7B7A-43D3-8B79-37D633B846F1}">
                <asvg:svgBlip xmlns:asvg="http://schemas.microsoft.com/office/drawing/2016/SVG/main" r:embed="rId235"/>
              </a:ext>
            </a:extLst>
          </a:blip>
          <a:srcRect/>
          <a:stretch/>
        </p:blipFill>
        <p:spPr>
          <a:xfrm>
            <a:off x="6309414" y="3161483"/>
            <a:ext cx="411480" cy="411480"/>
          </a:xfrm>
          <a:prstGeom prst="rect">
            <a:avLst/>
          </a:prstGeom>
        </p:spPr>
      </p:pic>
      <p:pic>
        <p:nvPicPr>
          <p:cNvPr id="200" name="Graphic 199" descr="book">
            <a:extLst>
              <a:ext uri="{FF2B5EF4-FFF2-40B4-BE49-F238E27FC236}">
                <a16:creationId xmlns:a16="http://schemas.microsoft.com/office/drawing/2014/main" id="{C4BE8C2B-6657-B8DC-85EA-5DB466F13AAF}"/>
              </a:ext>
            </a:extLst>
          </p:cNvPr>
          <p:cNvPicPr>
            <a:picLocks noChangeAspect="1"/>
          </p:cNvPicPr>
          <p:nvPr userDrawn="1"/>
        </p:nvPicPr>
        <p:blipFill>
          <a:blip r:embed="rId236">
            <a:extLst>
              <a:ext uri="{96DAC541-7B7A-43D3-8B79-37D633B846F1}">
                <asvg:svgBlip xmlns:asvg="http://schemas.microsoft.com/office/drawing/2016/SVG/main" r:embed="rId237"/>
              </a:ext>
            </a:extLst>
          </a:blip>
          <a:srcRect/>
          <a:stretch/>
        </p:blipFill>
        <p:spPr>
          <a:xfrm>
            <a:off x="9961510" y="4293333"/>
            <a:ext cx="411480" cy="411480"/>
          </a:xfrm>
          <a:prstGeom prst="rect">
            <a:avLst/>
          </a:prstGeom>
        </p:spPr>
      </p:pic>
      <p:pic>
        <p:nvPicPr>
          <p:cNvPr id="201" name="Graphic 200" descr="folders">
            <a:extLst>
              <a:ext uri="{FF2B5EF4-FFF2-40B4-BE49-F238E27FC236}">
                <a16:creationId xmlns:a16="http://schemas.microsoft.com/office/drawing/2014/main" id="{52C04259-1739-CB15-31F3-8891147B41AF}"/>
              </a:ext>
            </a:extLst>
          </p:cNvPr>
          <p:cNvPicPr>
            <a:picLocks noChangeAspect="1"/>
          </p:cNvPicPr>
          <p:nvPr userDrawn="1"/>
        </p:nvPicPr>
        <p:blipFill>
          <a:blip r:embed="rId238">
            <a:extLst>
              <a:ext uri="{96DAC541-7B7A-43D3-8B79-37D633B846F1}">
                <asvg:svgBlip xmlns:asvg="http://schemas.microsoft.com/office/drawing/2016/SVG/main" r:embed="rId239"/>
              </a:ext>
            </a:extLst>
          </a:blip>
          <a:srcRect/>
          <a:stretch/>
        </p:blipFill>
        <p:spPr>
          <a:xfrm>
            <a:off x="11004968" y="4293333"/>
            <a:ext cx="411480" cy="411480"/>
          </a:xfrm>
          <a:prstGeom prst="rect">
            <a:avLst/>
          </a:prstGeom>
        </p:spPr>
      </p:pic>
      <p:pic>
        <p:nvPicPr>
          <p:cNvPr id="202" name="Graphic 201" descr="Mobile device displaying content sharing">
            <a:extLst>
              <a:ext uri="{FF2B5EF4-FFF2-40B4-BE49-F238E27FC236}">
                <a16:creationId xmlns:a16="http://schemas.microsoft.com/office/drawing/2014/main" id="{F12082D8-D8E9-A50A-420D-290B7EAAC46D}"/>
              </a:ext>
            </a:extLst>
          </p:cNvPr>
          <p:cNvPicPr>
            <a:picLocks noChangeAspect="1"/>
          </p:cNvPicPr>
          <p:nvPr userDrawn="1"/>
        </p:nvPicPr>
        <p:blipFill>
          <a:blip r:embed="rId240">
            <a:extLst>
              <a:ext uri="{96DAC541-7B7A-43D3-8B79-37D633B846F1}">
                <asvg:svgBlip xmlns:asvg="http://schemas.microsoft.com/office/drawing/2016/SVG/main" r:embed="rId241"/>
              </a:ext>
            </a:extLst>
          </a:blip>
          <a:srcRect/>
          <a:stretch/>
        </p:blipFill>
        <p:spPr>
          <a:xfrm>
            <a:off x="5787686" y="4293333"/>
            <a:ext cx="411480" cy="411480"/>
          </a:xfrm>
          <a:prstGeom prst="rect">
            <a:avLst/>
          </a:prstGeom>
        </p:spPr>
      </p:pic>
      <p:pic>
        <p:nvPicPr>
          <p:cNvPr id="203" name="Graphic 202" descr="desktop device (blank)">
            <a:extLst>
              <a:ext uri="{FF2B5EF4-FFF2-40B4-BE49-F238E27FC236}">
                <a16:creationId xmlns:a16="http://schemas.microsoft.com/office/drawing/2014/main" id="{390509AD-C6DB-B465-901B-E2458BF8686E}"/>
              </a:ext>
            </a:extLst>
          </p:cNvPr>
          <p:cNvPicPr>
            <a:picLocks noChangeAspect="1"/>
          </p:cNvPicPr>
          <p:nvPr userDrawn="1"/>
        </p:nvPicPr>
        <p:blipFill>
          <a:blip r:embed="rId242">
            <a:extLst>
              <a:ext uri="{96DAC541-7B7A-43D3-8B79-37D633B846F1}">
                <asvg:svgBlip xmlns:asvg="http://schemas.microsoft.com/office/drawing/2016/SVG/main" r:embed="rId243"/>
              </a:ext>
            </a:extLst>
          </a:blip>
          <a:srcRect/>
          <a:stretch/>
        </p:blipFill>
        <p:spPr>
          <a:xfrm>
            <a:off x="6309414" y="4293333"/>
            <a:ext cx="411480" cy="411480"/>
          </a:xfrm>
          <a:prstGeom prst="rect">
            <a:avLst/>
          </a:prstGeom>
        </p:spPr>
      </p:pic>
      <p:pic>
        <p:nvPicPr>
          <p:cNvPr id="204" name="Graphic 203" descr="desktop device displaying content">
            <a:extLst>
              <a:ext uri="{FF2B5EF4-FFF2-40B4-BE49-F238E27FC236}">
                <a16:creationId xmlns:a16="http://schemas.microsoft.com/office/drawing/2014/main" id="{46FB5DCA-A358-B4E7-8587-6C49773678A8}"/>
              </a:ext>
            </a:extLst>
          </p:cNvPr>
          <p:cNvPicPr>
            <a:picLocks noChangeAspect="1"/>
          </p:cNvPicPr>
          <p:nvPr userDrawn="1"/>
        </p:nvPicPr>
        <p:blipFill>
          <a:blip r:embed="rId244">
            <a:extLst>
              <a:ext uri="{96DAC541-7B7A-43D3-8B79-37D633B846F1}">
                <asvg:svgBlip xmlns:asvg="http://schemas.microsoft.com/office/drawing/2016/SVG/main" r:embed="rId245"/>
              </a:ext>
            </a:extLst>
          </a:blip>
          <a:srcRect/>
          <a:stretch/>
        </p:blipFill>
        <p:spPr>
          <a:xfrm>
            <a:off x="6831142" y="4293333"/>
            <a:ext cx="411480" cy="411480"/>
          </a:xfrm>
          <a:prstGeom prst="rect">
            <a:avLst/>
          </a:prstGeom>
        </p:spPr>
      </p:pic>
      <p:pic>
        <p:nvPicPr>
          <p:cNvPr id="205" name="Graphic 204" descr="laptop device displaying online meeting">
            <a:extLst>
              <a:ext uri="{FF2B5EF4-FFF2-40B4-BE49-F238E27FC236}">
                <a16:creationId xmlns:a16="http://schemas.microsoft.com/office/drawing/2014/main" id="{B4B14E88-0F0E-1F49-E231-62DA83A7DC3B}"/>
              </a:ext>
            </a:extLst>
          </p:cNvPr>
          <p:cNvPicPr>
            <a:picLocks noChangeAspect="1"/>
          </p:cNvPicPr>
          <p:nvPr userDrawn="1"/>
        </p:nvPicPr>
        <p:blipFill>
          <a:blip r:embed="rId246">
            <a:extLst>
              <a:ext uri="{96DAC541-7B7A-43D3-8B79-37D633B846F1}">
                <asvg:svgBlip xmlns:asvg="http://schemas.microsoft.com/office/drawing/2016/SVG/main" r:embed="rId247"/>
              </a:ext>
            </a:extLst>
          </a:blip>
          <a:srcRect/>
          <a:stretch/>
        </p:blipFill>
        <p:spPr>
          <a:xfrm>
            <a:off x="7874598" y="4293333"/>
            <a:ext cx="411480" cy="411480"/>
          </a:xfrm>
          <a:prstGeom prst="rect">
            <a:avLst/>
          </a:prstGeom>
        </p:spPr>
      </p:pic>
      <p:pic>
        <p:nvPicPr>
          <p:cNvPr id="206" name="Graphic 205" descr="laptop device displaying a person">
            <a:extLst>
              <a:ext uri="{FF2B5EF4-FFF2-40B4-BE49-F238E27FC236}">
                <a16:creationId xmlns:a16="http://schemas.microsoft.com/office/drawing/2014/main" id="{6524904C-7284-4268-982C-B1435A0C9DB2}"/>
              </a:ext>
            </a:extLst>
          </p:cNvPr>
          <p:cNvPicPr>
            <a:picLocks noChangeAspect="1"/>
          </p:cNvPicPr>
          <p:nvPr userDrawn="1"/>
        </p:nvPicPr>
        <p:blipFill>
          <a:blip r:embed="rId248">
            <a:extLst>
              <a:ext uri="{96DAC541-7B7A-43D3-8B79-37D633B846F1}">
                <asvg:svgBlip xmlns:asvg="http://schemas.microsoft.com/office/drawing/2016/SVG/main" r:embed="rId249"/>
              </a:ext>
            </a:extLst>
          </a:blip>
          <a:srcRect/>
          <a:stretch/>
        </p:blipFill>
        <p:spPr>
          <a:xfrm>
            <a:off x="8396326" y="4293333"/>
            <a:ext cx="411480" cy="411480"/>
          </a:xfrm>
          <a:prstGeom prst="rect">
            <a:avLst/>
          </a:prstGeom>
        </p:spPr>
      </p:pic>
      <p:pic>
        <p:nvPicPr>
          <p:cNvPr id="207" name="Graphic 206" descr="laptop device displaying content">
            <a:extLst>
              <a:ext uri="{FF2B5EF4-FFF2-40B4-BE49-F238E27FC236}">
                <a16:creationId xmlns:a16="http://schemas.microsoft.com/office/drawing/2014/main" id="{FB21EB69-AF7D-D3CC-C415-BD22D7C28863}"/>
              </a:ext>
            </a:extLst>
          </p:cNvPr>
          <p:cNvPicPr>
            <a:picLocks noChangeAspect="1"/>
          </p:cNvPicPr>
          <p:nvPr userDrawn="1"/>
        </p:nvPicPr>
        <p:blipFill>
          <a:blip r:embed="rId250">
            <a:extLst>
              <a:ext uri="{96DAC541-7B7A-43D3-8B79-37D633B846F1}">
                <asvg:svgBlip xmlns:asvg="http://schemas.microsoft.com/office/drawing/2016/SVG/main" r:embed="rId251"/>
              </a:ext>
            </a:extLst>
          </a:blip>
          <a:srcRect/>
          <a:stretch/>
        </p:blipFill>
        <p:spPr>
          <a:xfrm>
            <a:off x="8918054" y="4293333"/>
            <a:ext cx="411480" cy="411480"/>
          </a:xfrm>
          <a:prstGeom prst="rect">
            <a:avLst/>
          </a:prstGeom>
        </p:spPr>
      </p:pic>
      <p:pic>
        <p:nvPicPr>
          <p:cNvPr id="208" name="Graphic 207" descr="laptop device displaying a play button">
            <a:extLst>
              <a:ext uri="{FF2B5EF4-FFF2-40B4-BE49-F238E27FC236}">
                <a16:creationId xmlns:a16="http://schemas.microsoft.com/office/drawing/2014/main" id="{1EEC4EEE-EFB1-2E53-2157-6D776919D5DA}"/>
              </a:ext>
            </a:extLst>
          </p:cNvPr>
          <p:cNvPicPr>
            <a:picLocks noChangeAspect="1"/>
          </p:cNvPicPr>
          <p:nvPr userDrawn="1"/>
        </p:nvPicPr>
        <p:blipFill>
          <a:blip r:embed="rId252">
            <a:extLst>
              <a:ext uri="{96DAC541-7B7A-43D3-8B79-37D633B846F1}">
                <asvg:svgBlip xmlns:asvg="http://schemas.microsoft.com/office/drawing/2016/SVG/main" r:embed="rId253"/>
              </a:ext>
            </a:extLst>
          </a:blip>
          <a:srcRect/>
          <a:stretch/>
        </p:blipFill>
        <p:spPr>
          <a:xfrm>
            <a:off x="9439782" y="4293333"/>
            <a:ext cx="411480" cy="411480"/>
          </a:xfrm>
          <a:prstGeom prst="rect">
            <a:avLst/>
          </a:prstGeom>
        </p:spPr>
      </p:pic>
      <p:pic>
        <p:nvPicPr>
          <p:cNvPr id="209" name="Graphic 208" descr="Mobile device (blank)">
            <a:extLst>
              <a:ext uri="{FF2B5EF4-FFF2-40B4-BE49-F238E27FC236}">
                <a16:creationId xmlns:a16="http://schemas.microsoft.com/office/drawing/2014/main" id="{06C967BA-7BE0-37C6-C0D3-A7C899DB7923}"/>
              </a:ext>
            </a:extLst>
          </p:cNvPr>
          <p:cNvPicPr>
            <a:picLocks noChangeAspect="1"/>
          </p:cNvPicPr>
          <p:nvPr userDrawn="1"/>
        </p:nvPicPr>
        <p:blipFill>
          <a:blip r:embed="rId254">
            <a:extLst>
              <a:ext uri="{96DAC541-7B7A-43D3-8B79-37D633B846F1}">
                <asvg:svgBlip xmlns:asvg="http://schemas.microsoft.com/office/drawing/2016/SVG/main" r:embed="rId255"/>
              </a:ext>
            </a:extLst>
          </a:blip>
          <a:srcRect/>
          <a:stretch/>
        </p:blipFill>
        <p:spPr>
          <a:xfrm>
            <a:off x="3700774" y="4293333"/>
            <a:ext cx="411480" cy="411480"/>
          </a:xfrm>
          <a:prstGeom prst="rect">
            <a:avLst/>
          </a:prstGeom>
        </p:spPr>
      </p:pic>
      <p:pic>
        <p:nvPicPr>
          <p:cNvPr id="210" name="Graphic 209" descr="Mobile device displaying person">
            <a:extLst>
              <a:ext uri="{FF2B5EF4-FFF2-40B4-BE49-F238E27FC236}">
                <a16:creationId xmlns:a16="http://schemas.microsoft.com/office/drawing/2014/main" id="{3BDA983E-8040-5921-18A8-5B9CC9432C48}"/>
              </a:ext>
            </a:extLst>
          </p:cNvPr>
          <p:cNvPicPr>
            <a:picLocks noChangeAspect="1"/>
          </p:cNvPicPr>
          <p:nvPr userDrawn="1"/>
        </p:nvPicPr>
        <p:blipFill>
          <a:blip r:embed="rId256">
            <a:extLst>
              <a:ext uri="{96DAC541-7B7A-43D3-8B79-37D633B846F1}">
                <asvg:svgBlip xmlns:asvg="http://schemas.microsoft.com/office/drawing/2016/SVG/main" r:embed="rId257"/>
              </a:ext>
            </a:extLst>
          </a:blip>
          <a:stretch>
            <a:fillRect/>
          </a:stretch>
        </p:blipFill>
        <p:spPr>
          <a:xfrm>
            <a:off x="4222502" y="4293333"/>
            <a:ext cx="411480" cy="411480"/>
          </a:xfrm>
          <a:prstGeom prst="rect">
            <a:avLst/>
          </a:prstGeom>
        </p:spPr>
      </p:pic>
      <p:pic>
        <p:nvPicPr>
          <p:cNvPr id="211" name="Graphic 210" descr="Mobile device displaying Play symbol">
            <a:extLst>
              <a:ext uri="{FF2B5EF4-FFF2-40B4-BE49-F238E27FC236}">
                <a16:creationId xmlns:a16="http://schemas.microsoft.com/office/drawing/2014/main" id="{B5D79337-691A-04E6-4F41-095F97EBBD2B}"/>
              </a:ext>
            </a:extLst>
          </p:cNvPr>
          <p:cNvPicPr>
            <a:picLocks noChangeAspect="1"/>
          </p:cNvPicPr>
          <p:nvPr userDrawn="1"/>
        </p:nvPicPr>
        <p:blipFill>
          <a:blip r:embed="rId258">
            <a:extLst>
              <a:ext uri="{96DAC541-7B7A-43D3-8B79-37D633B846F1}">
                <asvg:svgBlip xmlns:asvg="http://schemas.microsoft.com/office/drawing/2016/SVG/main" r:embed="rId259"/>
              </a:ext>
            </a:extLst>
          </a:blip>
          <a:stretch>
            <a:fillRect/>
          </a:stretch>
        </p:blipFill>
        <p:spPr>
          <a:xfrm>
            <a:off x="4744230" y="4293333"/>
            <a:ext cx="411480" cy="411480"/>
          </a:xfrm>
          <a:prstGeom prst="rect">
            <a:avLst/>
          </a:prstGeom>
        </p:spPr>
      </p:pic>
      <p:pic>
        <p:nvPicPr>
          <p:cNvPr id="212" name="Graphic 211" descr="printer">
            <a:extLst>
              <a:ext uri="{FF2B5EF4-FFF2-40B4-BE49-F238E27FC236}">
                <a16:creationId xmlns:a16="http://schemas.microsoft.com/office/drawing/2014/main" id="{070B6531-0CE3-5309-1FCE-5A561A593061}"/>
              </a:ext>
            </a:extLst>
          </p:cNvPr>
          <p:cNvPicPr>
            <a:picLocks noChangeAspect="1"/>
          </p:cNvPicPr>
          <p:nvPr userDrawn="1"/>
        </p:nvPicPr>
        <p:blipFill>
          <a:blip r:embed="rId260">
            <a:extLst>
              <a:ext uri="{96DAC541-7B7A-43D3-8B79-37D633B846F1}">
                <asvg:svgBlip xmlns:asvg="http://schemas.microsoft.com/office/drawing/2016/SVG/main" r:embed="rId261"/>
              </a:ext>
            </a:extLst>
          </a:blip>
          <a:srcRect/>
          <a:stretch/>
        </p:blipFill>
        <p:spPr>
          <a:xfrm>
            <a:off x="10483238" y="4293333"/>
            <a:ext cx="411480" cy="411480"/>
          </a:xfrm>
          <a:prstGeom prst="rect">
            <a:avLst/>
          </a:prstGeom>
        </p:spPr>
      </p:pic>
      <p:pic>
        <p:nvPicPr>
          <p:cNvPr id="213" name="Graphic 212" descr="Mobile device displaying content">
            <a:extLst>
              <a:ext uri="{FF2B5EF4-FFF2-40B4-BE49-F238E27FC236}">
                <a16:creationId xmlns:a16="http://schemas.microsoft.com/office/drawing/2014/main" id="{7D4C7F9A-157A-D901-E353-713C3432530B}"/>
              </a:ext>
            </a:extLst>
          </p:cNvPr>
          <p:cNvPicPr>
            <a:picLocks noChangeAspect="1"/>
          </p:cNvPicPr>
          <p:nvPr userDrawn="1"/>
        </p:nvPicPr>
        <p:blipFill>
          <a:blip r:embed="rId262">
            <a:extLst>
              <a:ext uri="{96DAC541-7B7A-43D3-8B79-37D633B846F1}">
                <asvg:svgBlip xmlns:asvg="http://schemas.microsoft.com/office/drawing/2016/SVG/main" r:embed="rId263"/>
              </a:ext>
            </a:extLst>
          </a:blip>
          <a:srcRect/>
          <a:stretch/>
        </p:blipFill>
        <p:spPr>
          <a:xfrm>
            <a:off x="5265958" y="4293333"/>
            <a:ext cx="411480" cy="411480"/>
          </a:xfrm>
          <a:prstGeom prst="rect">
            <a:avLst/>
          </a:prstGeom>
        </p:spPr>
      </p:pic>
      <p:pic>
        <p:nvPicPr>
          <p:cNvPr id="214" name="Graphic 213" descr="laptop (blank)">
            <a:extLst>
              <a:ext uri="{FF2B5EF4-FFF2-40B4-BE49-F238E27FC236}">
                <a16:creationId xmlns:a16="http://schemas.microsoft.com/office/drawing/2014/main" id="{F93B3C11-C51A-D9CC-D2AC-891E8B4472C6}"/>
              </a:ext>
            </a:extLst>
          </p:cNvPr>
          <p:cNvPicPr>
            <a:picLocks noChangeAspect="1"/>
          </p:cNvPicPr>
          <p:nvPr userDrawn="1"/>
        </p:nvPicPr>
        <p:blipFill>
          <a:blip r:embed="rId264">
            <a:extLst>
              <a:ext uri="{96DAC541-7B7A-43D3-8B79-37D633B846F1}">
                <asvg:svgBlip xmlns:asvg="http://schemas.microsoft.com/office/drawing/2016/SVG/main" r:embed="rId265"/>
              </a:ext>
            </a:extLst>
          </a:blip>
          <a:srcRect/>
          <a:stretch/>
        </p:blipFill>
        <p:spPr>
          <a:xfrm>
            <a:off x="7352870" y="4293333"/>
            <a:ext cx="411480" cy="411480"/>
          </a:xfrm>
          <a:prstGeom prst="rect">
            <a:avLst/>
          </a:prstGeom>
        </p:spPr>
      </p:pic>
      <p:pic>
        <p:nvPicPr>
          <p:cNvPr id="215" name="Graphic 214" descr="tools">
            <a:extLst>
              <a:ext uri="{FF2B5EF4-FFF2-40B4-BE49-F238E27FC236}">
                <a16:creationId xmlns:a16="http://schemas.microsoft.com/office/drawing/2014/main" id="{FF1D475F-0E2D-C982-2F0B-CBB601FFCC5F}"/>
              </a:ext>
            </a:extLst>
          </p:cNvPr>
          <p:cNvPicPr>
            <a:picLocks noChangeAspect="1"/>
          </p:cNvPicPr>
          <p:nvPr userDrawn="1"/>
        </p:nvPicPr>
        <p:blipFill>
          <a:blip r:embed="rId266">
            <a:extLst>
              <a:ext uri="{96DAC541-7B7A-43D3-8B79-37D633B846F1}">
                <asvg:svgBlip xmlns:asvg="http://schemas.microsoft.com/office/drawing/2016/SVG/main" r:embed="rId267"/>
              </a:ext>
            </a:extLst>
          </a:blip>
          <a:stretch>
            <a:fillRect/>
          </a:stretch>
        </p:blipFill>
        <p:spPr>
          <a:xfrm>
            <a:off x="9439782" y="3161483"/>
            <a:ext cx="411480" cy="411480"/>
          </a:xfrm>
          <a:prstGeom prst="rect">
            <a:avLst/>
          </a:prstGeom>
        </p:spPr>
      </p:pic>
    </p:spTree>
    <p:extLst>
      <p:ext uri="{BB962C8B-B14F-4D97-AF65-F5344CB8AC3E}">
        <p14:creationId xmlns:p14="http://schemas.microsoft.com/office/powerpoint/2010/main" val="11827295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lide with Image B">
    <p:bg>
      <p:bgPr>
        <a:solidFill>
          <a:srgbClr val="EDECF6"/>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33A0366-5A10-9B8D-9B1C-E1DF4ECED43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10ED8825-599B-5861-964C-C45D8CAE373C}"/>
              </a:ext>
              <a:ext uri="{C183D7F6-B498-43B3-948B-1728B52AA6E4}">
                <adec:decorative xmlns:adec="http://schemas.microsoft.com/office/drawing/2017/decorative" val="1"/>
              </a:ext>
            </a:extLst>
          </p:cNvPr>
          <p:cNvSpPr/>
          <p:nvPr userDrawn="1"/>
        </p:nvSpPr>
        <p:spPr>
          <a:xfrm>
            <a:off x="-1" y="0"/>
            <a:ext cx="7301345" cy="6858000"/>
          </a:xfrm>
          <a:prstGeom prst="rect">
            <a:avLst/>
          </a:prstGeom>
          <a:gradFill>
            <a:gsLst>
              <a:gs pos="0">
                <a:schemeClr val="bg1">
                  <a:alpha val="88000"/>
                </a:schemeClr>
              </a:gs>
              <a:gs pos="100000">
                <a:schemeClr val="bg1">
                  <a:alpha val="0"/>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p>
        </p:txBody>
      </p:sp>
      <p:pic>
        <p:nvPicPr>
          <p:cNvPr id="7" name="Pearson Logo" descr="Pearson Logo">
            <a:extLst>
              <a:ext uri="{FF2B5EF4-FFF2-40B4-BE49-F238E27FC236}">
                <a16:creationId xmlns:a16="http://schemas.microsoft.com/office/drawing/2014/main" id="{9F7F9665-0C51-202E-37DE-BB40E23C5921}"/>
              </a:ext>
            </a:extLst>
          </p:cNvPr>
          <p:cNvPicPr>
            <a:picLocks noGrp="1" noRot="1" noChangeAspect="1" noMove="1" noResize="1" noEditPoints="1" noAdjustHandles="1" noChangeArrowheads="1" noChangeShapeType="1" noCrop="1"/>
          </p:cNvPicPr>
          <p:nvPr userDrawn="1"/>
        </p:nvPicPr>
        <p:blipFill>
          <a:blip r:embed="rId3">
            <a:extLst>
              <a:ext uri="{96DAC541-7B7A-43D3-8B79-37D633B846F1}">
                <asvg:svgBlip xmlns:asvg="http://schemas.microsoft.com/office/drawing/2016/SVG/main" r:embed="rId4"/>
              </a:ext>
            </a:extLst>
          </a:blip>
          <a:stretch>
            <a:fillRect/>
          </a:stretch>
        </p:blipFill>
        <p:spPr>
          <a:xfrm>
            <a:off x="544512" y="552450"/>
            <a:ext cx="2276856" cy="455371"/>
          </a:xfrm>
          <a:prstGeom prst="rect">
            <a:avLst/>
          </a:prstGeom>
        </p:spPr>
      </p:pic>
      <p:sp>
        <p:nvSpPr>
          <p:cNvPr id="2" name="Title">
            <a:extLst>
              <a:ext uri="{FF2B5EF4-FFF2-40B4-BE49-F238E27FC236}">
                <a16:creationId xmlns:a16="http://schemas.microsoft.com/office/drawing/2014/main" id="{2F08166A-83F0-2554-8E7D-B4BAD344F028}"/>
              </a:ext>
            </a:extLst>
          </p:cNvPr>
          <p:cNvSpPr>
            <a:spLocks noGrp="1"/>
          </p:cNvSpPr>
          <p:nvPr>
            <p:ph type="ctrTitle" hasCustomPrompt="1"/>
          </p:nvPr>
        </p:nvSpPr>
        <p:spPr>
          <a:xfrm>
            <a:off x="542924" y="1646237"/>
            <a:ext cx="6419088" cy="3187020"/>
          </a:xfrm>
        </p:spPr>
        <p:txBody>
          <a:bodyPr anchor="b"/>
          <a:lstStyle>
            <a:lvl1pPr algn="l">
              <a:defRPr sz="6000" b="1">
                <a:solidFill>
                  <a:schemeClr val="tx2"/>
                </a:solidFill>
                <a:latin typeface="+mn-lt"/>
              </a:defRPr>
            </a:lvl1pPr>
          </a:lstStyle>
          <a:p>
            <a:r>
              <a:rPr lang="en-US" noProof="0"/>
              <a:t>Place title here, maximum three lines lorem</a:t>
            </a:r>
          </a:p>
        </p:txBody>
      </p:sp>
      <p:sp>
        <p:nvSpPr>
          <p:cNvPr id="3" name="Subtitle">
            <a:extLst>
              <a:ext uri="{FF2B5EF4-FFF2-40B4-BE49-F238E27FC236}">
                <a16:creationId xmlns:a16="http://schemas.microsoft.com/office/drawing/2014/main" id="{8879E363-BBA4-E8FB-32B0-B30CAED83B60}"/>
              </a:ext>
            </a:extLst>
          </p:cNvPr>
          <p:cNvSpPr>
            <a:spLocks noGrp="1"/>
          </p:cNvSpPr>
          <p:nvPr>
            <p:ph type="subTitle" idx="1" hasCustomPrompt="1"/>
          </p:nvPr>
        </p:nvSpPr>
        <p:spPr>
          <a:xfrm>
            <a:off x="542926" y="5212670"/>
            <a:ext cx="5484812" cy="1097643"/>
          </a:xfrm>
        </p:spPr>
        <p:txBody>
          <a:bodyPr anchor="b">
            <a:normAutofit/>
          </a:bodyPr>
          <a:lstStyle>
            <a:lvl1pPr marL="0" indent="0" algn="l">
              <a:spcBef>
                <a:spcPts val="0"/>
              </a:spcBef>
              <a:buNone/>
              <a:defRPr sz="16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Place subtitle here</a:t>
            </a:r>
          </a:p>
        </p:txBody>
      </p:sp>
    </p:spTree>
    <p:extLst>
      <p:ext uri="{BB962C8B-B14F-4D97-AF65-F5344CB8AC3E}">
        <p14:creationId xmlns:p14="http://schemas.microsoft.com/office/powerpoint/2010/main" val="1504816626"/>
      </p:ext>
    </p:extLst>
  </p:cSld>
  <p:clrMapOvr>
    <a:overrideClrMapping bg1="lt1" tx1="dk1" bg2="lt2" tx2="dk2" accent1="accent1" accent2="accent2" accent3="accent3" accent4="accent4" accent5="accent5" accent6="accent6" hlink="hlink" folHlink="folHlink"/>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User Guide: Best Practices for PowerPoint">
    <p:bg>
      <p:bgPr>
        <a:solidFill>
          <a:srgbClr val="FFFFFF"/>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2A34BAF-57A8-2477-9162-A0C11600D986}"/>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bwMode="gray">
          <a:xfrm>
            <a:off x="0" y="0"/>
            <a:ext cx="3216275" cy="6858000"/>
          </a:xfrm>
          <a:prstGeom prst="rect">
            <a:avLst/>
          </a:prstGeom>
          <a:solidFill>
            <a:srgbClr val="EDECF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Plus Jakarta Sans" panose="020B0604030504040204"/>
              <a:ea typeface="+mn-ea"/>
              <a:cs typeface="+mn-cs"/>
            </a:endParaRPr>
          </a:p>
        </p:txBody>
      </p:sp>
      <p:sp>
        <p:nvSpPr>
          <p:cNvPr id="195" name="Section">
            <a:extLst>
              <a:ext uri="{FF2B5EF4-FFF2-40B4-BE49-F238E27FC236}">
                <a16:creationId xmlns:a16="http://schemas.microsoft.com/office/drawing/2014/main" id="{233300AB-A9E7-3601-EA04-42424EC26F32}"/>
              </a:ext>
            </a:extLst>
          </p:cNvPr>
          <p:cNvSpPr txBox="1"/>
          <p:nvPr userDrawn="1"/>
        </p:nvSpPr>
        <p:spPr bwMode="gray">
          <a:xfrm>
            <a:off x="550164" y="0"/>
            <a:ext cx="2666111" cy="548640"/>
          </a:xfrm>
          <a:prstGeom prst="rect">
            <a:avLst/>
          </a:prstGeom>
          <a:noFill/>
        </p:spPr>
        <p:txBody>
          <a:bodyPr wrap="none" lIns="0" tIns="0" rIns="0" bIns="0" rtlCol="0" anchor="ctr" anchorCtr="0">
            <a:noAutofit/>
          </a:bodyPr>
          <a:lstStyle/>
          <a:p>
            <a:pPr algn="l"/>
            <a:r>
              <a:rPr lang="en-US" sz="1000" cap="all" baseline="0" noProof="0">
                <a:solidFill>
                  <a:srgbClr val="512EAB"/>
                </a:solidFill>
              </a:rPr>
              <a:t>User Guide</a:t>
            </a:r>
          </a:p>
        </p:txBody>
      </p:sp>
      <p:sp>
        <p:nvSpPr>
          <p:cNvPr id="11" name="Title 1">
            <a:extLst>
              <a:ext uri="{FF2B5EF4-FFF2-40B4-BE49-F238E27FC236}">
                <a16:creationId xmlns:a16="http://schemas.microsoft.com/office/drawing/2014/main" id="{9F569392-7410-5E80-76E3-002E14CCB93F}"/>
              </a:ext>
            </a:extLst>
          </p:cNvPr>
          <p:cNvSpPr txBox="1">
            <a:spLocks/>
          </p:cNvSpPr>
          <p:nvPr userDrawn="1"/>
        </p:nvSpPr>
        <p:spPr bwMode="gray">
          <a:xfrm>
            <a:off x="550164" y="552450"/>
            <a:ext cx="2666111" cy="819150"/>
          </a:xfrm>
          <a:prstGeom prst="rect">
            <a:avLst/>
          </a:prstGeom>
          <a:ln>
            <a:noFill/>
          </a:ln>
        </p:spPr>
        <p:txBody>
          <a:bodyPr vert="horz" lIns="0" tIns="0" rIns="0" bIns="0" rtlCol="0" anchor="t">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200" b="0" i="0" u="none" strike="noStrike" kern="1200" cap="none" spc="0" normalizeH="0" baseline="0" noProof="0">
                <a:ln>
                  <a:noFill/>
                </a:ln>
                <a:solidFill>
                  <a:srgbClr val="0D004D"/>
                </a:solidFill>
                <a:effectLst/>
                <a:uLnTx/>
                <a:uFillTx/>
                <a:latin typeface="Plus Jakarta Sans SemiBold" panose="020B0609020204030204"/>
                <a:ea typeface="+mj-ea"/>
                <a:cs typeface="+mj-cs"/>
              </a:rPr>
              <a:t>Best practices </a:t>
            </a:r>
            <a:br>
              <a:rPr kumimoji="0" lang="en-US" sz="2200" b="0" i="0" u="none" strike="noStrike" kern="1200" cap="none" spc="0" normalizeH="0" baseline="0" noProof="0">
                <a:ln>
                  <a:noFill/>
                </a:ln>
                <a:solidFill>
                  <a:srgbClr val="0D004D"/>
                </a:solidFill>
                <a:effectLst/>
                <a:uLnTx/>
                <a:uFillTx/>
                <a:latin typeface="Plus Jakarta Sans SemiBold" panose="020B0609020204030204"/>
                <a:ea typeface="+mj-ea"/>
                <a:cs typeface="+mj-cs"/>
              </a:rPr>
            </a:br>
            <a:r>
              <a:rPr kumimoji="0" lang="en-US" sz="2200" b="0" i="0" u="none" strike="noStrike" kern="1200" cap="none" spc="0" normalizeH="0" baseline="0" noProof="0">
                <a:ln>
                  <a:noFill/>
                </a:ln>
                <a:solidFill>
                  <a:srgbClr val="0D004D"/>
                </a:solidFill>
                <a:effectLst/>
                <a:uLnTx/>
                <a:uFillTx/>
                <a:latin typeface="Plus Jakarta Sans SemiBold" panose="020B0609020204030204"/>
                <a:ea typeface="+mj-ea"/>
                <a:cs typeface="+mj-cs"/>
              </a:rPr>
              <a:t>for PowerPoint</a:t>
            </a:r>
          </a:p>
        </p:txBody>
      </p:sp>
      <p:sp>
        <p:nvSpPr>
          <p:cNvPr id="14" name="Text Placeholder 1">
            <a:extLst>
              <a:ext uri="{FF2B5EF4-FFF2-40B4-BE49-F238E27FC236}">
                <a16:creationId xmlns:a16="http://schemas.microsoft.com/office/drawing/2014/main" id="{385A84BD-04C7-0208-E294-9B5715738F9A}"/>
              </a:ext>
            </a:extLst>
          </p:cNvPr>
          <p:cNvSpPr txBox="1">
            <a:spLocks/>
          </p:cNvSpPr>
          <p:nvPr userDrawn="1"/>
        </p:nvSpPr>
        <p:spPr bwMode="gray">
          <a:xfrm>
            <a:off x="550164" y="1625600"/>
            <a:ext cx="2529586" cy="4410076"/>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600"/>
              </a:spcAft>
              <a:buFont typeface="Plus Jakarta Sans" panose="020B0604020202020204" pitchFamily="34" charset="0"/>
              <a:buNone/>
              <a:defRPr sz="1100" kern="1200">
                <a:solidFill>
                  <a:schemeClr val="tx2"/>
                </a:solidFill>
                <a:latin typeface="+mn-lt"/>
                <a:ea typeface="+mn-ea"/>
                <a:cs typeface="+mn-cs"/>
              </a:defRPr>
            </a:lvl1pPr>
            <a:lvl2pPr marL="457200" indent="0" algn="l" defTabSz="914400" rtl="0" eaLnBrk="1" latinLnBrk="0" hangingPunct="1">
              <a:lnSpc>
                <a:spcPct val="100000"/>
              </a:lnSpc>
              <a:spcBef>
                <a:spcPts val="0"/>
              </a:spcBef>
              <a:spcAft>
                <a:spcPts val="600"/>
              </a:spcAft>
              <a:buFont typeface="Plus Jakarta Sans" panose="020B0604020202020204" pitchFamily="34" charset="0"/>
              <a:buNone/>
              <a:defRPr sz="1400" kern="1200">
                <a:solidFill>
                  <a:schemeClr val="tx2"/>
                </a:solidFill>
                <a:latin typeface="+mn-lt"/>
                <a:ea typeface="+mn-ea"/>
                <a:cs typeface="+mn-cs"/>
              </a:defRPr>
            </a:lvl2pPr>
            <a:lvl3pPr marL="914400" indent="0" algn="l" defTabSz="914400" rtl="0" eaLnBrk="1" latinLnBrk="0" hangingPunct="1">
              <a:lnSpc>
                <a:spcPct val="100000"/>
              </a:lnSpc>
              <a:spcBef>
                <a:spcPts val="0"/>
              </a:spcBef>
              <a:spcAft>
                <a:spcPts val="600"/>
              </a:spcAft>
              <a:buFont typeface="Plus Jakarta Sans" panose="020B0604020202020204" pitchFamily="34" charset="0"/>
              <a:buNone/>
              <a:defRPr sz="1200" kern="1200">
                <a:solidFill>
                  <a:schemeClr val="tx2"/>
                </a:solidFill>
                <a:latin typeface="+mn-lt"/>
                <a:ea typeface="+mn-ea"/>
                <a:cs typeface="+mn-cs"/>
              </a:defRPr>
            </a:lvl3pPr>
            <a:lvl4pPr marL="1371600" indent="0" algn="l" defTabSz="914400" rtl="0" eaLnBrk="1" latinLnBrk="0" hangingPunct="1">
              <a:lnSpc>
                <a:spcPct val="100000"/>
              </a:lnSpc>
              <a:spcBef>
                <a:spcPts val="0"/>
              </a:spcBef>
              <a:spcAft>
                <a:spcPts val="600"/>
              </a:spcAft>
              <a:buFont typeface="Plus Jakarta Sans" panose="020B0604020202020204" pitchFamily="34" charset="0"/>
              <a:buNone/>
              <a:defRPr sz="1000" kern="1200">
                <a:solidFill>
                  <a:schemeClr val="tx2"/>
                </a:solidFill>
                <a:latin typeface="+mn-lt"/>
                <a:ea typeface="+mn-ea"/>
                <a:cs typeface="+mn-cs"/>
              </a:defRPr>
            </a:lvl4pPr>
            <a:lvl5pPr marL="1828800" indent="0" algn="l" defTabSz="914400" rtl="0" eaLnBrk="1" latinLnBrk="0" hangingPunct="1">
              <a:lnSpc>
                <a:spcPct val="100000"/>
              </a:lnSpc>
              <a:spcBef>
                <a:spcPts val="0"/>
              </a:spcBef>
              <a:spcAft>
                <a:spcPts val="600"/>
              </a:spcAft>
              <a:buFont typeface="Plus Jakarta Sans" panose="020B0604020202020204" pitchFamily="34" charset="0"/>
              <a:buNone/>
              <a:defRPr sz="1000" kern="1200">
                <a:solidFill>
                  <a:schemeClr val="tx2"/>
                </a:solidFill>
                <a:latin typeface="+mn-lt"/>
                <a:ea typeface="+mn-ea"/>
                <a:cs typeface="+mn-cs"/>
              </a:defRPr>
            </a:lvl5pPr>
            <a:lvl6pPr marL="22860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9pPr>
          </a:lstStyle>
          <a:p>
            <a:r>
              <a:rPr lang="en-US" b="0" noProof="0"/>
              <a:t>Here are some applicable best practices when setting up your PowerPoint document.</a:t>
            </a:r>
          </a:p>
        </p:txBody>
      </p:sp>
      <p:sp>
        <p:nvSpPr>
          <p:cNvPr id="2" name="Subhead 1">
            <a:extLst>
              <a:ext uri="{FF2B5EF4-FFF2-40B4-BE49-F238E27FC236}">
                <a16:creationId xmlns:a16="http://schemas.microsoft.com/office/drawing/2014/main" id="{EF10D453-0407-39C5-46E2-3A3740A2E40C}"/>
              </a:ext>
            </a:extLst>
          </p:cNvPr>
          <p:cNvSpPr txBox="1">
            <a:spLocks/>
          </p:cNvSpPr>
          <p:nvPr userDrawn="1"/>
        </p:nvSpPr>
        <p:spPr bwMode="gray">
          <a:xfrm>
            <a:off x="4155440" y="548641"/>
            <a:ext cx="3197132" cy="611196"/>
          </a:xfrm>
          <a:prstGeom prst="rect">
            <a:avLst/>
          </a:prstGeom>
        </p:spPr>
        <p:txBody>
          <a:bodyPr vert="horz" wrap="square" lIns="0" tIns="0" rIns="0" bIns="0" rtlCol="0" anchor="t">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a:lnSpc>
                <a:spcPct val="100000"/>
              </a:lnSpc>
              <a:spcAft>
                <a:spcPts val="600"/>
              </a:spcAft>
              <a:defRPr/>
            </a:pPr>
            <a:r>
              <a:rPr lang="en-US" sz="1400" b="1" noProof="0">
                <a:solidFill>
                  <a:srgbClr val="0D004D"/>
                </a:solidFill>
                <a:latin typeface="Plus Jakarta Sans" panose="020B0604030504040204"/>
              </a:rPr>
              <a:t>Know what you’re preparing for — </a:t>
            </a:r>
            <a:br>
              <a:rPr lang="en-US" sz="1400" b="1" noProof="0">
                <a:solidFill>
                  <a:srgbClr val="0D004D"/>
                </a:solidFill>
                <a:latin typeface="Plus Jakarta Sans" panose="020B0604030504040204"/>
              </a:rPr>
            </a:br>
            <a:r>
              <a:rPr lang="en-US" sz="1400" b="1" noProof="0">
                <a:solidFill>
                  <a:srgbClr val="0D004D"/>
                </a:solidFill>
                <a:latin typeface="Plus Jakarta Sans" panose="020B0604030504040204"/>
              </a:rPr>
              <a:t>is it an in-person presentation or </a:t>
            </a:r>
            <a:br>
              <a:rPr lang="en-US" sz="1400" b="1" noProof="0">
                <a:solidFill>
                  <a:srgbClr val="0D004D"/>
                </a:solidFill>
                <a:latin typeface="Plus Jakarta Sans" panose="020B0604030504040204"/>
              </a:rPr>
            </a:br>
            <a:r>
              <a:rPr lang="en-US" sz="1400" b="1" noProof="0">
                <a:solidFill>
                  <a:srgbClr val="0D004D"/>
                </a:solidFill>
                <a:latin typeface="Plus Jakarta Sans" panose="020B0604030504040204"/>
              </a:rPr>
              <a:t>a document to read?</a:t>
            </a:r>
          </a:p>
        </p:txBody>
      </p:sp>
      <p:sp>
        <p:nvSpPr>
          <p:cNvPr id="3" name="Text 1">
            <a:extLst>
              <a:ext uri="{FF2B5EF4-FFF2-40B4-BE49-F238E27FC236}">
                <a16:creationId xmlns:a16="http://schemas.microsoft.com/office/drawing/2014/main" id="{06E0B9B9-F7DD-7626-84EA-18E96BD7A9F6}"/>
              </a:ext>
            </a:extLst>
          </p:cNvPr>
          <p:cNvSpPr txBox="1">
            <a:spLocks/>
          </p:cNvSpPr>
          <p:nvPr userDrawn="1"/>
        </p:nvSpPr>
        <p:spPr bwMode="gray">
          <a:xfrm>
            <a:off x="7753666" y="543805"/>
            <a:ext cx="3276259" cy="548638"/>
          </a:xfrm>
          <a:prstGeom prst="rect">
            <a:avLst/>
          </a:prstGeom>
        </p:spPr>
        <p:txBody>
          <a:bodyPr vert="horz" wrap="square" lIns="0" tIns="0" rIns="0" bIns="0" rtlCol="0" anchor="t">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a:lnSpc>
                <a:spcPct val="100000"/>
              </a:lnSpc>
              <a:spcAft>
                <a:spcPts val="600"/>
              </a:spcAft>
              <a:defRPr/>
            </a:pPr>
            <a:r>
              <a:rPr lang="en-US" sz="1050" noProof="0">
                <a:solidFill>
                  <a:srgbClr val="0D004D"/>
                </a:solidFill>
                <a:latin typeface="Plus Jakarta Sans Medium" panose="020B0604030504040204"/>
              </a:rPr>
              <a:t>This determines how much content you should include within a slide and how big/small the text needs to be.</a:t>
            </a:r>
          </a:p>
        </p:txBody>
      </p:sp>
      <p:sp>
        <p:nvSpPr>
          <p:cNvPr id="9" name="Subhead 2">
            <a:extLst>
              <a:ext uri="{FF2B5EF4-FFF2-40B4-BE49-F238E27FC236}">
                <a16:creationId xmlns:a16="http://schemas.microsoft.com/office/drawing/2014/main" id="{E445BE30-F3DD-D111-900F-08EDD021AE6F}"/>
              </a:ext>
            </a:extLst>
          </p:cNvPr>
          <p:cNvSpPr txBox="1">
            <a:spLocks/>
          </p:cNvSpPr>
          <p:nvPr userDrawn="1"/>
        </p:nvSpPr>
        <p:spPr bwMode="gray">
          <a:xfrm>
            <a:off x="4155440" y="1415500"/>
            <a:ext cx="3197132" cy="450066"/>
          </a:xfrm>
          <a:prstGeom prst="rect">
            <a:avLst/>
          </a:prstGeom>
        </p:spPr>
        <p:txBody>
          <a:bodyPr vert="horz" wrap="square" lIns="0" tIns="0" rIns="0" bIns="0" rtlCol="0" anchor="t">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a:lnSpc>
                <a:spcPct val="100000"/>
              </a:lnSpc>
              <a:spcAft>
                <a:spcPts val="600"/>
              </a:spcAft>
              <a:defRPr/>
            </a:pPr>
            <a:r>
              <a:rPr lang="en-US" sz="1400" b="1" noProof="0">
                <a:solidFill>
                  <a:srgbClr val="0D004D"/>
                </a:solidFill>
                <a:latin typeface="Plus Jakarta Sans" panose="020B0604030504040204"/>
              </a:rPr>
              <a:t>Get to know the brand — familiarize yourself with the visual identity.</a:t>
            </a:r>
          </a:p>
        </p:txBody>
      </p:sp>
      <p:sp>
        <p:nvSpPr>
          <p:cNvPr id="12" name="Text 2">
            <a:extLst>
              <a:ext uri="{FF2B5EF4-FFF2-40B4-BE49-F238E27FC236}">
                <a16:creationId xmlns:a16="http://schemas.microsoft.com/office/drawing/2014/main" id="{D5954D86-C4ED-FC75-AA0F-FC3550030BCC}"/>
              </a:ext>
            </a:extLst>
          </p:cNvPr>
          <p:cNvSpPr txBox="1">
            <a:spLocks/>
          </p:cNvSpPr>
          <p:nvPr userDrawn="1"/>
        </p:nvSpPr>
        <p:spPr bwMode="gray">
          <a:xfrm>
            <a:off x="7753666" y="1410665"/>
            <a:ext cx="3276259" cy="512953"/>
          </a:xfrm>
          <a:prstGeom prst="rect">
            <a:avLst/>
          </a:prstGeom>
        </p:spPr>
        <p:txBody>
          <a:bodyPr vert="horz" wrap="square" lIns="0" tIns="0" rIns="0" bIns="0" rtlCol="0" anchor="t">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a:lnSpc>
                <a:spcPct val="100000"/>
              </a:lnSpc>
              <a:spcAft>
                <a:spcPts val="600"/>
              </a:spcAft>
              <a:defRPr/>
            </a:pPr>
            <a:r>
              <a:rPr lang="en-US" sz="1050" noProof="0">
                <a:solidFill>
                  <a:srgbClr val="0D004D"/>
                </a:solidFill>
                <a:latin typeface="Plus Jakarta Sans Medium" panose="020B0604030504040204"/>
              </a:rPr>
              <a:t>Consistency across communication is essential. Use the latest template and approved brand assets in your presentation.</a:t>
            </a:r>
          </a:p>
        </p:txBody>
      </p:sp>
      <p:sp>
        <p:nvSpPr>
          <p:cNvPr id="15" name="Subhead 3">
            <a:extLst>
              <a:ext uri="{FF2B5EF4-FFF2-40B4-BE49-F238E27FC236}">
                <a16:creationId xmlns:a16="http://schemas.microsoft.com/office/drawing/2014/main" id="{956C6F61-674F-35FA-CC56-028C501FDA78}"/>
              </a:ext>
            </a:extLst>
          </p:cNvPr>
          <p:cNvSpPr txBox="1">
            <a:spLocks/>
          </p:cNvSpPr>
          <p:nvPr userDrawn="1"/>
        </p:nvSpPr>
        <p:spPr bwMode="gray">
          <a:xfrm>
            <a:off x="4155440" y="2121230"/>
            <a:ext cx="3197132" cy="660232"/>
          </a:xfrm>
          <a:prstGeom prst="rect">
            <a:avLst/>
          </a:prstGeom>
        </p:spPr>
        <p:txBody>
          <a:bodyPr vert="horz" wrap="square" lIns="0" tIns="0" rIns="0" bIns="0" rtlCol="0" anchor="t">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a:lnSpc>
                <a:spcPct val="100000"/>
              </a:lnSpc>
              <a:spcAft>
                <a:spcPts val="600"/>
              </a:spcAft>
              <a:defRPr/>
            </a:pPr>
            <a:r>
              <a:rPr lang="en-US" sz="1400" b="1" noProof="0">
                <a:solidFill>
                  <a:srgbClr val="0D004D"/>
                </a:solidFill>
                <a:latin typeface="Plus Jakarta Sans" panose="020B0604030504040204"/>
              </a:rPr>
              <a:t>Adding slides from another template? Start with a blank slide within the correct template. </a:t>
            </a:r>
          </a:p>
        </p:txBody>
      </p:sp>
      <p:sp>
        <p:nvSpPr>
          <p:cNvPr id="187" name="Text 3">
            <a:extLst>
              <a:ext uri="{FF2B5EF4-FFF2-40B4-BE49-F238E27FC236}">
                <a16:creationId xmlns:a16="http://schemas.microsoft.com/office/drawing/2014/main" id="{3EA0B21A-4CD8-8E3B-6F21-B6C12E08F774}"/>
              </a:ext>
            </a:extLst>
          </p:cNvPr>
          <p:cNvSpPr txBox="1">
            <a:spLocks/>
          </p:cNvSpPr>
          <p:nvPr userDrawn="1"/>
        </p:nvSpPr>
        <p:spPr bwMode="gray">
          <a:xfrm>
            <a:off x="7753667" y="2116395"/>
            <a:ext cx="3293272" cy="866860"/>
          </a:xfrm>
          <a:prstGeom prst="rect">
            <a:avLst/>
          </a:prstGeom>
        </p:spPr>
        <p:txBody>
          <a:bodyPr vert="horz" wrap="square" lIns="0" tIns="0" rIns="0" bIns="0" rtlCol="0" anchor="t">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a:lnSpc>
                <a:spcPct val="100000"/>
              </a:lnSpc>
              <a:spcAft>
                <a:spcPts val="600"/>
              </a:spcAft>
              <a:defRPr/>
            </a:pPr>
            <a:r>
              <a:rPr lang="en-US" sz="1050" noProof="0">
                <a:solidFill>
                  <a:srgbClr val="0D004D"/>
                </a:solidFill>
                <a:latin typeface="Plus Jakarta Sans Medium" panose="020B0604030504040204"/>
              </a:rPr>
              <a:t>Copying/pasting content from another file with a different template is not a straightforward task. Start with a blank or basic layout, then copy the content over to avoid theme fonts/colors clash.</a:t>
            </a:r>
          </a:p>
        </p:txBody>
      </p:sp>
      <p:cxnSp>
        <p:nvCxnSpPr>
          <p:cNvPr id="7" name="Straight Connector 6">
            <a:extLst>
              <a:ext uri="{FF2B5EF4-FFF2-40B4-BE49-F238E27FC236}">
                <a16:creationId xmlns:a16="http://schemas.microsoft.com/office/drawing/2014/main" id="{30474C75-01C3-74C9-237B-D90741710EE9}"/>
              </a:ext>
              <a:ext uri="{C183D7F6-B498-43B3-948B-1728B52AA6E4}">
                <adec:decorative xmlns:adec="http://schemas.microsoft.com/office/drawing/2017/decorative" val="1"/>
              </a:ext>
            </a:extLst>
          </p:cNvPr>
          <p:cNvCxnSpPr>
            <a:cxnSpLocks/>
          </p:cNvCxnSpPr>
          <p:nvPr userDrawn="1"/>
        </p:nvCxnSpPr>
        <p:spPr bwMode="gray">
          <a:xfrm>
            <a:off x="4155440" y="1304646"/>
            <a:ext cx="6874485"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B5413C8B-CC3F-FE7A-CA92-11CAD6362CC6}"/>
              </a:ext>
              <a:ext uri="{C183D7F6-B498-43B3-948B-1728B52AA6E4}">
                <adec:decorative xmlns:adec="http://schemas.microsoft.com/office/drawing/2017/decorative" val="1"/>
              </a:ext>
            </a:extLst>
          </p:cNvPr>
          <p:cNvCxnSpPr>
            <a:cxnSpLocks/>
          </p:cNvCxnSpPr>
          <p:nvPr userDrawn="1"/>
        </p:nvCxnSpPr>
        <p:spPr bwMode="gray">
          <a:xfrm>
            <a:off x="4155440" y="2010376"/>
            <a:ext cx="6874485"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cxnSp>
        <p:nvCxnSpPr>
          <p:cNvPr id="188" name="Straight Connector 187">
            <a:extLst>
              <a:ext uri="{FF2B5EF4-FFF2-40B4-BE49-F238E27FC236}">
                <a16:creationId xmlns:a16="http://schemas.microsoft.com/office/drawing/2014/main" id="{79A09BC9-7FEE-F651-8565-44AEA9FF7B17}"/>
              </a:ext>
              <a:ext uri="{C183D7F6-B498-43B3-948B-1728B52AA6E4}">
                <adec:decorative xmlns:adec="http://schemas.microsoft.com/office/drawing/2017/decorative" val="1"/>
              </a:ext>
            </a:extLst>
          </p:cNvPr>
          <p:cNvCxnSpPr>
            <a:cxnSpLocks/>
          </p:cNvCxnSpPr>
          <p:nvPr userDrawn="1"/>
        </p:nvCxnSpPr>
        <p:spPr bwMode="gray">
          <a:xfrm>
            <a:off x="4155440" y="3871991"/>
            <a:ext cx="6874485"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190" name="Text 4">
            <a:extLst>
              <a:ext uri="{FF2B5EF4-FFF2-40B4-BE49-F238E27FC236}">
                <a16:creationId xmlns:a16="http://schemas.microsoft.com/office/drawing/2014/main" id="{4FCA0760-67FD-B307-1FF1-4A3AE1560BAB}"/>
              </a:ext>
            </a:extLst>
          </p:cNvPr>
          <p:cNvSpPr txBox="1">
            <a:spLocks/>
          </p:cNvSpPr>
          <p:nvPr userDrawn="1"/>
        </p:nvSpPr>
        <p:spPr bwMode="gray">
          <a:xfrm>
            <a:off x="7753667" y="2924271"/>
            <a:ext cx="3276258" cy="866860"/>
          </a:xfrm>
          <a:prstGeom prst="rect">
            <a:avLst/>
          </a:prstGeom>
        </p:spPr>
        <p:txBody>
          <a:bodyPr vert="horz" wrap="square" lIns="0" tIns="0" rIns="0" bIns="0" rtlCol="0" anchor="t">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a:lnSpc>
                <a:spcPct val="100000"/>
              </a:lnSpc>
              <a:spcAft>
                <a:spcPts val="600"/>
              </a:spcAft>
              <a:defRPr/>
            </a:pPr>
            <a:r>
              <a:rPr lang="en-US" sz="1050" noProof="0">
                <a:solidFill>
                  <a:srgbClr val="0D004D"/>
                </a:solidFill>
                <a:latin typeface="Plus Jakarta Sans Medium" panose="020B0604030504040204"/>
              </a:rPr>
              <a:t>Run your PowerPoint file through the “Check Accessibility” tool (located on the Review tab); ensure the reading order works well with screen reader, </a:t>
            </a:r>
            <a:br>
              <a:rPr lang="en-US" sz="1050" noProof="0">
                <a:solidFill>
                  <a:srgbClr val="0D004D"/>
                </a:solidFill>
                <a:latin typeface="Plus Jakarta Sans Medium" panose="020B0604030504040204"/>
              </a:rPr>
            </a:br>
            <a:r>
              <a:rPr lang="en-US" sz="1050" noProof="0">
                <a:solidFill>
                  <a:srgbClr val="0D004D"/>
                </a:solidFill>
                <a:latin typeface="Plus Jakarta Sans Medium" panose="020B0604030504040204"/>
              </a:rPr>
              <a:t>set alt text for images, etc.</a:t>
            </a:r>
          </a:p>
        </p:txBody>
      </p:sp>
      <p:sp>
        <p:nvSpPr>
          <p:cNvPr id="4" name="Footer">
            <a:extLst>
              <a:ext uri="{FF2B5EF4-FFF2-40B4-BE49-F238E27FC236}">
                <a16:creationId xmlns:a16="http://schemas.microsoft.com/office/drawing/2014/main" id="{D98E3E45-621A-88DF-E490-7E6E2B0BC6E6}"/>
              </a:ext>
            </a:extLst>
          </p:cNvPr>
          <p:cNvSpPr>
            <a:spLocks noGrp="1" noRot="1" noMove="1" noResize="1" noEditPoints="1" noAdjustHandles="1" noChangeArrowheads="1" noChangeShapeType="1"/>
          </p:cNvSpPr>
          <p:nvPr>
            <p:ph type="ftr" sz="quarter" idx="11"/>
          </p:nvPr>
        </p:nvSpPr>
        <p:spPr bwMode="gray">
          <a:xfrm>
            <a:off x="550164" y="6439710"/>
            <a:ext cx="2666111" cy="418289"/>
          </a:xfrm>
        </p:spPr>
        <p:txBody>
          <a:bodyPr/>
          <a:lstStyle/>
          <a:p>
            <a:r>
              <a:rPr lang="en-US" noProof="0" dirty="0"/>
              <a:t>Copyright 2025 Pearson. All rights reserved.</a:t>
            </a:r>
          </a:p>
        </p:txBody>
      </p:sp>
      <p:sp>
        <p:nvSpPr>
          <p:cNvPr id="5" name="Slide Number">
            <a:extLst>
              <a:ext uri="{FF2B5EF4-FFF2-40B4-BE49-F238E27FC236}">
                <a16:creationId xmlns:a16="http://schemas.microsoft.com/office/drawing/2014/main" id="{912DB833-253D-BDCA-D9DF-7C4BCBD1A196}"/>
              </a:ext>
            </a:extLst>
          </p:cNvPr>
          <p:cNvSpPr>
            <a:spLocks noGrp="1" noRot="1" noMove="1" noResize="1" noEditPoints="1" noAdjustHandles="1" noChangeArrowheads="1" noChangeShapeType="1"/>
          </p:cNvSpPr>
          <p:nvPr>
            <p:ph type="sldNum" sz="quarter" idx="12"/>
          </p:nvPr>
        </p:nvSpPr>
        <p:spPr bwMode="gray">
          <a:xfrm>
            <a:off x="9908540" y="6439710"/>
            <a:ext cx="1734820" cy="418290"/>
          </a:xfrm>
        </p:spPr>
        <p:txBody>
          <a:bodyPr/>
          <a:lstStyle>
            <a:lvl1pPr>
              <a:defRPr>
                <a:solidFill>
                  <a:schemeClr val="tx2"/>
                </a:solidFill>
              </a:defRPr>
            </a:lvl1pPr>
          </a:lstStyle>
          <a:p>
            <a:fld id="{27BB625B-AB5A-C845-B50B-ED205C3DDF7A}" type="slidenum">
              <a:rPr lang="en-US" noProof="0" smtClean="0"/>
              <a:pPr/>
              <a:t>‹N›</a:t>
            </a:fld>
            <a:endParaRPr lang="en-US" noProof="0"/>
          </a:p>
        </p:txBody>
      </p:sp>
    </p:spTree>
    <p:extLst>
      <p:ext uri="{BB962C8B-B14F-4D97-AF65-F5344CB8AC3E}">
        <p14:creationId xmlns:p14="http://schemas.microsoft.com/office/powerpoint/2010/main" val="78076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2_User Guide: Best Practices for PowerPoint">
    <p:bg>
      <p:bgPr>
        <a:solidFill>
          <a:srgbClr val="FFFFFF"/>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2A34BAF-57A8-2477-9162-A0C11600D986}"/>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bwMode="gray">
          <a:xfrm>
            <a:off x="0" y="0"/>
            <a:ext cx="3216275" cy="6858000"/>
          </a:xfrm>
          <a:prstGeom prst="rect">
            <a:avLst/>
          </a:prstGeom>
          <a:solidFill>
            <a:srgbClr val="EDECF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Plus Jakarta Sans" panose="020B0604030504040204"/>
              <a:ea typeface="+mn-ea"/>
              <a:cs typeface="+mn-cs"/>
            </a:endParaRPr>
          </a:p>
        </p:txBody>
      </p:sp>
      <p:sp>
        <p:nvSpPr>
          <p:cNvPr id="195" name="Section">
            <a:extLst>
              <a:ext uri="{FF2B5EF4-FFF2-40B4-BE49-F238E27FC236}">
                <a16:creationId xmlns:a16="http://schemas.microsoft.com/office/drawing/2014/main" id="{233300AB-A9E7-3601-EA04-42424EC26F32}"/>
              </a:ext>
            </a:extLst>
          </p:cNvPr>
          <p:cNvSpPr txBox="1"/>
          <p:nvPr userDrawn="1"/>
        </p:nvSpPr>
        <p:spPr bwMode="gray">
          <a:xfrm>
            <a:off x="550164" y="0"/>
            <a:ext cx="3602736" cy="548640"/>
          </a:xfrm>
          <a:prstGeom prst="rect">
            <a:avLst/>
          </a:prstGeom>
          <a:noFill/>
        </p:spPr>
        <p:txBody>
          <a:bodyPr wrap="none" lIns="0" tIns="0" rIns="0" bIns="0" rtlCol="0" anchor="ctr" anchorCtr="0">
            <a:noAutofit/>
          </a:bodyPr>
          <a:lstStyle/>
          <a:p>
            <a:pPr algn="l"/>
            <a:r>
              <a:rPr lang="en-US" sz="1000" cap="all" baseline="0" noProof="0">
                <a:solidFill>
                  <a:srgbClr val="512EAB"/>
                </a:solidFill>
              </a:rPr>
              <a:t>User Guide</a:t>
            </a:r>
          </a:p>
        </p:txBody>
      </p:sp>
      <p:sp>
        <p:nvSpPr>
          <p:cNvPr id="11" name="Title 1">
            <a:extLst>
              <a:ext uri="{FF2B5EF4-FFF2-40B4-BE49-F238E27FC236}">
                <a16:creationId xmlns:a16="http://schemas.microsoft.com/office/drawing/2014/main" id="{9F569392-7410-5E80-76E3-002E14CCB93F}"/>
              </a:ext>
            </a:extLst>
          </p:cNvPr>
          <p:cNvSpPr txBox="1">
            <a:spLocks/>
          </p:cNvSpPr>
          <p:nvPr userDrawn="1"/>
        </p:nvSpPr>
        <p:spPr bwMode="gray">
          <a:xfrm>
            <a:off x="550164" y="552450"/>
            <a:ext cx="2666111" cy="819150"/>
          </a:xfrm>
          <a:prstGeom prst="rect">
            <a:avLst/>
          </a:prstGeom>
          <a:ln>
            <a:noFill/>
          </a:ln>
        </p:spPr>
        <p:txBody>
          <a:bodyPr vert="horz" lIns="0" tIns="0" rIns="0" bIns="0" rtlCol="0" anchor="t">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200" b="0" i="0" u="none" strike="noStrike" kern="1200" cap="none" spc="0" normalizeH="0" baseline="0" noProof="0">
                <a:ln>
                  <a:noFill/>
                </a:ln>
                <a:solidFill>
                  <a:srgbClr val="0D004D"/>
                </a:solidFill>
                <a:effectLst/>
                <a:uLnTx/>
                <a:uFillTx/>
                <a:latin typeface="Plus Jakarta Sans SemiBold" panose="020B0609020204030204"/>
                <a:ea typeface="+mj-ea"/>
                <a:cs typeface="+mj-cs"/>
              </a:rPr>
              <a:t>Best practices </a:t>
            </a:r>
            <a:br>
              <a:rPr kumimoji="0" lang="en-US" sz="2200" b="0" i="0" u="none" strike="noStrike" kern="1200" cap="none" spc="0" normalizeH="0" baseline="0" noProof="0">
                <a:ln>
                  <a:noFill/>
                </a:ln>
                <a:solidFill>
                  <a:srgbClr val="0D004D"/>
                </a:solidFill>
                <a:effectLst/>
                <a:uLnTx/>
                <a:uFillTx/>
                <a:latin typeface="Plus Jakarta Sans SemiBold" panose="020B0609020204030204"/>
                <a:ea typeface="+mj-ea"/>
                <a:cs typeface="+mj-cs"/>
              </a:rPr>
            </a:br>
            <a:r>
              <a:rPr kumimoji="0" lang="en-US" sz="2200" b="0" i="0" u="none" strike="noStrike" kern="1200" cap="none" spc="0" normalizeH="0" baseline="0" noProof="0">
                <a:ln>
                  <a:noFill/>
                </a:ln>
                <a:solidFill>
                  <a:srgbClr val="0D004D"/>
                </a:solidFill>
                <a:effectLst/>
                <a:uLnTx/>
                <a:uFillTx/>
                <a:latin typeface="Plus Jakarta Sans SemiBold" panose="020B0609020204030204"/>
                <a:ea typeface="+mj-ea"/>
                <a:cs typeface="+mj-cs"/>
              </a:rPr>
              <a:t>for PowerPoint</a:t>
            </a:r>
          </a:p>
        </p:txBody>
      </p:sp>
      <p:sp>
        <p:nvSpPr>
          <p:cNvPr id="14" name="Text Placeholder 1">
            <a:extLst>
              <a:ext uri="{FF2B5EF4-FFF2-40B4-BE49-F238E27FC236}">
                <a16:creationId xmlns:a16="http://schemas.microsoft.com/office/drawing/2014/main" id="{385A84BD-04C7-0208-E294-9B5715738F9A}"/>
              </a:ext>
            </a:extLst>
          </p:cNvPr>
          <p:cNvSpPr txBox="1">
            <a:spLocks/>
          </p:cNvSpPr>
          <p:nvPr userDrawn="1"/>
        </p:nvSpPr>
        <p:spPr bwMode="gray">
          <a:xfrm>
            <a:off x="550164" y="1625600"/>
            <a:ext cx="2529586" cy="4410076"/>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600"/>
              </a:spcAft>
              <a:buFont typeface="Plus Jakarta Sans" panose="020B0604020202020204" pitchFamily="34" charset="0"/>
              <a:buNone/>
              <a:defRPr sz="1100" kern="1200">
                <a:solidFill>
                  <a:schemeClr val="tx2"/>
                </a:solidFill>
                <a:latin typeface="+mn-lt"/>
                <a:ea typeface="+mn-ea"/>
                <a:cs typeface="+mn-cs"/>
              </a:defRPr>
            </a:lvl1pPr>
            <a:lvl2pPr marL="457200" indent="0" algn="l" defTabSz="914400" rtl="0" eaLnBrk="1" latinLnBrk="0" hangingPunct="1">
              <a:lnSpc>
                <a:spcPct val="100000"/>
              </a:lnSpc>
              <a:spcBef>
                <a:spcPts val="0"/>
              </a:spcBef>
              <a:spcAft>
                <a:spcPts val="600"/>
              </a:spcAft>
              <a:buFont typeface="Plus Jakarta Sans" panose="020B0604020202020204" pitchFamily="34" charset="0"/>
              <a:buNone/>
              <a:defRPr sz="1400" kern="1200">
                <a:solidFill>
                  <a:schemeClr val="tx2"/>
                </a:solidFill>
                <a:latin typeface="+mn-lt"/>
                <a:ea typeface="+mn-ea"/>
                <a:cs typeface="+mn-cs"/>
              </a:defRPr>
            </a:lvl2pPr>
            <a:lvl3pPr marL="914400" indent="0" algn="l" defTabSz="914400" rtl="0" eaLnBrk="1" latinLnBrk="0" hangingPunct="1">
              <a:lnSpc>
                <a:spcPct val="100000"/>
              </a:lnSpc>
              <a:spcBef>
                <a:spcPts val="0"/>
              </a:spcBef>
              <a:spcAft>
                <a:spcPts val="600"/>
              </a:spcAft>
              <a:buFont typeface="Plus Jakarta Sans" panose="020B0604020202020204" pitchFamily="34" charset="0"/>
              <a:buNone/>
              <a:defRPr sz="1200" kern="1200">
                <a:solidFill>
                  <a:schemeClr val="tx2"/>
                </a:solidFill>
                <a:latin typeface="+mn-lt"/>
                <a:ea typeface="+mn-ea"/>
                <a:cs typeface="+mn-cs"/>
              </a:defRPr>
            </a:lvl3pPr>
            <a:lvl4pPr marL="1371600" indent="0" algn="l" defTabSz="914400" rtl="0" eaLnBrk="1" latinLnBrk="0" hangingPunct="1">
              <a:lnSpc>
                <a:spcPct val="100000"/>
              </a:lnSpc>
              <a:spcBef>
                <a:spcPts val="0"/>
              </a:spcBef>
              <a:spcAft>
                <a:spcPts val="600"/>
              </a:spcAft>
              <a:buFont typeface="Plus Jakarta Sans" panose="020B0604020202020204" pitchFamily="34" charset="0"/>
              <a:buNone/>
              <a:defRPr sz="1000" kern="1200">
                <a:solidFill>
                  <a:schemeClr val="tx2"/>
                </a:solidFill>
                <a:latin typeface="+mn-lt"/>
                <a:ea typeface="+mn-ea"/>
                <a:cs typeface="+mn-cs"/>
              </a:defRPr>
            </a:lvl4pPr>
            <a:lvl5pPr marL="1828800" indent="0" algn="l" defTabSz="914400" rtl="0" eaLnBrk="1" latinLnBrk="0" hangingPunct="1">
              <a:lnSpc>
                <a:spcPct val="100000"/>
              </a:lnSpc>
              <a:spcBef>
                <a:spcPts val="0"/>
              </a:spcBef>
              <a:spcAft>
                <a:spcPts val="600"/>
              </a:spcAft>
              <a:buFont typeface="Plus Jakarta Sans" panose="020B0604020202020204" pitchFamily="34" charset="0"/>
              <a:buNone/>
              <a:defRPr sz="1000" kern="1200">
                <a:solidFill>
                  <a:schemeClr val="tx2"/>
                </a:solidFill>
                <a:latin typeface="+mn-lt"/>
                <a:ea typeface="+mn-ea"/>
                <a:cs typeface="+mn-cs"/>
              </a:defRPr>
            </a:lvl5pPr>
            <a:lvl6pPr marL="22860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9pPr>
          </a:lstStyle>
          <a:p>
            <a:r>
              <a:rPr lang="en-US" b="0" noProof="0"/>
              <a:t>Here are some applicable best practices when setting up your PowerPoint document.</a:t>
            </a:r>
          </a:p>
        </p:txBody>
      </p:sp>
      <p:sp>
        <p:nvSpPr>
          <p:cNvPr id="2" name="Subhead 1">
            <a:extLst>
              <a:ext uri="{FF2B5EF4-FFF2-40B4-BE49-F238E27FC236}">
                <a16:creationId xmlns:a16="http://schemas.microsoft.com/office/drawing/2014/main" id="{EF10D453-0407-39C5-46E2-3A3740A2E40C}"/>
              </a:ext>
            </a:extLst>
          </p:cNvPr>
          <p:cNvSpPr txBox="1">
            <a:spLocks/>
          </p:cNvSpPr>
          <p:nvPr userDrawn="1"/>
        </p:nvSpPr>
        <p:spPr bwMode="gray">
          <a:xfrm>
            <a:off x="4142660" y="1366911"/>
            <a:ext cx="3197132" cy="866860"/>
          </a:xfrm>
          <a:prstGeom prst="rect">
            <a:avLst/>
          </a:prstGeom>
        </p:spPr>
        <p:txBody>
          <a:bodyPr vert="horz" wrap="square" lIns="0" tIns="0" rIns="0" bIns="0" rtlCol="0" anchor="t">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a:lnSpc>
                <a:spcPct val="100000"/>
              </a:lnSpc>
              <a:spcAft>
                <a:spcPts val="600"/>
              </a:spcAft>
              <a:defRPr/>
            </a:pPr>
            <a:r>
              <a:rPr lang="en-US" sz="1400" b="1" noProof="0">
                <a:solidFill>
                  <a:srgbClr val="0D004D"/>
                </a:solidFill>
                <a:latin typeface="Plus Jakarta Sans" panose="020B0604030504040204"/>
              </a:rPr>
              <a:t>Know what you’re preparing for — </a:t>
            </a:r>
            <a:br>
              <a:rPr lang="en-US" sz="1400" b="1" noProof="0">
                <a:solidFill>
                  <a:srgbClr val="0D004D"/>
                </a:solidFill>
                <a:latin typeface="Plus Jakarta Sans" panose="020B0604030504040204"/>
              </a:rPr>
            </a:br>
            <a:r>
              <a:rPr lang="en-US" sz="1400" b="1" noProof="0">
                <a:solidFill>
                  <a:srgbClr val="0D004D"/>
                </a:solidFill>
                <a:latin typeface="Plus Jakarta Sans" panose="020B0604030504040204"/>
              </a:rPr>
              <a:t>is it an in-person presentation or </a:t>
            </a:r>
            <a:br>
              <a:rPr lang="en-US" sz="1400" b="1" noProof="0">
                <a:solidFill>
                  <a:srgbClr val="0D004D"/>
                </a:solidFill>
                <a:latin typeface="Plus Jakarta Sans" panose="020B0604030504040204"/>
              </a:rPr>
            </a:br>
            <a:r>
              <a:rPr lang="en-US" sz="1400" b="1" noProof="0">
                <a:solidFill>
                  <a:srgbClr val="0D004D"/>
                </a:solidFill>
                <a:latin typeface="Plus Jakarta Sans" panose="020B0604030504040204"/>
              </a:rPr>
              <a:t>a document to read?</a:t>
            </a:r>
          </a:p>
        </p:txBody>
      </p:sp>
      <p:sp>
        <p:nvSpPr>
          <p:cNvPr id="3" name="Text 1">
            <a:extLst>
              <a:ext uri="{FF2B5EF4-FFF2-40B4-BE49-F238E27FC236}">
                <a16:creationId xmlns:a16="http://schemas.microsoft.com/office/drawing/2014/main" id="{06E0B9B9-F7DD-7626-84EA-18E96BD7A9F6}"/>
              </a:ext>
            </a:extLst>
          </p:cNvPr>
          <p:cNvSpPr txBox="1">
            <a:spLocks/>
          </p:cNvSpPr>
          <p:nvPr userDrawn="1"/>
        </p:nvSpPr>
        <p:spPr bwMode="gray">
          <a:xfrm>
            <a:off x="7740887" y="1362076"/>
            <a:ext cx="3665546" cy="866860"/>
          </a:xfrm>
          <a:prstGeom prst="rect">
            <a:avLst/>
          </a:prstGeom>
        </p:spPr>
        <p:txBody>
          <a:bodyPr vert="horz" wrap="square" lIns="0" tIns="0" rIns="0" bIns="0" rtlCol="0" anchor="t">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a:lnSpc>
                <a:spcPct val="100000"/>
              </a:lnSpc>
              <a:spcAft>
                <a:spcPts val="600"/>
              </a:spcAft>
              <a:defRPr/>
            </a:pPr>
            <a:r>
              <a:rPr lang="en-US" sz="1050" noProof="0">
                <a:solidFill>
                  <a:srgbClr val="0D004D"/>
                </a:solidFill>
                <a:latin typeface="Plus Jakarta Sans Medium" panose="020B0604030504040204"/>
              </a:rPr>
              <a:t>This determines how much content you should include within a slide and how big/small the text needs to be.</a:t>
            </a:r>
          </a:p>
        </p:txBody>
      </p:sp>
      <p:sp>
        <p:nvSpPr>
          <p:cNvPr id="9" name="Subhead 2">
            <a:extLst>
              <a:ext uri="{FF2B5EF4-FFF2-40B4-BE49-F238E27FC236}">
                <a16:creationId xmlns:a16="http://schemas.microsoft.com/office/drawing/2014/main" id="{E445BE30-F3DD-D111-900F-08EDD021AE6F}"/>
              </a:ext>
            </a:extLst>
          </p:cNvPr>
          <p:cNvSpPr txBox="1">
            <a:spLocks/>
          </p:cNvSpPr>
          <p:nvPr userDrawn="1"/>
        </p:nvSpPr>
        <p:spPr bwMode="gray">
          <a:xfrm>
            <a:off x="4142660" y="2450644"/>
            <a:ext cx="3197132" cy="866860"/>
          </a:xfrm>
          <a:prstGeom prst="rect">
            <a:avLst/>
          </a:prstGeom>
        </p:spPr>
        <p:txBody>
          <a:bodyPr vert="horz" wrap="square" lIns="0" tIns="0" rIns="0" bIns="0" rtlCol="0" anchor="t">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a:lnSpc>
                <a:spcPct val="100000"/>
              </a:lnSpc>
              <a:spcAft>
                <a:spcPts val="600"/>
              </a:spcAft>
              <a:defRPr/>
            </a:pPr>
            <a:r>
              <a:rPr lang="en-US" sz="1400" b="1" noProof="0">
                <a:solidFill>
                  <a:srgbClr val="0D004D"/>
                </a:solidFill>
                <a:latin typeface="Plus Jakarta Sans" panose="020B0604030504040204"/>
              </a:rPr>
              <a:t>Get to know the brand — familiarize yourself with the visual identity.</a:t>
            </a:r>
          </a:p>
        </p:txBody>
      </p:sp>
      <p:sp>
        <p:nvSpPr>
          <p:cNvPr id="12" name="Text 2">
            <a:extLst>
              <a:ext uri="{FF2B5EF4-FFF2-40B4-BE49-F238E27FC236}">
                <a16:creationId xmlns:a16="http://schemas.microsoft.com/office/drawing/2014/main" id="{D5954D86-C4ED-FC75-AA0F-FC3550030BCC}"/>
              </a:ext>
            </a:extLst>
          </p:cNvPr>
          <p:cNvSpPr txBox="1">
            <a:spLocks/>
          </p:cNvSpPr>
          <p:nvPr userDrawn="1"/>
        </p:nvSpPr>
        <p:spPr bwMode="gray">
          <a:xfrm>
            <a:off x="7740887" y="2445809"/>
            <a:ext cx="3665546" cy="866860"/>
          </a:xfrm>
          <a:prstGeom prst="rect">
            <a:avLst/>
          </a:prstGeom>
        </p:spPr>
        <p:txBody>
          <a:bodyPr vert="horz" wrap="square" lIns="0" tIns="0" rIns="0" bIns="0" rtlCol="0" anchor="t">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a:lnSpc>
                <a:spcPct val="100000"/>
              </a:lnSpc>
              <a:spcAft>
                <a:spcPts val="600"/>
              </a:spcAft>
              <a:defRPr/>
            </a:pPr>
            <a:r>
              <a:rPr lang="en-US" sz="1050" noProof="0">
                <a:solidFill>
                  <a:srgbClr val="0D004D"/>
                </a:solidFill>
                <a:latin typeface="Plus Jakarta Sans Medium" panose="020B0604030504040204"/>
              </a:rPr>
              <a:t>Consistency across communication is essential. Use the latest template and approved brand assets in your presentation.</a:t>
            </a:r>
          </a:p>
        </p:txBody>
      </p:sp>
      <p:sp>
        <p:nvSpPr>
          <p:cNvPr id="15" name="Subhead 3">
            <a:extLst>
              <a:ext uri="{FF2B5EF4-FFF2-40B4-BE49-F238E27FC236}">
                <a16:creationId xmlns:a16="http://schemas.microsoft.com/office/drawing/2014/main" id="{956C6F61-674F-35FA-CC56-028C501FDA78}"/>
              </a:ext>
            </a:extLst>
          </p:cNvPr>
          <p:cNvSpPr txBox="1">
            <a:spLocks/>
          </p:cNvSpPr>
          <p:nvPr userDrawn="1"/>
        </p:nvSpPr>
        <p:spPr bwMode="gray">
          <a:xfrm>
            <a:off x="4142660" y="3534377"/>
            <a:ext cx="3197132" cy="866860"/>
          </a:xfrm>
          <a:prstGeom prst="rect">
            <a:avLst/>
          </a:prstGeom>
        </p:spPr>
        <p:txBody>
          <a:bodyPr vert="horz" wrap="square" lIns="0" tIns="0" rIns="0" bIns="0" rtlCol="0" anchor="t">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a:lnSpc>
                <a:spcPct val="100000"/>
              </a:lnSpc>
              <a:spcAft>
                <a:spcPts val="600"/>
              </a:spcAft>
              <a:defRPr/>
            </a:pPr>
            <a:r>
              <a:rPr lang="en-US" sz="1400" b="1" noProof="0">
                <a:solidFill>
                  <a:srgbClr val="0D004D"/>
                </a:solidFill>
                <a:latin typeface="Plus Jakarta Sans" panose="020B0604030504040204"/>
              </a:rPr>
              <a:t>Adding slides from another template? Start with a blank slide within the correct template. </a:t>
            </a:r>
          </a:p>
        </p:txBody>
      </p:sp>
      <p:sp>
        <p:nvSpPr>
          <p:cNvPr id="187" name="Text 3">
            <a:extLst>
              <a:ext uri="{FF2B5EF4-FFF2-40B4-BE49-F238E27FC236}">
                <a16:creationId xmlns:a16="http://schemas.microsoft.com/office/drawing/2014/main" id="{3EA0B21A-4CD8-8E3B-6F21-B6C12E08F774}"/>
              </a:ext>
            </a:extLst>
          </p:cNvPr>
          <p:cNvSpPr txBox="1">
            <a:spLocks/>
          </p:cNvSpPr>
          <p:nvPr userDrawn="1"/>
        </p:nvSpPr>
        <p:spPr bwMode="gray">
          <a:xfrm>
            <a:off x="7740887" y="3529542"/>
            <a:ext cx="3665546" cy="866860"/>
          </a:xfrm>
          <a:prstGeom prst="rect">
            <a:avLst/>
          </a:prstGeom>
        </p:spPr>
        <p:txBody>
          <a:bodyPr vert="horz" wrap="square" lIns="0" tIns="0" rIns="0" bIns="0" rtlCol="0" anchor="t">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a:lnSpc>
                <a:spcPct val="100000"/>
              </a:lnSpc>
              <a:spcAft>
                <a:spcPts val="600"/>
              </a:spcAft>
              <a:defRPr/>
            </a:pPr>
            <a:r>
              <a:rPr lang="en-US" sz="1050" noProof="0">
                <a:solidFill>
                  <a:srgbClr val="0D004D"/>
                </a:solidFill>
                <a:latin typeface="Plus Jakarta Sans Medium" panose="020B0604030504040204"/>
              </a:rPr>
              <a:t>Copying/pasting content from another file with a different template is not a straightforward task. Start with a blank or basic layout, then copy the content over to avoid theme fonts/colors clash.</a:t>
            </a:r>
          </a:p>
        </p:txBody>
      </p:sp>
      <p:sp>
        <p:nvSpPr>
          <p:cNvPr id="189" name="Subhead 4">
            <a:extLst>
              <a:ext uri="{FF2B5EF4-FFF2-40B4-BE49-F238E27FC236}">
                <a16:creationId xmlns:a16="http://schemas.microsoft.com/office/drawing/2014/main" id="{0C14AB4A-7B8A-929A-D582-24897BC62CBE}"/>
              </a:ext>
            </a:extLst>
          </p:cNvPr>
          <p:cNvSpPr txBox="1">
            <a:spLocks/>
          </p:cNvSpPr>
          <p:nvPr userDrawn="1"/>
        </p:nvSpPr>
        <p:spPr bwMode="gray">
          <a:xfrm>
            <a:off x="4142660" y="4618111"/>
            <a:ext cx="3197132" cy="866860"/>
          </a:xfrm>
          <a:prstGeom prst="rect">
            <a:avLst/>
          </a:prstGeom>
        </p:spPr>
        <p:txBody>
          <a:bodyPr vert="horz" wrap="square" lIns="0" tIns="0" rIns="0" bIns="0" rtlCol="0" anchor="t">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a:lnSpc>
                <a:spcPct val="100000"/>
              </a:lnSpc>
              <a:spcAft>
                <a:spcPts val="600"/>
              </a:spcAft>
              <a:defRPr/>
            </a:pPr>
            <a:r>
              <a:rPr lang="en-US" sz="1400" b="1" noProof="0">
                <a:solidFill>
                  <a:srgbClr val="0D004D"/>
                </a:solidFill>
                <a:latin typeface="Plus Jakarta Sans" panose="020B0604030504040204"/>
              </a:rPr>
              <a:t>Reach more audience, </a:t>
            </a:r>
            <a:br>
              <a:rPr lang="en-US" sz="1400" b="1" noProof="0">
                <a:solidFill>
                  <a:srgbClr val="0D004D"/>
                </a:solidFill>
                <a:latin typeface="Plus Jakarta Sans" panose="020B0604030504040204"/>
              </a:rPr>
            </a:br>
            <a:r>
              <a:rPr lang="en-US" sz="1400" b="1" noProof="0">
                <a:solidFill>
                  <a:srgbClr val="0D004D"/>
                </a:solidFill>
                <a:latin typeface="Plus Jakarta Sans" panose="020B0604030504040204"/>
              </a:rPr>
              <a:t>make it more accessible!</a:t>
            </a:r>
          </a:p>
        </p:txBody>
      </p:sp>
      <p:sp>
        <p:nvSpPr>
          <p:cNvPr id="190" name="Text 4">
            <a:extLst>
              <a:ext uri="{FF2B5EF4-FFF2-40B4-BE49-F238E27FC236}">
                <a16:creationId xmlns:a16="http://schemas.microsoft.com/office/drawing/2014/main" id="{4FCA0760-67FD-B307-1FF1-4A3AE1560BAB}"/>
              </a:ext>
            </a:extLst>
          </p:cNvPr>
          <p:cNvSpPr txBox="1">
            <a:spLocks/>
          </p:cNvSpPr>
          <p:nvPr userDrawn="1"/>
        </p:nvSpPr>
        <p:spPr bwMode="gray">
          <a:xfrm>
            <a:off x="7740887" y="4613276"/>
            <a:ext cx="3665546" cy="866860"/>
          </a:xfrm>
          <a:prstGeom prst="rect">
            <a:avLst/>
          </a:prstGeom>
        </p:spPr>
        <p:txBody>
          <a:bodyPr vert="horz" wrap="square" lIns="0" tIns="0" rIns="0" bIns="0" rtlCol="0" anchor="t">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a:lnSpc>
                <a:spcPct val="100000"/>
              </a:lnSpc>
              <a:spcAft>
                <a:spcPts val="600"/>
              </a:spcAft>
              <a:defRPr/>
            </a:pPr>
            <a:r>
              <a:rPr lang="en-US" sz="1050" noProof="0">
                <a:solidFill>
                  <a:srgbClr val="0D004D"/>
                </a:solidFill>
                <a:latin typeface="Plus Jakarta Sans Medium" panose="020B0604030504040204"/>
              </a:rPr>
              <a:t>Run your PowerPoint file through the “Check Accessibility” tool (located on the Review tab); ensure the reading order works well with screen reader, </a:t>
            </a:r>
            <a:br>
              <a:rPr lang="en-US" sz="1050" noProof="0">
                <a:solidFill>
                  <a:srgbClr val="0D004D"/>
                </a:solidFill>
                <a:latin typeface="Plus Jakarta Sans Medium" panose="020B0604030504040204"/>
              </a:rPr>
            </a:br>
            <a:r>
              <a:rPr lang="en-US" sz="1050" noProof="0">
                <a:solidFill>
                  <a:srgbClr val="0D004D"/>
                </a:solidFill>
                <a:latin typeface="Plus Jakarta Sans Medium" panose="020B0604030504040204"/>
              </a:rPr>
              <a:t>set alt text for images, etc.</a:t>
            </a:r>
          </a:p>
        </p:txBody>
      </p:sp>
      <p:sp>
        <p:nvSpPr>
          <p:cNvPr id="4" name="Footer">
            <a:extLst>
              <a:ext uri="{FF2B5EF4-FFF2-40B4-BE49-F238E27FC236}">
                <a16:creationId xmlns:a16="http://schemas.microsoft.com/office/drawing/2014/main" id="{D98E3E45-621A-88DF-E490-7E6E2B0BC6E6}"/>
              </a:ext>
            </a:extLst>
          </p:cNvPr>
          <p:cNvSpPr>
            <a:spLocks noGrp="1"/>
          </p:cNvSpPr>
          <p:nvPr>
            <p:ph type="ftr" sz="quarter" idx="11"/>
          </p:nvPr>
        </p:nvSpPr>
        <p:spPr bwMode="gray"/>
        <p:txBody>
          <a:bodyPr/>
          <a:lstStyle/>
          <a:p>
            <a:r>
              <a:rPr lang="en-US" noProof="0"/>
              <a:t>Copyright 2025 Pearson. All rights reserved.</a:t>
            </a:r>
          </a:p>
        </p:txBody>
      </p:sp>
      <p:sp>
        <p:nvSpPr>
          <p:cNvPr id="5" name="Slide Number">
            <a:extLst>
              <a:ext uri="{FF2B5EF4-FFF2-40B4-BE49-F238E27FC236}">
                <a16:creationId xmlns:a16="http://schemas.microsoft.com/office/drawing/2014/main" id="{912DB833-253D-BDCA-D9DF-7C4BCBD1A196}"/>
              </a:ext>
            </a:extLst>
          </p:cNvPr>
          <p:cNvSpPr>
            <a:spLocks noGrp="1"/>
          </p:cNvSpPr>
          <p:nvPr>
            <p:ph type="sldNum" sz="quarter" idx="12"/>
          </p:nvPr>
        </p:nvSpPr>
        <p:spPr bwMode="gray"/>
        <p:txBody>
          <a:bodyPr/>
          <a:lstStyle>
            <a:lvl1pPr>
              <a:defRPr>
                <a:solidFill>
                  <a:schemeClr val="tx2"/>
                </a:solidFill>
              </a:defRPr>
            </a:lvl1pPr>
          </a:lstStyle>
          <a:p>
            <a:fld id="{27BB625B-AB5A-C845-B50B-ED205C3DDF7A}" type="slidenum">
              <a:rPr lang="en-US" noProof="0" smtClean="0"/>
              <a:pPr/>
              <a:t>‹N›</a:t>
            </a:fld>
            <a:endParaRPr lang="en-US" noProof="0"/>
          </a:p>
        </p:txBody>
      </p:sp>
      <p:cxnSp>
        <p:nvCxnSpPr>
          <p:cNvPr id="16" name="Straight Connector 15">
            <a:extLst>
              <a:ext uri="{FF2B5EF4-FFF2-40B4-BE49-F238E27FC236}">
                <a16:creationId xmlns:a16="http://schemas.microsoft.com/office/drawing/2014/main" id="{27A96B58-CA17-E5BF-9564-FDEAE0E01C43}"/>
              </a:ext>
              <a:ext uri="{C183D7F6-B498-43B3-948B-1728B52AA6E4}">
                <adec:decorative xmlns:adec="http://schemas.microsoft.com/office/drawing/2017/decorative" val="1"/>
              </a:ext>
            </a:extLst>
          </p:cNvPr>
          <p:cNvCxnSpPr>
            <a:cxnSpLocks/>
          </p:cNvCxnSpPr>
          <p:nvPr userDrawn="1"/>
        </p:nvCxnSpPr>
        <p:spPr bwMode="gray">
          <a:xfrm>
            <a:off x="4068293" y="2254586"/>
            <a:ext cx="7338140"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cxnSp>
        <p:nvCxnSpPr>
          <p:cNvPr id="22" name="Straight Connector 21">
            <a:extLst>
              <a:ext uri="{FF2B5EF4-FFF2-40B4-BE49-F238E27FC236}">
                <a16:creationId xmlns:a16="http://schemas.microsoft.com/office/drawing/2014/main" id="{21F2CA21-9604-4A61-D0D7-39302E45F319}"/>
              </a:ext>
              <a:ext uri="{C183D7F6-B498-43B3-948B-1728B52AA6E4}">
                <adec:decorative xmlns:adec="http://schemas.microsoft.com/office/drawing/2017/decorative" val="1"/>
              </a:ext>
            </a:extLst>
          </p:cNvPr>
          <p:cNvCxnSpPr>
            <a:cxnSpLocks/>
          </p:cNvCxnSpPr>
          <p:nvPr userDrawn="1"/>
        </p:nvCxnSpPr>
        <p:spPr bwMode="gray">
          <a:xfrm>
            <a:off x="4068293" y="3309791"/>
            <a:ext cx="7338140"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cxnSp>
        <p:nvCxnSpPr>
          <p:cNvPr id="23" name="Straight Connector 22">
            <a:extLst>
              <a:ext uri="{FF2B5EF4-FFF2-40B4-BE49-F238E27FC236}">
                <a16:creationId xmlns:a16="http://schemas.microsoft.com/office/drawing/2014/main" id="{584A6ADC-D61E-6253-C621-9038C90E14E5}"/>
              </a:ext>
              <a:ext uri="{C183D7F6-B498-43B3-948B-1728B52AA6E4}">
                <adec:decorative xmlns:adec="http://schemas.microsoft.com/office/drawing/2017/decorative" val="1"/>
              </a:ext>
            </a:extLst>
          </p:cNvPr>
          <p:cNvCxnSpPr>
            <a:cxnSpLocks/>
          </p:cNvCxnSpPr>
          <p:nvPr userDrawn="1"/>
        </p:nvCxnSpPr>
        <p:spPr bwMode="gray">
          <a:xfrm>
            <a:off x="4068293" y="4412625"/>
            <a:ext cx="7338140"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0278705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3_User Guide: Best Practices for PowerPoint">
    <p:bg>
      <p:bgPr>
        <a:solidFill>
          <a:srgbClr val="FFFFFF"/>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2A34BAF-57A8-2477-9162-A0C11600D986}"/>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bwMode="gray">
          <a:xfrm>
            <a:off x="0" y="0"/>
            <a:ext cx="3216275" cy="6858000"/>
          </a:xfrm>
          <a:prstGeom prst="rect">
            <a:avLst/>
          </a:prstGeom>
          <a:solidFill>
            <a:srgbClr val="EDECF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Plus Jakarta Sans" panose="020B0604030504040204"/>
              <a:ea typeface="+mn-ea"/>
              <a:cs typeface="+mn-cs"/>
            </a:endParaRPr>
          </a:p>
        </p:txBody>
      </p:sp>
      <p:sp>
        <p:nvSpPr>
          <p:cNvPr id="195" name="Section">
            <a:extLst>
              <a:ext uri="{FF2B5EF4-FFF2-40B4-BE49-F238E27FC236}">
                <a16:creationId xmlns:a16="http://schemas.microsoft.com/office/drawing/2014/main" id="{233300AB-A9E7-3601-EA04-42424EC26F32}"/>
              </a:ext>
            </a:extLst>
          </p:cNvPr>
          <p:cNvSpPr txBox="1"/>
          <p:nvPr userDrawn="1"/>
        </p:nvSpPr>
        <p:spPr bwMode="gray">
          <a:xfrm>
            <a:off x="550164" y="0"/>
            <a:ext cx="2666111" cy="548640"/>
          </a:xfrm>
          <a:prstGeom prst="rect">
            <a:avLst/>
          </a:prstGeom>
          <a:noFill/>
        </p:spPr>
        <p:txBody>
          <a:bodyPr wrap="none" lIns="0" tIns="0" rIns="0" bIns="0" rtlCol="0" anchor="ctr" anchorCtr="0">
            <a:noAutofit/>
          </a:bodyPr>
          <a:lstStyle/>
          <a:p>
            <a:pPr algn="l"/>
            <a:r>
              <a:rPr lang="en-US" sz="1000" cap="all" baseline="0" noProof="0">
                <a:solidFill>
                  <a:srgbClr val="512EAB"/>
                </a:solidFill>
              </a:rPr>
              <a:t>User Guide</a:t>
            </a:r>
          </a:p>
        </p:txBody>
      </p:sp>
      <p:sp>
        <p:nvSpPr>
          <p:cNvPr id="11" name="Title 1">
            <a:extLst>
              <a:ext uri="{FF2B5EF4-FFF2-40B4-BE49-F238E27FC236}">
                <a16:creationId xmlns:a16="http://schemas.microsoft.com/office/drawing/2014/main" id="{9F569392-7410-5E80-76E3-002E14CCB93F}"/>
              </a:ext>
            </a:extLst>
          </p:cNvPr>
          <p:cNvSpPr txBox="1">
            <a:spLocks/>
          </p:cNvSpPr>
          <p:nvPr userDrawn="1"/>
        </p:nvSpPr>
        <p:spPr bwMode="gray">
          <a:xfrm>
            <a:off x="550164" y="552450"/>
            <a:ext cx="2666111" cy="819150"/>
          </a:xfrm>
          <a:prstGeom prst="rect">
            <a:avLst/>
          </a:prstGeom>
          <a:ln>
            <a:noFill/>
          </a:ln>
        </p:spPr>
        <p:txBody>
          <a:bodyPr vert="horz" lIns="0" tIns="0" rIns="0" bIns="0" rtlCol="0" anchor="t">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200" b="0" i="0" u="none" strike="noStrike" kern="1200" cap="none" spc="0" normalizeH="0" baseline="0" noProof="0">
                <a:ln>
                  <a:noFill/>
                </a:ln>
                <a:solidFill>
                  <a:srgbClr val="0D004D"/>
                </a:solidFill>
                <a:effectLst/>
                <a:uLnTx/>
                <a:uFillTx/>
                <a:latin typeface="Plus Jakarta Sans SemiBold" panose="020B0609020204030204"/>
                <a:ea typeface="+mj-ea"/>
                <a:cs typeface="+mj-cs"/>
              </a:rPr>
              <a:t>Best practices </a:t>
            </a:r>
            <a:br>
              <a:rPr kumimoji="0" lang="en-US" sz="2200" b="0" i="0" u="none" strike="noStrike" kern="1200" cap="none" spc="0" normalizeH="0" baseline="0" noProof="0">
                <a:ln>
                  <a:noFill/>
                </a:ln>
                <a:solidFill>
                  <a:srgbClr val="0D004D"/>
                </a:solidFill>
                <a:effectLst/>
                <a:uLnTx/>
                <a:uFillTx/>
                <a:latin typeface="Plus Jakarta Sans SemiBold" panose="020B0609020204030204"/>
                <a:ea typeface="+mj-ea"/>
                <a:cs typeface="+mj-cs"/>
              </a:rPr>
            </a:br>
            <a:r>
              <a:rPr kumimoji="0" lang="en-US" sz="2200" b="0" i="0" u="none" strike="noStrike" kern="1200" cap="none" spc="0" normalizeH="0" baseline="0" noProof="0">
                <a:ln>
                  <a:noFill/>
                </a:ln>
                <a:solidFill>
                  <a:srgbClr val="0D004D"/>
                </a:solidFill>
                <a:effectLst/>
                <a:uLnTx/>
                <a:uFillTx/>
                <a:latin typeface="Plus Jakarta Sans SemiBold" panose="020B0609020204030204"/>
                <a:ea typeface="+mj-ea"/>
                <a:cs typeface="+mj-cs"/>
              </a:rPr>
              <a:t>for PowerPoint</a:t>
            </a:r>
          </a:p>
        </p:txBody>
      </p:sp>
      <p:sp>
        <p:nvSpPr>
          <p:cNvPr id="14" name="Text Placeholder 1">
            <a:extLst>
              <a:ext uri="{FF2B5EF4-FFF2-40B4-BE49-F238E27FC236}">
                <a16:creationId xmlns:a16="http://schemas.microsoft.com/office/drawing/2014/main" id="{385A84BD-04C7-0208-E294-9B5715738F9A}"/>
              </a:ext>
            </a:extLst>
          </p:cNvPr>
          <p:cNvSpPr txBox="1">
            <a:spLocks/>
          </p:cNvSpPr>
          <p:nvPr userDrawn="1"/>
        </p:nvSpPr>
        <p:spPr bwMode="gray">
          <a:xfrm>
            <a:off x="550164" y="1625600"/>
            <a:ext cx="2529586" cy="4410076"/>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600"/>
              </a:spcAft>
              <a:buFont typeface="Plus Jakarta Sans" panose="020B0604020202020204" pitchFamily="34" charset="0"/>
              <a:buNone/>
              <a:defRPr sz="1100" kern="1200">
                <a:solidFill>
                  <a:schemeClr val="tx2"/>
                </a:solidFill>
                <a:latin typeface="+mn-lt"/>
                <a:ea typeface="+mn-ea"/>
                <a:cs typeface="+mn-cs"/>
              </a:defRPr>
            </a:lvl1pPr>
            <a:lvl2pPr marL="457200" indent="0" algn="l" defTabSz="914400" rtl="0" eaLnBrk="1" latinLnBrk="0" hangingPunct="1">
              <a:lnSpc>
                <a:spcPct val="100000"/>
              </a:lnSpc>
              <a:spcBef>
                <a:spcPts val="0"/>
              </a:spcBef>
              <a:spcAft>
                <a:spcPts val="600"/>
              </a:spcAft>
              <a:buFont typeface="Plus Jakarta Sans" panose="020B0604020202020204" pitchFamily="34" charset="0"/>
              <a:buNone/>
              <a:defRPr sz="1400" kern="1200">
                <a:solidFill>
                  <a:schemeClr val="tx2"/>
                </a:solidFill>
                <a:latin typeface="+mn-lt"/>
                <a:ea typeface="+mn-ea"/>
                <a:cs typeface="+mn-cs"/>
              </a:defRPr>
            </a:lvl2pPr>
            <a:lvl3pPr marL="914400" indent="0" algn="l" defTabSz="914400" rtl="0" eaLnBrk="1" latinLnBrk="0" hangingPunct="1">
              <a:lnSpc>
                <a:spcPct val="100000"/>
              </a:lnSpc>
              <a:spcBef>
                <a:spcPts val="0"/>
              </a:spcBef>
              <a:spcAft>
                <a:spcPts val="600"/>
              </a:spcAft>
              <a:buFont typeface="Plus Jakarta Sans" panose="020B0604020202020204" pitchFamily="34" charset="0"/>
              <a:buNone/>
              <a:defRPr sz="1200" kern="1200">
                <a:solidFill>
                  <a:schemeClr val="tx2"/>
                </a:solidFill>
                <a:latin typeface="+mn-lt"/>
                <a:ea typeface="+mn-ea"/>
                <a:cs typeface="+mn-cs"/>
              </a:defRPr>
            </a:lvl3pPr>
            <a:lvl4pPr marL="1371600" indent="0" algn="l" defTabSz="914400" rtl="0" eaLnBrk="1" latinLnBrk="0" hangingPunct="1">
              <a:lnSpc>
                <a:spcPct val="100000"/>
              </a:lnSpc>
              <a:spcBef>
                <a:spcPts val="0"/>
              </a:spcBef>
              <a:spcAft>
                <a:spcPts val="600"/>
              </a:spcAft>
              <a:buFont typeface="Plus Jakarta Sans" panose="020B0604020202020204" pitchFamily="34" charset="0"/>
              <a:buNone/>
              <a:defRPr sz="1000" kern="1200">
                <a:solidFill>
                  <a:schemeClr val="tx2"/>
                </a:solidFill>
                <a:latin typeface="+mn-lt"/>
                <a:ea typeface="+mn-ea"/>
                <a:cs typeface="+mn-cs"/>
              </a:defRPr>
            </a:lvl4pPr>
            <a:lvl5pPr marL="1828800" indent="0" algn="l" defTabSz="914400" rtl="0" eaLnBrk="1" latinLnBrk="0" hangingPunct="1">
              <a:lnSpc>
                <a:spcPct val="100000"/>
              </a:lnSpc>
              <a:spcBef>
                <a:spcPts val="0"/>
              </a:spcBef>
              <a:spcAft>
                <a:spcPts val="600"/>
              </a:spcAft>
              <a:buFont typeface="Plus Jakarta Sans" panose="020B0604020202020204" pitchFamily="34" charset="0"/>
              <a:buNone/>
              <a:defRPr sz="1000" kern="1200">
                <a:solidFill>
                  <a:schemeClr val="tx2"/>
                </a:solidFill>
                <a:latin typeface="+mn-lt"/>
                <a:ea typeface="+mn-ea"/>
                <a:cs typeface="+mn-cs"/>
              </a:defRPr>
            </a:lvl5pPr>
            <a:lvl6pPr marL="22860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9pPr>
          </a:lstStyle>
          <a:p>
            <a:r>
              <a:rPr lang="en-US" b="0" noProof="0" dirty="0"/>
              <a:t>Here are some </a:t>
            </a:r>
            <a:r>
              <a:rPr lang="en-US" b="1" noProof="0" dirty="0"/>
              <a:t>technical best practices </a:t>
            </a:r>
            <a:r>
              <a:rPr lang="en-US" b="0" noProof="0" dirty="0"/>
              <a:t>when setting up your PowerPoint document </a:t>
            </a:r>
            <a:r>
              <a:rPr lang="en-GB" dirty="0"/>
              <a:t>on Windows and Mac (via desktop apps)</a:t>
            </a:r>
            <a:r>
              <a:rPr lang="en-US" b="0" noProof="0" dirty="0"/>
              <a:t>.</a:t>
            </a:r>
          </a:p>
        </p:txBody>
      </p:sp>
      <p:sp>
        <p:nvSpPr>
          <p:cNvPr id="4" name="Footer">
            <a:extLst>
              <a:ext uri="{FF2B5EF4-FFF2-40B4-BE49-F238E27FC236}">
                <a16:creationId xmlns:a16="http://schemas.microsoft.com/office/drawing/2014/main" id="{D98E3E45-621A-88DF-E490-7E6E2B0BC6E6}"/>
              </a:ext>
            </a:extLst>
          </p:cNvPr>
          <p:cNvSpPr>
            <a:spLocks noGrp="1"/>
          </p:cNvSpPr>
          <p:nvPr>
            <p:ph type="ftr" sz="quarter" idx="11"/>
          </p:nvPr>
        </p:nvSpPr>
        <p:spPr bwMode="gray">
          <a:xfrm>
            <a:off x="550164" y="6439710"/>
            <a:ext cx="2666111" cy="418289"/>
          </a:xfrm>
        </p:spPr>
        <p:txBody>
          <a:bodyPr/>
          <a:lstStyle/>
          <a:p>
            <a:r>
              <a:rPr lang="en-US" noProof="0"/>
              <a:t>Copyright 2025 Pearson. All rights reserved.</a:t>
            </a:r>
          </a:p>
        </p:txBody>
      </p:sp>
      <p:sp>
        <p:nvSpPr>
          <p:cNvPr id="5" name="Slide Number">
            <a:extLst>
              <a:ext uri="{FF2B5EF4-FFF2-40B4-BE49-F238E27FC236}">
                <a16:creationId xmlns:a16="http://schemas.microsoft.com/office/drawing/2014/main" id="{912DB833-253D-BDCA-D9DF-7C4BCBD1A196}"/>
              </a:ext>
            </a:extLst>
          </p:cNvPr>
          <p:cNvSpPr>
            <a:spLocks noGrp="1" noRot="1" noMove="1" noResize="1" noEditPoints="1" noAdjustHandles="1" noChangeArrowheads="1" noChangeShapeType="1"/>
          </p:cNvSpPr>
          <p:nvPr>
            <p:ph type="sldNum" sz="quarter" idx="12"/>
          </p:nvPr>
        </p:nvSpPr>
        <p:spPr bwMode="gray">
          <a:xfrm>
            <a:off x="9908540" y="6439710"/>
            <a:ext cx="1734820" cy="418290"/>
          </a:xfrm>
        </p:spPr>
        <p:txBody>
          <a:bodyPr/>
          <a:lstStyle>
            <a:lvl1pPr>
              <a:defRPr>
                <a:solidFill>
                  <a:schemeClr val="tx2"/>
                </a:solidFill>
              </a:defRPr>
            </a:lvl1pPr>
          </a:lstStyle>
          <a:p>
            <a:fld id="{27BB625B-AB5A-C845-B50B-ED205C3DDF7A}" type="slidenum">
              <a:rPr lang="en-US" noProof="0" smtClean="0"/>
              <a:pPr/>
              <a:t>‹N›</a:t>
            </a:fld>
            <a:endParaRPr lang="en-US" noProof="0"/>
          </a:p>
        </p:txBody>
      </p:sp>
      <p:sp>
        <p:nvSpPr>
          <p:cNvPr id="41" name="Subhead 1">
            <a:extLst>
              <a:ext uri="{FF2B5EF4-FFF2-40B4-BE49-F238E27FC236}">
                <a16:creationId xmlns:a16="http://schemas.microsoft.com/office/drawing/2014/main" id="{C3E77E8E-B3FE-F345-9673-AF4A3014054B}"/>
              </a:ext>
            </a:extLst>
          </p:cNvPr>
          <p:cNvSpPr txBox="1">
            <a:spLocks/>
          </p:cNvSpPr>
          <p:nvPr userDrawn="1"/>
        </p:nvSpPr>
        <p:spPr bwMode="gray">
          <a:xfrm>
            <a:off x="3833527" y="356798"/>
            <a:ext cx="3197132" cy="383683"/>
          </a:xfrm>
          <a:prstGeom prst="rect">
            <a:avLst/>
          </a:prstGeom>
        </p:spPr>
        <p:txBody>
          <a:bodyPr vert="horz" wrap="square" lIns="0" tIns="0" rIns="0" bIns="0" rtlCol="0" anchor="t">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a:lnSpc>
                <a:spcPct val="100000"/>
              </a:lnSpc>
              <a:spcAft>
                <a:spcPts val="600"/>
              </a:spcAft>
              <a:defRPr/>
            </a:pPr>
            <a:r>
              <a:rPr lang="en-US" sz="1400" b="1" noProof="0" dirty="0">
                <a:solidFill>
                  <a:srgbClr val="0D004D"/>
                </a:solidFill>
                <a:latin typeface="Plus Jakarta Sans" panose="020B0604030504040204"/>
              </a:rPr>
              <a:t>Reducing file size</a:t>
            </a:r>
          </a:p>
        </p:txBody>
      </p:sp>
      <p:sp>
        <p:nvSpPr>
          <p:cNvPr id="42" name="Text 1">
            <a:extLst>
              <a:ext uri="{FF2B5EF4-FFF2-40B4-BE49-F238E27FC236}">
                <a16:creationId xmlns:a16="http://schemas.microsoft.com/office/drawing/2014/main" id="{2591F121-BEAD-8A15-7931-EE9CBF7C0DBA}"/>
              </a:ext>
            </a:extLst>
          </p:cNvPr>
          <p:cNvSpPr txBox="1">
            <a:spLocks/>
          </p:cNvSpPr>
          <p:nvPr userDrawn="1"/>
        </p:nvSpPr>
        <p:spPr bwMode="gray">
          <a:xfrm>
            <a:off x="7740886" y="351963"/>
            <a:ext cx="3599559" cy="293011"/>
          </a:xfrm>
          <a:prstGeom prst="rect">
            <a:avLst/>
          </a:prstGeom>
        </p:spPr>
        <p:txBody>
          <a:bodyPr vert="horz" wrap="square" lIns="0" tIns="0" rIns="0" bIns="0" rtlCol="0" anchor="t">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a:lnSpc>
                <a:spcPct val="100000"/>
              </a:lnSpc>
              <a:spcAft>
                <a:spcPts val="600"/>
              </a:spcAft>
              <a:defRPr/>
            </a:pPr>
            <a:r>
              <a:rPr lang="en-US" sz="1050" b="1" noProof="0" dirty="0">
                <a:solidFill>
                  <a:srgbClr val="0D004D"/>
                </a:solidFill>
                <a:latin typeface="Plus Jakarta Sans Medium" panose="020B0604030504040204"/>
              </a:rPr>
              <a:t>Optimize your file size at 150ppi </a:t>
            </a:r>
            <a:r>
              <a:rPr lang="en-US" sz="1050" noProof="0" dirty="0">
                <a:solidFill>
                  <a:srgbClr val="0D004D"/>
                </a:solidFill>
                <a:latin typeface="Plus Jakarta Sans Medium" panose="020B0604030504040204"/>
              </a:rPr>
              <a:t>by compressing pictures for general use.</a:t>
            </a:r>
          </a:p>
        </p:txBody>
      </p:sp>
      <p:cxnSp>
        <p:nvCxnSpPr>
          <p:cNvPr id="43" name="Straight Connector 42">
            <a:extLst>
              <a:ext uri="{FF2B5EF4-FFF2-40B4-BE49-F238E27FC236}">
                <a16:creationId xmlns:a16="http://schemas.microsoft.com/office/drawing/2014/main" id="{AE2D4693-3FCB-CFF2-048A-7A7D79ACD81D}"/>
              </a:ext>
              <a:ext uri="{C183D7F6-B498-43B3-948B-1728B52AA6E4}">
                <adec:decorative xmlns:adec="http://schemas.microsoft.com/office/drawing/2017/decorative" val="1"/>
              </a:ext>
            </a:extLst>
          </p:cNvPr>
          <p:cNvCxnSpPr>
            <a:cxnSpLocks/>
          </p:cNvCxnSpPr>
          <p:nvPr userDrawn="1"/>
        </p:nvCxnSpPr>
        <p:spPr bwMode="gray">
          <a:xfrm>
            <a:off x="3833527" y="3039391"/>
            <a:ext cx="7809833"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44" name="Subhead 3">
            <a:extLst>
              <a:ext uri="{FF2B5EF4-FFF2-40B4-BE49-F238E27FC236}">
                <a16:creationId xmlns:a16="http://schemas.microsoft.com/office/drawing/2014/main" id="{ECEB1FB4-C4FF-DD57-1582-B4011D638A3C}"/>
              </a:ext>
            </a:extLst>
          </p:cNvPr>
          <p:cNvSpPr txBox="1">
            <a:spLocks/>
          </p:cNvSpPr>
          <p:nvPr userDrawn="1"/>
        </p:nvSpPr>
        <p:spPr bwMode="gray">
          <a:xfrm>
            <a:off x="3833527" y="3161065"/>
            <a:ext cx="3197132" cy="428020"/>
          </a:xfrm>
          <a:prstGeom prst="rect">
            <a:avLst/>
          </a:prstGeom>
        </p:spPr>
        <p:txBody>
          <a:bodyPr vert="horz" wrap="square" lIns="0" tIns="0" rIns="0" bIns="0" rtlCol="0" anchor="t">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a:lnSpc>
                <a:spcPct val="100000"/>
              </a:lnSpc>
              <a:spcAft>
                <a:spcPts val="600"/>
              </a:spcAft>
              <a:defRPr/>
            </a:pPr>
            <a:r>
              <a:rPr lang="en-US" sz="1400" b="1" noProof="0">
                <a:solidFill>
                  <a:srgbClr val="0D004D"/>
                </a:solidFill>
                <a:latin typeface="Plus Jakarta Sans" panose="020B0604030504040204"/>
              </a:rPr>
              <a:t>Embedding fonts </a:t>
            </a:r>
          </a:p>
        </p:txBody>
      </p:sp>
      <p:sp>
        <p:nvSpPr>
          <p:cNvPr id="45" name="Text 3">
            <a:extLst>
              <a:ext uri="{FF2B5EF4-FFF2-40B4-BE49-F238E27FC236}">
                <a16:creationId xmlns:a16="http://schemas.microsoft.com/office/drawing/2014/main" id="{860D7D49-3009-419A-E943-8CC83EDD9738}"/>
              </a:ext>
            </a:extLst>
          </p:cNvPr>
          <p:cNvSpPr txBox="1">
            <a:spLocks/>
          </p:cNvSpPr>
          <p:nvPr userDrawn="1"/>
        </p:nvSpPr>
        <p:spPr bwMode="gray">
          <a:xfrm>
            <a:off x="7740886" y="3156230"/>
            <a:ext cx="3459797" cy="418288"/>
          </a:xfrm>
          <a:prstGeom prst="rect">
            <a:avLst/>
          </a:prstGeom>
        </p:spPr>
        <p:txBody>
          <a:bodyPr vert="horz" wrap="square" lIns="0" tIns="0" rIns="0" bIns="0" rtlCol="0" anchor="t">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a:lnSpc>
                <a:spcPct val="100000"/>
              </a:lnSpc>
              <a:spcAft>
                <a:spcPts val="600"/>
              </a:spcAft>
              <a:defRPr/>
            </a:pPr>
            <a:r>
              <a:rPr lang="en-US" sz="1050" b="0" i="0">
                <a:solidFill>
                  <a:srgbClr val="0D004D"/>
                </a:solidFill>
                <a:latin typeface="Plus Jakarta Sans Medium" pitchFamily="2" charset="77"/>
                <a:cs typeface="Plus Jakarta Sans Medium" pitchFamily="2" charset="77"/>
              </a:rPr>
              <a:t>It is important to </a:t>
            </a:r>
            <a:r>
              <a:rPr lang="en-US" sz="1050" b="1" i="0">
                <a:solidFill>
                  <a:srgbClr val="0D004D"/>
                </a:solidFill>
                <a:latin typeface="Plus Jakarta Sans Medium" pitchFamily="2" charset="77"/>
                <a:cs typeface="Plus Jakarta Sans Medium" pitchFamily="2" charset="77"/>
              </a:rPr>
              <a:t>embed all characters in the file</a:t>
            </a:r>
            <a:r>
              <a:rPr lang="en-US" sz="1050" b="0" i="0">
                <a:solidFill>
                  <a:srgbClr val="0D004D"/>
                </a:solidFill>
                <a:latin typeface="Plus Jakarta Sans Medium" pitchFamily="2" charset="77"/>
                <a:cs typeface="Plus Jakarta Sans Medium" pitchFamily="2" charset="77"/>
              </a:rPr>
              <a:t> to ensure other people can edit when collaborating.</a:t>
            </a:r>
            <a:endParaRPr lang="en-US" sz="1050" b="0" i="0" noProof="0">
              <a:solidFill>
                <a:srgbClr val="0D004D"/>
              </a:solidFill>
              <a:latin typeface="Plus Jakarta Sans Medium" pitchFamily="2" charset="77"/>
              <a:cs typeface="Plus Jakarta Sans Medium" pitchFamily="2" charset="77"/>
            </a:endParaRPr>
          </a:p>
        </p:txBody>
      </p:sp>
      <p:sp>
        <p:nvSpPr>
          <p:cNvPr id="46" name="Subhead 4">
            <a:extLst>
              <a:ext uri="{FF2B5EF4-FFF2-40B4-BE49-F238E27FC236}">
                <a16:creationId xmlns:a16="http://schemas.microsoft.com/office/drawing/2014/main" id="{0993F78B-C72D-39E6-D976-E51A740E7528}"/>
              </a:ext>
            </a:extLst>
          </p:cNvPr>
          <p:cNvSpPr txBox="1">
            <a:spLocks/>
          </p:cNvSpPr>
          <p:nvPr userDrawn="1"/>
        </p:nvSpPr>
        <p:spPr bwMode="gray">
          <a:xfrm>
            <a:off x="4702176" y="3919378"/>
            <a:ext cx="3197132" cy="228238"/>
          </a:xfrm>
          <a:prstGeom prst="rect">
            <a:avLst/>
          </a:prstGeom>
        </p:spPr>
        <p:txBody>
          <a:bodyPr vert="horz" wrap="square" lIns="0" tIns="0" rIns="0" bIns="0" rtlCol="0" anchor="t">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a:lnSpc>
                <a:spcPct val="100000"/>
              </a:lnSpc>
              <a:spcAft>
                <a:spcPts val="600"/>
              </a:spcAft>
              <a:defRPr/>
            </a:pPr>
            <a:endParaRPr lang="en-US" sz="1400" b="1" noProof="0">
              <a:solidFill>
                <a:srgbClr val="0D004D"/>
              </a:solidFill>
              <a:latin typeface="Plus Jakarta Sans" panose="020B0604030504040204"/>
            </a:endParaRPr>
          </a:p>
        </p:txBody>
      </p:sp>
      <p:grpSp>
        <p:nvGrpSpPr>
          <p:cNvPr id="47" name="Group 46">
            <a:extLst>
              <a:ext uri="{FF2B5EF4-FFF2-40B4-BE49-F238E27FC236}">
                <a16:creationId xmlns:a16="http://schemas.microsoft.com/office/drawing/2014/main" id="{7B53222B-3F6A-6856-D636-3FFA492A8BA0}"/>
              </a:ext>
            </a:extLst>
          </p:cNvPr>
          <p:cNvGrpSpPr/>
          <p:nvPr userDrawn="1"/>
        </p:nvGrpSpPr>
        <p:grpSpPr>
          <a:xfrm>
            <a:off x="7543799" y="3888136"/>
            <a:ext cx="3511092" cy="2251733"/>
            <a:chOff x="3582618" y="1713847"/>
            <a:chExt cx="3931365" cy="2586327"/>
          </a:xfrm>
        </p:grpSpPr>
        <p:sp>
          <p:nvSpPr>
            <p:cNvPr id="48" name="Rounded Rectangle 47">
              <a:extLst>
                <a:ext uri="{FF2B5EF4-FFF2-40B4-BE49-F238E27FC236}">
                  <a16:creationId xmlns:a16="http://schemas.microsoft.com/office/drawing/2014/main" id="{E8FC13F9-CF3E-C7DF-ACD5-A2C1F5010D27}"/>
                </a:ext>
              </a:extLst>
            </p:cNvPr>
            <p:cNvSpPr/>
            <p:nvPr/>
          </p:nvSpPr>
          <p:spPr>
            <a:xfrm>
              <a:off x="3768898" y="1713847"/>
              <a:ext cx="3745085" cy="2458630"/>
            </a:xfrm>
            <a:prstGeom prst="roundRect">
              <a:avLst>
                <a:gd name="adj" fmla="val 4268"/>
              </a:avLst>
            </a:prstGeom>
            <a:blipFill>
              <a:blip r:embed="rId2" cstate="screen">
                <a:extLst>
                  <a:ext uri="{28A0092B-C50C-407E-A947-70E740481C1C}">
                    <a14:useLocalDpi xmlns:a14="http://schemas.microsoft.com/office/drawing/2010/main"/>
                  </a:ext>
                </a:extLst>
              </a:blip>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a:extLst>
                <a:ext uri="{FF2B5EF4-FFF2-40B4-BE49-F238E27FC236}">
                  <a16:creationId xmlns:a16="http://schemas.microsoft.com/office/drawing/2014/main" id="{8D069A47-18E4-AE4A-81AC-2C8041DAA7AE}"/>
                </a:ext>
              </a:extLst>
            </p:cNvPr>
            <p:cNvSpPr/>
            <p:nvPr/>
          </p:nvSpPr>
          <p:spPr>
            <a:xfrm>
              <a:off x="3582618" y="3207051"/>
              <a:ext cx="2314437" cy="1093123"/>
            </a:xfrm>
            <a:prstGeom prst="ellipse">
              <a:avLst/>
            </a:prstGeom>
            <a:noFill/>
            <a:ln w="28575">
              <a:solidFill>
                <a:srgbClr val="DF41C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Text 3">
            <a:extLst>
              <a:ext uri="{FF2B5EF4-FFF2-40B4-BE49-F238E27FC236}">
                <a16:creationId xmlns:a16="http://schemas.microsoft.com/office/drawing/2014/main" id="{B8ECD3F6-36DE-0D3B-8CBE-2A2882247B29}"/>
              </a:ext>
            </a:extLst>
          </p:cNvPr>
          <p:cNvSpPr txBox="1">
            <a:spLocks/>
          </p:cNvSpPr>
          <p:nvPr userDrawn="1"/>
        </p:nvSpPr>
        <p:spPr bwMode="gray">
          <a:xfrm>
            <a:off x="7740886" y="3653541"/>
            <a:ext cx="2698985" cy="193373"/>
          </a:xfrm>
          <a:prstGeom prst="rect">
            <a:avLst/>
          </a:prstGeom>
        </p:spPr>
        <p:txBody>
          <a:bodyPr vert="horz" wrap="square" lIns="0" tIns="0" rIns="0" bIns="0" rtlCol="0" anchor="t">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algn="l">
              <a:lnSpc>
                <a:spcPct val="100000"/>
              </a:lnSpc>
              <a:spcAft>
                <a:spcPts val="600"/>
              </a:spcAft>
              <a:defRPr/>
            </a:pPr>
            <a:r>
              <a:rPr lang="en-US" sz="1050" b="1" i="0" noProof="0">
                <a:solidFill>
                  <a:srgbClr val="0D004D"/>
                </a:solidFill>
                <a:latin typeface="Plus Jakarta Sans Medium" pitchFamily="2" charset="77"/>
                <a:cs typeface="Plus Jakarta Sans Medium" pitchFamily="2" charset="77"/>
              </a:rPr>
              <a:t>On Mac: </a:t>
            </a:r>
            <a:r>
              <a:rPr lang="en-US" sz="1050" b="0" i="0" noProof="0">
                <a:solidFill>
                  <a:srgbClr val="0D004D"/>
                </a:solidFill>
                <a:latin typeface="Plus Jakarta Sans Medium" pitchFamily="2" charset="77"/>
                <a:cs typeface="Plus Jakarta Sans Medium" pitchFamily="2" charset="77"/>
              </a:rPr>
              <a:t>Preferences&gt;Save </a:t>
            </a:r>
          </a:p>
        </p:txBody>
      </p:sp>
      <p:grpSp>
        <p:nvGrpSpPr>
          <p:cNvPr id="51" name="Group 50">
            <a:extLst>
              <a:ext uri="{FF2B5EF4-FFF2-40B4-BE49-F238E27FC236}">
                <a16:creationId xmlns:a16="http://schemas.microsoft.com/office/drawing/2014/main" id="{47BCD1C9-CAE7-8FFA-000A-15256BAA9533}"/>
              </a:ext>
            </a:extLst>
          </p:cNvPr>
          <p:cNvGrpSpPr/>
          <p:nvPr userDrawn="1"/>
        </p:nvGrpSpPr>
        <p:grpSpPr>
          <a:xfrm>
            <a:off x="7759153" y="1080885"/>
            <a:ext cx="2698985" cy="1772969"/>
            <a:chOff x="3835357" y="1801921"/>
            <a:chExt cx="3678624" cy="2370555"/>
          </a:xfrm>
        </p:grpSpPr>
        <p:sp>
          <p:nvSpPr>
            <p:cNvPr id="52" name="Rounded Rectangle 51">
              <a:extLst>
                <a:ext uri="{FF2B5EF4-FFF2-40B4-BE49-F238E27FC236}">
                  <a16:creationId xmlns:a16="http://schemas.microsoft.com/office/drawing/2014/main" id="{DDF31601-8C98-75D0-4B0D-5C783EAC5ADE}"/>
                </a:ext>
              </a:extLst>
            </p:cNvPr>
            <p:cNvSpPr/>
            <p:nvPr/>
          </p:nvSpPr>
          <p:spPr>
            <a:xfrm>
              <a:off x="3835357" y="1801921"/>
              <a:ext cx="3678624" cy="2370555"/>
            </a:xfrm>
            <a:prstGeom prst="roundRect">
              <a:avLst>
                <a:gd name="adj" fmla="val 4268"/>
              </a:avLst>
            </a:prstGeom>
            <a:blipFill>
              <a:blip r:embed="rId3" cstate="screen">
                <a:extLst>
                  <a:ext uri="{28A0092B-C50C-407E-A947-70E740481C1C}">
                    <a14:useLocalDpi xmlns:a14="http://schemas.microsoft.com/office/drawing/2010/main"/>
                  </a:ext>
                </a:extLst>
              </a:blip>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a:extLst>
                <a:ext uri="{FF2B5EF4-FFF2-40B4-BE49-F238E27FC236}">
                  <a16:creationId xmlns:a16="http://schemas.microsoft.com/office/drawing/2014/main" id="{F5E6ED0C-CE32-307E-F962-19BDA02FF56D}"/>
                </a:ext>
              </a:extLst>
            </p:cNvPr>
            <p:cNvSpPr/>
            <p:nvPr/>
          </p:nvSpPr>
          <p:spPr>
            <a:xfrm>
              <a:off x="4869057" y="2370644"/>
              <a:ext cx="2459448" cy="871425"/>
            </a:xfrm>
            <a:prstGeom prst="ellipse">
              <a:avLst/>
            </a:prstGeom>
            <a:noFill/>
            <a:ln w="28575">
              <a:solidFill>
                <a:srgbClr val="DF41C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5" name="Text 3">
            <a:extLst>
              <a:ext uri="{FF2B5EF4-FFF2-40B4-BE49-F238E27FC236}">
                <a16:creationId xmlns:a16="http://schemas.microsoft.com/office/drawing/2014/main" id="{75E6D4D5-2146-59A3-0503-5009F56F6FFD}"/>
              </a:ext>
            </a:extLst>
          </p:cNvPr>
          <p:cNvSpPr txBox="1">
            <a:spLocks/>
          </p:cNvSpPr>
          <p:nvPr userDrawn="1"/>
        </p:nvSpPr>
        <p:spPr bwMode="gray">
          <a:xfrm>
            <a:off x="3833527" y="3653541"/>
            <a:ext cx="3153653" cy="243228"/>
          </a:xfrm>
          <a:prstGeom prst="rect">
            <a:avLst/>
          </a:prstGeom>
        </p:spPr>
        <p:txBody>
          <a:bodyPr vert="horz" wrap="square" lIns="0" tIns="0" rIns="0" bIns="0" rtlCol="0" anchor="t">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algn="l">
              <a:lnSpc>
                <a:spcPct val="100000"/>
              </a:lnSpc>
              <a:spcAft>
                <a:spcPts val="600"/>
              </a:spcAft>
              <a:defRPr/>
            </a:pPr>
            <a:r>
              <a:rPr lang="en-US" sz="1050" b="1" i="0" noProof="0" dirty="0">
                <a:solidFill>
                  <a:srgbClr val="0D004D"/>
                </a:solidFill>
                <a:latin typeface="Plus Jakarta Sans Medium" pitchFamily="2" charset="77"/>
                <a:cs typeface="Plus Jakarta Sans Medium" pitchFamily="2" charset="77"/>
              </a:rPr>
              <a:t>On Windows: </a:t>
            </a:r>
            <a:r>
              <a:rPr lang="en-US" sz="1050" b="0" i="0" noProof="0" dirty="0">
                <a:solidFill>
                  <a:srgbClr val="0D004D"/>
                </a:solidFill>
                <a:latin typeface="Plus Jakarta Sans Medium" pitchFamily="2" charset="77"/>
                <a:cs typeface="Plus Jakarta Sans Medium" pitchFamily="2" charset="77"/>
              </a:rPr>
              <a:t>File&gt;Options&gt;Save</a:t>
            </a:r>
          </a:p>
        </p:txBody>
      </p:sp>
      <p:grpSp>
        <p:nvGrpSpPr>
          <p:cNvPr id="2" name="Group 1">
            <a:extLst>
              <a:ext uri="{FF2B5EF4-FFF2-40B4-BE49-F238E27FC236}">
                <a16:creationId xmlns:a16="http://schemas.microsoft.com/office/drawing/2014/main" id="{0686BAFC-6D08-6F98-A453-5015392A70D2}"/>
              </a:ext>
            </a:extLst>
          </p:cNvPr>
          <p:cNvGrpSpPr/>
          <p:nvPr userDrawn="1"/>
        </p:nvGrpSpPr>
        <p:grpSpPr>
          <a:xfrm>
            <a:off x="3833527" y="3888136"/>
            <a:ext cx="3150026" cy="2558741"/>
            <a:chOff x="4142659" y="3888136"/>
            <a:chExt cx="3150026" cy="2558741"/>
          </a:xfrm>
        </p:grpSpPr>
        <p:sp>
          <p:nvSpPr>
            <p:cNvPr id="54" name="Rounded Rectangle 53">
              <a:extLst>
                <a:ext uri="{FF2B5EF4-FFF2-40B4-BE49-F238E27FC236}">
                  <a16:creationId xmlns:a16="http://schemas.microsoft.com/office/drawing/2014/main" id="{31748332-7F6B-A3AB-8BA4-63D85820AA87}"/>
                </a:ext>
              </a:extLst>
            </p:cNvPr>
            <p:cNvSpPr/>
            <p:nvPr userDrawn="1"/>
          </p:nvSpPr>
          <p:spPr>
            <a:xfrm>
              <a:off x="4142659" y="3888136"/>
              <a:ext cx="3150026" cy="2558741"/>
            </a:xfrm>
            <a:prstGeom prst="roundRect">
              <a:avLst>
                <a:gd name="adj" fmla="val 1173"/>
              </a:avLst>
            </a:prstGeom>
            <a:blipFill>
              <a:blip r:embed="rId4" cstate="screen">
                <a:extLst>
                  <a:ext uri="{28A0092B-C50C-407E-A947-70E740481C1C}">
                    <a14:useLocalDpi xmlns:a14="http://schemas.microsoft.com/office/drawing/2010/main"/>
                  </a:ext>
                </a:extLst>
              </a:blip>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55">
              <a:extLst>
                <a:ext uri="{FF2B5EF4-FFF2-40B4-BE49-F238E27FC236}">
                  <a16:creationId xmlns:a16="http://schemas.microsoft.com/office/drawing/2014/main" id="{B6329B9E-8AAB-F994-479D-AB7CE3402205}"/>
                </a:ext>
              </a:extLst>
            </p:cNvPr>
            <p:cNvSpPr/>
            <p:nvPr userDrawn="1"/>
          </p:nvSpPr>
          <p:spPr>
            <a:xfrm>
              <a:off x="4494759" y="5576599"/>
              <a:ext cx="1808070" cy="745720"/>
            </a:xfrm>
            <a:prstGeom prst="ellipse">
              <a:avLst/>
            </a:prstGeom>
            <a:noFill/>
            <a:ln w="28575">
              <a:solidFill>
                <a:srgbClr val="DF41C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7" name="Text 3">
            <a:extLst>
              <a:ext uri="{FF2B5EF4-FFF2-40B4-BE49-F238E27FC236}">
                <a16:creationId xmlns:a16="http://schemas.microsoft.com/office/drawing/2014/main" id="{067281E4-E04D-C790-A5FB-6981FF31721E}"/>
              </a:ext>
            </a:extLst>
          </p:cNvPr>
          <p:cNvSpPr txBox="1">
            <a:spLocks/>
          </p:cNvSpPr>
          <p:nvPr userDrawn="1"/>
        </p:nvSpPr>
        <p:spPr bwMode="gray">
          <a:xfrm>
            <a:off x="7740886" y="855184"/>
            <a:ext cx="2698985" cy="193373"/>
          </a:xfrm>
          <a:prstGeom prst="rect">
            <a:avLst/>
          </a:prstGeom>
        </p:spPr>
        <p:txBody>
          <a:bodyPr vert="horz" wrap="square" lIns="0" tIns="0" rIns="0" bIns="0" rtlCol="0" anchor="t">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algn="l">
              <a:lnSpc>
                <a:spcPct val="100000"/>
              </a:lnSpc>
              <a:spcAft>
                <a:spcPts val="600"/>
              </a:spcAft>
              <a:defRPr/>
            </a:pPr>
            <a:r>
              <a:rPr lang="en-US" sz="1050" b="1" i="0" noProof="0">
                <a:solidFill>
                  <a:srgbClr val="0D004D"/>
                </a:solidFill>
                <a:latin typeface="Plus Jakarta Sans Medium" pitchFamily="2" charset="77"/>
                <a:cs typeface="Plus Jakarta Sans Medium" pitchFamily="2" charset="77"/>
              </a:rPr>
              <a:t>On Mac: </a:t>
            </a:r>
            <a:r>
              <a:rPr lang="en-US" sz="1050" b="0" i="0" noProof="0">
                <a:solidFill>
                  <a:srgbClr val="0D004D"/>
                </a:solidFill>
                <a:latin typeface="Plus Jakarta Sans Medium" pitchFamily="2" charset="77"/>
                <a:cs typeface="Plus Jakarta Sans Medium" pitchFamily="2" charset="77"/>
              </a:rPr>
              <a:t>File&gt;Compress Pictures </a:t>
            </a:r>
          </a:p>
        </p:txBody>
      </p:sp>
      <p:sp>
        <p:nvSpPr>
          <p:cNvPr id="58" name="Text 3">
            <a:extLst>
              <a:ext uri="{FF2B5EF4-FFF2-40B4-BE49-F238E27FC236}">
                <a16:creationId xmlns:a16="http://schemas.microsoft.com/office/drawing/2014/main" id="{8E7A0297-2195-BD58-E3E3-DE5B94035BB1}"/>
              </a:ext>
            </a:extLst>
          </p:cNvPr>
          <p:cNvSpPr txBox="1">
            <a:spLocks/>
          </p:cNvSpPr>
          <p:nvPr userDrawn="1"/>
        </p:nvSpPr>
        <p:spPr bwMode="gray">
          <a:xfrm>
            <a:off x="3833527" y="855184"/>
            <a:ext cx="3153653" cy="243228"/>
          </a:xfrm>
          <a:prstGeom prst="rect">
            <a:avLst/>
          </a:prstGeom>
        </p:spPr>
        <p:txBody>
          <a:bodyPr vert="horz" wrap="square" lIns="0" tIns="0" rIns="0" bIns="0" rtlCol="0" anchor="t">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algn="l">
              <a:lnSpc>
                <a:spcPct val="100000"/>
              </a:lnSpc>
              <a:spcAft>
                <a:spcPts val="600"/>
              </a:spcAft>
              <a:defRPr/>
            </a:pPr>
            <a:r>
              <a:rPr lang="en-US" sz="1050" b="1" i="0" noProof="0" dirty="0">
                <a:solidFill>
                  <a:srgbClr val="0D004D"/>
                </a:solidFill>
                <a:latin typeface="Plus Jakarta Sans Medium" pitchFamily="2" charset="77"/>
                <a:cs typeface="Plus Jakarta Sans Medium" pitchFamily="2" charset="77"/>
              </a:rPr>
              <a:t>On Windows: </a:t>
            </a:r>
            <a:r>
              <a:rPr lang="en-US" sz="1050" b="0" i="0" noProof="0" dirty="0">
                <a:solidFill>
                  <a:srgbClr val="0D004D"/>
                </a:solidFill>
                <a:latin typeface="Plus Jakarta Sans Medium" pitchFamily="2" charset="77"/>
                <a:cs typeface="Plus Jakarta Sans Medium" pitchFamily="2" charset="77"/>
              </a:rPr>
              <a:t>Picture Format&gt;Compress Pictures</a:t>
            </a:r>
          </a:p>
        </p:txBody>
      </p:sp>
      <p:grpSp>
        <p:nvGrpSpPr>
          <p:cNvPr id="3" name="Group 2">
            <a:extLst>
              <a:ext uri="{FF2B5EF4-FFF2-40B4-BE49-F238E27FC236}">
                <a16:creationId xmlns:a16="http://schemas.microsoft.com/office/drawing/2014/main" id="{DD3016CC-8BF0-4A55-2516-E94C026D858D}"/>
              </a:ext>
            </a:extLst>
          </p:cNvPr>
          <p:cNvGrpSpPr/>
          <p:nvPr userDrawn="1"/>
        </p:nvGrpSpPr>
        <p:grpSpPr>
          <a:xfrm>
            <a:off x="4002305" y="1086094"/>
            <a:ext cx="2397765" cy="1673095"/>
            <a:chOff x="4002305" y="1086094"/>
            <a:chExt cx="2397765" cy="1673095"/>
          </a:xfrm>
        </p:grpSpPr>
        <p:sp>
          <p:nvSpPr>
            <p:cNvPr id="59" name="Rounded Rectangle 58">
              <a:extLst>
                <a:ext uri="{FF2B5EF4-FFF2-40B4-BE49-F238E27FC236}">
                  <a16:creationId xmlns:a16="http://schemas.microsoft.com/office/drawing/2014/main" id="{301E599F-C7F2-BFD9-5C17-8E8DA904336C}"/>
                </a:ext>
              </a:extLst>
            </p:cNvPr>
            <p:cNvSpPr/>
            <p:nvPr userDrawn="1"/>
          </p:nvSpPr>
          <p:spPr>
            <a:xfrm>
              <a:off x="4142659" y="1086094"/>
              <a:ext cx="2248641" cy="1673095"/>
            </a:xfrm>
            <a:prstGeom prst="roundRect">
              <a:avLst>
                <a:gd name="adj" fmla="val 1173"/>
              </a:avLst>
            </a:prstGeom>
            <a:blipFill>
              <a:blip r:embed="rId5" cstate="screen">
                <a:extLst>
                  <a:ext uri="{28A0092B-C50C-407E-A947-70E740481C1C}">
                    <a14:useLocalDpi xmlns:a14="http://schemas.microsoft.com/office/drawing/2010/main"/>
                  </a:ext>
                </a:extLst>
              </a:blip>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a:extLst>
                <a:ext uri="{FF2B5EF4-FFF2-40B4-BE49-F238E27FC236}">
                  <a16:creationId xmlns:a16="http://schemas.microsoft.com/office/drawing/2014/main" id="{567C067C-326D-C914-D36E-67894956D9FE}"/>
                </a:ext>
              </a:extLst>
            </p:cNvPr>
            <p:cNvSpPr/>
            <p:nvPr userDrawn="1"/>
          </p:nvSpPr>
          <p:spPr>
            <a:xfrm>
              <a:off x="4002305" y="1989285"/>
              <a:ext cx="2397765" cy="435958"/>
            </a:xfrm>
            <a:prstGeom prst="ellipse">
              <a:avLst/>
            </a:prstGeom>
            <a:noFill/>
            <a:ln w="28575">
              <a:solidFill>
                <a:srgbClr val="DF41C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34796604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5_User Guide: Best Practices for PowerPoint">
    <p:bg>
      <p:bgPr>
        <a:solidFill>
          <a:srgbClr val="FFFFFF"/>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2A34BAF-57A8-2477-9162-A0C11600D986}"/>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bwMode="gray">
          <a:xfrm>
            <a:off x="0" y="0"/>
            <a:ext cx="3216275" cy="6858000"/>
          </a:xfrm>
          <a:prstGeom prst="rect">
            <a:avLst/>
          </a:prstGeom>
          <a:solidFill>
            <a:srgbClr val="EDECF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Plus Jakarta Sans" panose="020B0604030504040204"/>
              <a:ea typeface="+mn-ea"/>
              <a:cs typeface="+mn-cs"/>
            </a:endParaRPr>
          </a:p>
        </p:txBody>
      </p:sp>
      <p:sp>
        <p:nvSpPr>
          <p:cNvPr id="195" name="Section">
            <a:extLst>
              <a:ext uri="{FF2B5EF4-FFF2-40B4-BE49-F238E27FC236}">
                <a16:creationId xmlns:a16="http://schemas.microsoft.com/office/drawing/2014/main" id="{233300AB-A9E7-3601-EA04-42424EC26F32}"/>
              </a:ext>
            </a:extLst>
          </p:cNvPr>
          <p:cNvSpPr txBox="1"/>
          <p:nvPr userDrawn="1"/>
        </p:nvSpPr>
        <p:spPr bwMode="gray">
          <a:xfrm>
            <a:off x="550164" y="0"/>
            <a:ext cx="2666111" cy="548640"/>
          </a:xfrm>
          <a:prstGeom prst="rect">
            <a:avLst/>
          </a:prstGeom>
          <a:noFill/>
        </p:spPr>
        <p:txBody>
          <a:bodyPr wrap="none" lIns="0" tIns="0" rIns="0" bIns="0" rtlCol="0" anchor="ctr" anchorCtr="0">
            <a:noAutofit/>
          </a:bodyPr>
          <a:lstStyle/>
          <a:p>
            <a:pPr algn="l"/>
            <a:r>
              <a:rPr lang="en-US" sz="1000" cap="all" baseline="0" noProof="0">
                <a:solidFill>
                  <a:srgbClr val="512EAB"/>
                </a:solidFill>
              </a:rPr>
              <a:t>User Guide</a:t>
            </a:r>
          </a:p>
        </p:txBody>
      </p:sp>
      <p:sp>
        <p:nvSpPr>
          <p:cNvPr id="11" name="Title 1">
            <a:extLst>
              <a:ext uri="{FF2B5EF4-FFF2-40B4-BE49-F238E27FC236}">
                <a16:creationId xmlns:a16="http://schemas.microsoft.com/office/drawing/2014/main" id="{9F569392-7410-5E80-76E3-002E14CCB93F}"/>
              </a:ext>
            </a:extLst>
          </p:cNvPr>
          <p:cNvSpPr txBox="1">
            <a:spLocks/>
          </p:cNvSpPr>
          <p:nvPr userDrawn="1"/>
        </p:nvSpPr>
        <p:spPr bwMode="gray">
          <a:xfrm>
            <a:off x="550164" y="552450"/>
            <a:ext cx="2666111" cy="819150"/>
          </a:xfrm>
          <a:prstGeom prst="rect">
            <a:avLst/>
          </a:prstGeom>
          <a:ln>
            <a:noFill/>
          </a:ln>
        </p:spPr>
        <p:txBody>
          <a:bodyPr vert="horz" lIns="0" tIns="0" rIns="0" bIns="0" rtlCol="0" anchor="t">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200" b="0" i="0" u="none" strike="noStrike" kern="1200" cap="none" spc="0" normalizeH="0" baseline="0" noProof="0">
                <a:ln>
                  <a:noFill/>
                </a:ln>
                <a:solidFill>
                  <a:srgbClr val="0D004D"/>
                </a:solidFill>
                <a:effectLst/>
                <a:uLnTx/>
                <a:uFillTx/>
                <a:latin typeface="Plus Jakarta Sans SemiBold" panose="020B0609020204030204"/>
                <a:ea typeface="+mj-ea"/>
                <a:cs typeface="+mj-cs"/>
              </a:rPr>
              <a:t>Best practices </a:t>
            </a:r>
            <a:br>
              <a:rPr kumimoji="0" lang="en-US" sz="2200" b="0" i="0" u="none" strike="noStrike" kern="1200" cap="none" spc="0" normalizeH="0" baseline="0" noProof="0">
                <a:ln>
                  <a:noFill/>
                </a:ln>
                <a:solidFill>
                  <a:srgbClr val="0D004D"/>
                </a:solidFill>
                <a:effectLst/>
                <a:uLnTx/>
                <a:uFillTx/>
                <a:latin typeface="Plus Jakarta Sans SemiBold" panose="020B0609020204030204"/>
                <a:ea typeface="+mj-ea"/>
                <a:cs typeface="+mj-cs"/>
              </a:rPr>
            </a:br>
            <a:r>
              <a:rPr kumimoji="0" lang="en-US" sz="2200" b="0" i="0" u="none" strike="noStrike" kern="1200" cap="none" spc="0" normalizeH="0" baseline="0" noProof="0">
                <a:ln>
                  <a:noFill/>
                </a:ln>
                <a:solidFill>
                  <a:srgbClr val="0D004D"/>
                </a:solidFill>
                <a:effectLst/>
                <a:uLnTx/>
                <a:uFillTx/>
                <a:latin typeface="Plus Jakarta Sans SemiBold" panose="020B0609020204030204"/>
                <a:ea typeface="+mj-ea"/>
                <a:cs typeface="+mj-cs"/>
              </a:rPr>
              <a:t>for PowerPoint</a:t>
            </a:r>
          </a:p>
        </p:txBody>
      </p:sp>
      <p:sp>
        <p:nvSpPr>
          <p:cNvPr id="14" name="Text Placeholder 1">
            <a:extLst>
              <a:ext uri="{FF2B5EF4-FFF2-40B4-BE49-F238E27FC236}">
                <a16:creationId xmlns:a16="http://schemas.microsoft.com/office/drawing/2014/main" id="{385A84BD-04C7-0208-E294-9B5715738F9A}"/>
              </a:ext>
            </a:extLst>
          </p:cNvPr>
          <p:cNvSpPr txBox="1">
            <a:spLocks/>
          </p:cNvSpPr>
          <p:nvPr userDrawn="1"/>
        </p:nvSpPr>
        <p:spPr bwMode="gray">
          <a:xfrm>
            <a:off x="550164" y="1625600"/>
            <a:ext cx="2529586" cy="4410076"/>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600"/>
              </a:spcAft>
              <a:buFont typeface="Plus Jakarta Sans" panose="020B0604020202020204" pitchFamily="34" charset="0"/>
              <a:buNone/>
              <a:defRPr sz="1100" kern="1200">
                <a:solidFill>
                  <a:schemeClr val="tx2"/>
                </a:solidFill>
                <a:latin typeface="+mn-lt"/>
                <a:ea typeface="+mn-ea"/>
                <a:cs typeface="+mn-cs"/>
              </a:defRPr>
            </a:lvl1pPr>
            <a:lvl2pPr marL="457200" indent="0" algn="l" defTabSz="914400" rtl="0" eaLnBrk="1" latinLnBrk="0" hangingPunct="1">
              <a:lnSpc>
                <a:spcPct val="100000"/>
              </a:lnSpc>
              <a:spcBef>
                <a:spcPts val="0"/>
              </a:spcBef>
              <a:spcAft>
                <a:spcPts val="600"/>
              </a:spcAft>
              <a:buFont typeface="Plus Jakarta Sans" panose="020B0604020202020204" pitchFamily="34" charset="0"/>
              <a:buNone/>
              <a:defRPr sz="1400" kern="1200">
                <a:solidFill>
                  <a:schemeClr val="tx2"/>
                </a:solidFill>
                <a:latin typeface="+mn-lt"/>
                <a:ea typeface="+mn-ea"/>
                <a:cs typeface="+mn-cs"/>
              </a:defRPr>
            </a:lvl2pPr>
            <a:lvl3pPr marL="914400" indent="0" algn="l" defTabSz="914400" rtl="0" eaLnBrk="1" latinLnBrk="0" hangingPunct="1">
              <a:lnSpc>
                <a:spcPct val="100000"/>
              </a:lnSpc>
              <a:spcBef>
                <a:spcPts val="0"/>
              </a:spcBef>
              <a:spcAft>
                <a:spcPts val="600"/>
              </a:spcAft>
              <a:buFont typeface="Plus Jakarta Sans" panose="020B0604020202020204" pitchFamily="34" charset="0"/>
              <a:buNone/>
              <a:defRPr sz="1200" kern="1200">
                <a:solidFill>
                  <a:schemeClr val="tx2"/>
                </a:solidFill>
                <a:latin typeface="+mn-lt"/>
                <a:ea typeface="+mn-ea"/>
                <a:cs typeface="+mn-cs"/>
              </a:defRPr>
            </a:lvl3pPr>
            <a:lvl4pPr marL="1371600" indent="0" algn="l" defTabSz="914400" rtl="0" eaLnBrk="1" latinLnBrk="0" hangingPunct="1">
              <a:lnSpc>
                <a:spcPct val="100000"/>
              </a:lnSpc>
              <a:spcBef>
                <a:spcPts val="0"/>
              </a:spcBef>
              <a:spcAft>
                <a:spcPts val="600"/>
              </a:spcAft>
              <a:buFont typeface="Plus Jakarta Sans" panose="020B0604020202020204" pitchFamily="34" charset="0"/>
              <a:buNone/>
              <a:defRPr sz="1000" kern="1200">
                <a:solidFill>
                  <a:schemeClr val="tx2"/>
                </a:solidFill>
                <a:latin typeface="+mn-lt"/>
                <a:ea typeface="+mn-ea"/>
                <a:cs typeface="+mn-cs"/>
              </a:defRPr>
            </a:lvl4pPr>
            <a:lvl5pPr marL="1828800" indent="0" algn="l" defTabSz="914400" rtl="0" eaLnBrk="1" latinLnBrk="0" hangingPunct="1">
              <a:lnSpc>
                <a:spcPct val="100000"/>
              </a:lnSpc>
              <a:spcBef>
                <a:spcPts val="0"/>
              </a:spcBef>
              <a:spcAft>
                <a:spcPts val="600"/>
              </a:spcAft>
              <a:buFont typeface="Plus Jakarta Sans" panose="020B0604020202020204" pitchFamily="34" charset="0"/>
              <a:buNone/>
              <a:defRPr sz="1000" kern="1200">
                <a:solidFill>
                  <a:schemeClr val="tx2"/>
                </a:solidFill>
                <a:latin typeface="+mn-lt"/>
                <a:ea typeface="+mn-ea"/>
                <a:cs typeface="+mn-cs"/>
              </a:defRPr>
            </a:lvl5pPr>
            <a:lvl6pPr marL="22860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9pPr>
          </a:lstStyle>
          <a:p>
            <a:r>
              <a:rPr lang="en-US" b="0" noProof="0" dirty="0"/>
              <a:t>Here are some </a:t>
            </a:r>
            <a:r>
              <a:rPr lang="en-US" b="1" noProof="0" dirty="0"/>
              <a:t>technical best practices </a:t>
            </a:r>
            <a:r>
              <a:rPr lang="en-US" b="0" noProof="0" dirty="0"/>
              <a:t>when setting up your PowerPoint document </a:t>
            </a:r>
            <a:r>
              <a:rPr lang="en-GB" dirty="0"/>
              <a:t>on Windows and Mac (via desktop apps)</a:t>
            </a:r>
            <a:r>
              <a:rPr lang="en-US" b="0" noProof="0" dirty="0"/>
              <a:t>.</a:t>
            </a:r>
          </a:p>
        </p:txBody>
      </p:sp>
      <p:sp>
        <p:nvSpPr>
          <p:cNvPr id="4" name="Footer">
            <a:extLst>
              <a:ext uri="{FF2B5EF4-FFF2-40B4-BE49-F238E27FC236}">
                <a16:creationId xmlns:a16="http://schemas.microsoft.com/office/drawing/2014/main" id="{D98E3E45-621A-88DF-E490-7E6E2B0BC6E6}"/>
              </a:ext>
            </a:extLst>
          </p:cNvPr>
          <p:cNvSpPr>
            <a:spLocks noGrp="1"/>
          </p:cNvSpPr>
          <p:nvPr>
            <p:ph type="ftr" sz="quarter" idx="11"/>
          </p:nvPr>
        </p:nvSpPr>
        <p:spPr bwMode="gray"/>
        <p:txBody>
          <a:bodyPr/>
          <a:lstStyle/>
          <a:p>
            <a:r>
              <a:rPr lang="en-US" noProof="0"/>
              <a:t>Copyright 2025 Pearson. All rights reserved.</a:t>
            </a:r>
          </a:p>
        </p:txBody>
      </p:sp>
      <p:sp>
        <p:nvSpPr>
          <p:cNvPr id="5" name="Slide Number">
            <a:extLst>
              <a:ext uri="{FF2B5EF4-FFF2-40B4-BE49-F238E27FC236}">
                <a16:creationId xmlns:a16="http://schemas.microsoft.com/office/drawing/2014/main" id="{912DB833-253D-BDCA-D9DF-7C4BCBD1A196}"/>
              </a:ext>
            </a:extLst>
          </p:cNvPr>
          <p:cNvSpPr>
            <a:spLocks noGrp="1" noRot="1" noMove="1" noResize="1" noEditPoints="1" noAdjustHandles="1" noChangeArrowheads="1" noChangeShapeType="1"/>
          </p:cNvSpPr>
          <p:nvPr>
            <p:ph type="sldNum" sz="quarter" idx="12"/>
          </p:nvPr>
        </p:nvSpPr>
        <p:spPr bwMode="gray">
          <a:xfrm>
            <a:off x="9908540" y="6439710"/>
            <a:ext cx="1734820" cy="418290"/>
          </a:xfrm>
        </p:spPr>
        <p:txBody>
          <a:bodyPr/>
          <a:lstStyle>
            <a:lvl1pPr>
              <a:defRPr>
                <a:solidFill>
                  <a:schemeClr val="tx2"/>
                </a:solidFill>
              </a:defRPr>
            </a:lvl1pPr>
          </a:lstStyle>
          <a:p>
            <a:fld id="{27BB625B-AB5A-C845-B50B-ED205C3DDF7A}" type="slidenum">
              <a:rPr lang="en-US" noProof="0" smtClean="0"/>
              <a:pPr/>
              <a:t>‹N›</a:t>
            </a:fld>
            <a:endParaRPr lang="en-US" noProof="0"/>
          </a:p>
        </p:txBody>
      </p:sp>
      <p:sp>
        <p:nvSpPr>
          <p:cNvPr id="41" name="Subhead 1">
            <a:extLst>
              <a:ext uri="{FF2B5EF4-FFF2-40B4-BE49-F238E27FC236}">
                <a16:creationId xmlns:a16="http://schemas.microsoft.com/office/drawing/2014/main" id="{C3E77E8E-B3FE-F345-9673-AF4A3014054B}"/>
              </a:ext>
            </a:extLst>
          </p:cNvPr>
          <p:cNvSpPr txBox="1">
            <a:spLocks/>
          </p:cNvSpPr>
          <p:nvPr userDrawn="1"/>
        </p:nvSpPr>
        <p:spPr bwMode="gray">
          <a:xfrm>
            <a:off x="3833525" y="356798"/>
            <a:ext cx="7808311" cy="383683"/>
          </a:xfrm>
          <a:prstGeom prst="rect">
            <a:avLst/>
          </a:prstGeom>
        </p:spPr>
        <p:txBody>
          <a:bodyPr vert="horz" wrap="square" lIns="0" tIns="0" rIns="0" bIns="0" rtlCol="0" anchor="t">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600"/>
              </a:spcAft>
              <a:buClrTx/>
              <a:buSzTx/>
              <a:buFontTx/>
              <a:buNone/>
              <a:tabLst/>
              <a:defRPr/>
            </a:pPr>
            <a:r>
              <a:rPr lang="en-US" sz="1400" b="1" noProof="0" dirty="0">
                <a:solidFill>
                  <a:srgbClr val="0D004D"/>
                </a:solidFill>
                <a:latin typeface="Plus Jakarta Sans" panose="020B0604030504040204"/>
              </a:rPr>
              <a:t>Reducing file size: </a:t>
            </a:r>
            <a:r>
              <a:rPr lang="en-US" sz="1400" b="1" noProof="0" dirty="0">
                <a:solidFill>
                  <a:srgbClr val="0D004D"/>
                </a:solidFill>
                <a:latin typeface="+mn-lt"/>
              </a:rPr>
              <a:t>Optimize your file size at 150ppi </a:t>
            </a:r>
            <a:r>
              <a:rPr lang="en-US" sz="1400" b="0" noProof="0" dirty="0">
                <a:solidFill>
                  <a:srgbClr val="0D004D"/>
                </a:solidFill>
                <a:latin typeface="+mn-lt"/>
              </a:rPr>
              <a:t>by compressing pictures for general use. </a:t>
            </a:r>
          </a:p>
        </p:txBody>
      </p:sp>
      <p:cxnSp>
        <p:nvCxnSpPr>
          <p:cNvPr id="43" name="Straight Connector 42">
            <a:extLst>
              <a:ext uri="{FF2B5EF4-FFF2-40B4-BE49-F238E27FC236}">
                <a16:creationId xmlns:a16="http://schemas.microsoft.com/office/drawing/2014/main" id="{AE2D4693-3FCB-CFF2-048A-7A7D79ACD81D}"/>
              </a:ext>
              <a:ext uri="{C183D7F6-B498-43B3-948B-1728B52AA6E4}">
                <adec:decorative xmlns:adec="http://schemas.microsoft.com/office/drawing/2017/decorative" val="1"/>
              </a:ext>
            </a:extLst>
          </p:cNvPr>
          <p:cNvCxnSpPr>
            <a:cxnSpLocks/>
          </p:cNvCxnSpPr>
          <p:nvPr userDrawn="1"/>
        </p:nvCxnSpPr>
        <p:spPr bwMode="gray">
          <a:xfrm>
            <a:off x="3833527" y="2944148"/>
            <a:ext cx="7809833"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44" name="Subhead 3">
            <a:extLst>
              <a:ext uri="{FF2B5EF4-FFF2-40B4-BE49-F238E27FC236}">
                <a16:creationId xmlns:a16="http://schemas.microsoft.com/office/drawing/2014/main" id="{ECEB1FB4-C4FF-DD57-1582-B4011D638A3C}"/>
              </a:ext>
            </a:extLst>
          </p:cNvPr>
          <p:cNvSpPr txBox="1">
            <a:spLocks/>
          </p:cNvSpPr>
          <p:nvPr userDrawn="1"/>
        </p:nvSpPr>
        <p:spPr bwMode="gray">
          <a:xfrm>
            <a:off x="3833526" y="3086539"/>
            <a:ext cx="7808309" cy="428020"/>
          </a:xfrm>
          <a:prstGeom prst="rect">
            <a:avLst/>
          </a:prstGeom>
        </p:spPr>
        <p:txBody>
          <a:bodyPr vert="horz" wrap="square" lIns="0" tIns="0" rIns="0" bIns="0" rtlCol="0" anchor="t">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600"/>
              </a:spcAft>
              <a:buClrTx/>
              <a:buSzTx/>
              <a:buFontTx/>
              <a:buNone/>
              <a:tabLst/>
              <a:defRPr/>
            </a:pPr>
            <a:r>
              <a:rPr lang="en-US" sz="1400" b="1" noProof="0" dirty="0">
                <a:solidFill>
                  <a:srgbClr val="0D004D"/>
                </a:solidFill>
                <a:latin typeface="Plus Jakarta Sans" panose="020B0604030504040204"/>
              </a:rPr>
              <a:t>Embedding fonts:</a:t>
            </a:r>
            <a:r>
              <a:rPr lang="en-US" sz="1400" b="0" noProof="0" dirty="0">
                <a:solidFill>
                  <a:srgbClr val="0D004D"/>
                </a:solidFill>
                <a:latin typeface="+mn-lt"/>
              </a:rPr>
              <a:t> </a:t>
            </a:r>
            <a:r>
              <a:rPr lang="en-US" sz="1400" b="1" i="0" noProof="0" dirty="0">
                <a:solidFill>
                  <a:srgbClr val="0D004D"/>
                </a:solidFill>
                <a:latin typeface="+mn-lt"/>
                <a:cs typeface="Plus Jakarta Sans Medium" pitchFamily="2" charset="77"/>
              </a:rPr>
              <a:t>Embed</a:t>
            </a:r>
            <a:r>
              <a:rPr lang="en-US" sz="1400" b="1" i="0" dirty="0">
                <a:solidFill>
                  <a:srgbClr val="0D004D"/>
                </a:solidFill>
                <a:latin typeface="+mn-lt"/>
                <a:cs typeface="Plus Jakarta Sans Medium" pitchFamily="2" charset="77"/>
              </a:rPr>
              <a:t> all characters</a:t>
            </a:r>
            <a:r>
              <a:rPr lang="en-US" sz="1400" b="0" i="0" dirty="0">
                <a:solidFill>
                  <a:srgbClr val="0D004D"/>
                </a:solidFill>
                <a:latin typeface="+mn-lt"/>
                <a:cs typeface="Plus Jakarta Sans Medium" pitchFamily="2" charset="77"/>
              </a:rPr>
              <a:t> in the file to ensure other people can edit when collaborating.</a:t>
            </a:r>
            <a:endParaRPr lang="en-US" sz="1400" b="0" i="0" noProof="0" dirty="0">
              <a:solidFill>
                <a:srgbClr val="0D004D"/>
              </a:solidFill>
              <a:latin typeface="+mn-lt"/>
              <a:cs typeface="Plus Jakarta Sans Medium" pitchFamily="2" charset="77"/>
            </a:endParaRPr>
          </a:p>
          <a:p>
            <a:pPr>
              <a:lnSpc>
                <a:spcPct val="100000"/>
              </a:lnSpc>
              <a:spcAft>
                <a:spcPts val="600"/>
              </a:spcAft>
              <a:defRPr/>
            </a:pPr>
            <a:r>
              <a:rPr lang="en-US" sz="1400" b="1" noProof="0" dirty="0">
                <a:solidFill>
                  <a:srgbClr val="0D004D"/>
                </a:solidFill>
                <a:latin typeface="Plus Jakarta Sans" panose="020B0604030504040204"/>
              </a:rPr>
              <a:t> </a:t>
            </a:r>
          </a:p>
        </p:txBody>
      </p:sp>
      <p:sp>
        <p:nvSpPr>
          <p:cNvPr id="46" name="Subhead 4">
            <a:extLst>
              <a:ext uri="{FF2B5EF4-FFF2-40B4-BE49-F238E27FC236}">
                <a16:creationId xmlns:a16="http://schemas.microsoft.com/office/drawing/2014/main" id="{0993F78B-C72D-39E6-D976-E51A740E7528}"/>
              </a:ext>
            </a:extLst>
          </p:cNvPr>
          <p:cNvSpPr txBox="1">
            <a:spLocks/>
          </p:cNvSpPr>
          <p:nvPr userDrawn="1"/>
        </p:nvSpPr>
        <p:spPr bwMode="gray">
          <a:xfrm>
            <a:off x="4702176" y="4017620"/>
            <a:ext cx="3197132" cy="228238"/>
          </a:xfrm>
          <a:prstGeom prst="rect">
            <a:avLst/>
          </a:prstGeom>
        </p:spPr>
        <p:txBody>
          <a:bodyPr vert="horz" wrap="square" lIns="0" tIns="0" rIns="0" bIns="0" rtlCol="0" anchor="t">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a:lnSpc>
                <a:spcPct val="100000"/>
              </a:lnSpc>
              <a:spcAft>
                <a:spcPts val="600"/>
              </a:spcAft>
              <a:defRPr/>
            </a:pPr>
            <a:endParaRPr lang="en-US" sz="1400" b="1" noProof="0">
              <a:solidFill>
                <a:srgbClr val="0D004D"/>
              </a:solidFill>
              <a:latin typeface="Plus Jakarta Sans" panose="020B0604030504040204"/>
            </a:endParaRPr>
          </a:p>
        </p:txBody>
      </p:sp>
      <p:sp>
        <p:nvSpPr>
          <p:cNvPr id="48" name="Rounded Rectangle 47">
            <a:extLst>
              <a:ext uri="{FF2B5EF4-FFF2-40B4-BE49-F238E27FC236}">
                <a16:creationId xmlns:a16="http://schemas.microsoft.com/office/drawing/2014/main" id="{E8FC13F9-CF3E-C7DF-ACD5-A2C1F5010D27}"/>
              </a:ext>
            </a:extLst>
          </p:cNvPr>
          <p:cNvSpPr/>
          <p:nvPr/>
        </p:nvSpPr>
        <p:spPr>
          <a:xfrm>
            <a:off x="8111253" y="3936613"/>
            <a:ext cx="3344726" cy="2140556"/>
          </a:xfrm>
          <a:prstGeom prst="roundRect">
            <a:avLst>
              <a:gd name="adj" fmla="val 4268"/>
            </a:avLst>
          </a:prstGeom>
          <a:blipFill>
            <a:blip r:embed="rId2" cstate="screen">
              <a:extLst>
                <a:ext uri="{28A0092B-C50C-407E-A947-70E740481C1C}">
                  <a14:useLocalDpi xmlns:a14="http://schemas.microsoft.com/office/drawing/2010/main"/>
                </a:ext>
              </a:extLst>
            </a:blip>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a:extLst>
              <a:ext uri="{FF2B5EF4-FFF2-40B4-BE49-F238E27FC236}">
                <a16:creationId xmlns:a16="http://schemas.microsoft.com/office/drawing/2014/main" id="{8D069A47-18E4-AE4A-81AC-2C8041DAA7AE}"/>
              </a:ext>
            </a:extLst>
          </p:cNvPr>
          <p:cNvSpPr/>
          <p:nvPr/>
        </p:nvSpPr>
        <p:spPr>
          <a:xfrm>
            <a:off x="7927514" y="5210207"/>
            <a:ext cx="2067018" cy="951705"/>
          </a:xfrm>
          <a:prstGeom prst="ellipse">
            <a:avLst/>
          </a:prstGeom>
          <a:noFill/>
          <a:ln w="28575">
            <a:solidFill>
              <a:srgbClr val="DF41C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Text 3">
            <a:extLst>
              <a:ext uri="{FF2B5EF4-FFF2-40B4-BE49-F238E27FC236}">
                <a16:creationId xmlns:a16="http://schemas.microsoft.com/office/drawing/2014/main" id="{B8ECD3F6-36DE-0D3B-8CBE-2A2882247B29}"/>
              </a:ext>
            </a:extLst>
          </p:cNvPr>
          <p:cNvSpPr txBox="1">
            <a:spLocks/>
          </p:cNvSpPr>
          <p:nvPr userDrawn="1"/>
        </p:nvSpPr>
        <p:spPr bwMode="gray">
          <a:xfrm>
            <a:off x="8092986" y="3700416"/>
            <a:ext cx="2698985" cy="193373"/>
          </a:xfrm>
          <a:prstGeom prst="rect">
            <a:avLst/>
          </a:prstGeom>
        </p:spPr>
        <p:txBody>
          <a:bodyPr vert="horz" wrap="square" lIns="0" tIns="0" rIns="0" bIns="0" rtlCol="0" anchor="t">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algn="l">
              <a:lnSpc>
                <a:spcPct val="100000"/>
              </a:lnSpc>
              <a:spcAft>
                <a:spcPts val="600"/>
              </a:spcAft>
              <a:defRPr/>
            </a:pPr>
            <a:r>
              <a:rPr lang="en-US" sz="1050" b="1" i="0" noProof="0" dirty="0">
                <a:solidFill>
                  <a:srgbClr val="0D004D"/>
                </a:solidFill>
                <a:latin typeface="Plus Jakarta Sans Medium" pitchFamily="2" charset="77"/>
                <a:cs typeface="Plus Jakarta Sans Medium" pitchFamily="2" charset="77"/>
              </a:rPr>
              <a:t>On Mac: </a:t>
            </a:r>
            <a:r>
              <a:rPr lang="en-US" sz="1050" b="0" i="0" noProof="0" dirty="0">
                <a:solidFill>
                  <a:srgbClr val="0D004D"/>
                </a:solidFill>
                <a:latin typeface="Plus Jakarta Sans Medium" pitchFamily="2" charset="77"/>
                <a:cs typeface="Plus Jakarta Sans Medium" pitchFamily="2" charset="77"/>
              </a:rPr>
              <a:t>Preferences&gt;Save </a:t>
            </a:r>
          </a:p>
        </p:txBody>
      </p:sp>
      <p:sp>
        <p:nvSpPr>
          <p:cNvPr id="52" name="Rounded Rectangle 51">
            <a:extLst>
              <a:ext uri="{FF2B5EF4-FFF2-40B4-BE49-F238E27FC236}">
                <a16:creationId xmlns:a16="http://schemas.microsoft.com/office/drawing/2014/main" id="{DDF31601-8C98-75D0-4B0D-5C783EAC5ADE}"/>
              </a:ext>
            </a:extLst>
          </p:cNvPr>
          <p:cNvSpPr/>
          <p:nvPr/>
        </p:nvSpPr>
        <p:spPr>
          <a:xfrm>
            <a:off x="8111253" y="989158"/>
            <a:ext cx="2698985" cy="1772969"/>
          </a:xfrm>
          <a:prstGeom prst="roundRect">
            <a:avLst>
              <a:gd name="adj" fmla="val 4268"/>
            </a:avLst>
          </a:prstGeom>
          <a:blipFill>
            <a:blip r:embed="rId3" cstate="screen">
              <a:extLst>
                <a:ext uri="{28A0092B-C50C-407E-A947-70E740481C1C}">
                  <a14:useLocalDpi xmlns:a14="http://schemas.microsoft.com/office/drawing/2010/main"/>
                </a:ext>
              </a:extLst>
            </a:blip>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a:extLst>
              <a:ext uri="{FF2B5EF4-FFF2-40B4-BE49-F238E27FC236}">
                <a16:creationId xmlns:a16="http://schemas.microsoft.com/office/drawing/2014/main" id="{F5E6ED0C-CE32-307E-F962-19BDA02FF56D}"/>
              </a:ext>
            </a:extLst>
          </p:cNvPr>
          <p:cNvSpPr/>
          <p:nvPr/>
        </p:nvSpPr>
        <p:spPr>
          <a:xfrm>
            <a:off x="8869673" y="1414513"/>
            <a:ext cx="1804483" cy="651750"/>
          </a:xfrm>
          <a:prstGeom prst="ellipse">
            <a:avLst/>
          </a:prstGeom>
          <a:noFill/>
          <a:ln w="28575">
            <a:solidFill>
              <a:srgbClr val="DF41C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Text 3">
            <a:extLst>
              <a:ext uri="{FF2B5EF4-FFF2-40B4-BE49-F238E27FC236}">
                <a16:creationId xmlns:a16="http://schemas.microsoft.com/office/drawing/2014/main" id="{75E6D4D5-2146-59A3-0503-5009F56F6FFD}"/>
              </a:ext>
            </a:extLst>
          </p:cNvPr>
          <p:cNvSpPr txBox="1">
            <a:spLocks/>
          </p:cNvSpPr>
          <p:nvPr userDrawn="1"/>
        </p:nvSpPr>
        <p:spPr bwMode="gray">
          <a:xfrm>
            <a:off x="4185627" y="3700416"/>
            <a:ext cx="3153653" cy="243228"/>
          </a:xfrm>
          <a:prstGeom prst="rect">
            <a:avLst/>
          </a:prstGeom>
        </p:spPr>
        <p:txBody>
          <a:bodyPr vert="horz" wrap="square" lIns="0" tIns="0" rIns="0" bIns="0" rtlCol="0" anchor="t">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algn="l">
              <a:lnSpc>
                <a:spcPct val="100000"/>
              </a:lnSpc>
              <a:spcAft>
                <a:spcPts val="600"/>
              </a:spcAft>
              <a:defRPr/>
            </a:pPr>
            <a:r>
              <a:rPr lang="en-US" sz="1050" b="1" i="0" noProof="0" dirty="0">
                <a:solidFill>
                  <a:srgbClr val="0D004D"/>
                </a:solidFill>
                <a:latin typeface="Plus Jakarta Sans Medium" pitchFamily="2" charset="77"/>
                <a:cs typeface="Plus Jakarta Sans Medium" pitchFamily="2" charset="77"/>
              </a:rPr>
              <a:t>On Windows: </a:t>
            </a:r>
            <a:r>
              <a:rPr lang="en-US" sz="1050" b="0" i="0" noProof="0" dirty="0">
                <a:solidFill>
                  <a:srgbClr val="0D004D"/>
                </a:solidFill>
                <a:latin typeface="Plus Jakarta Sans Medium" pitchFamily="2" charset="77"/>
                <a:cs typeface="Plus Jakarta Sans Medium" pitchFamily="2" charset="77"/>
              </a:rPr>
              <a:t>File&gt;Options&gt;Save</a:t>
            </a:r>
          </a:p>
        </p:txBody>
      </p:sp>
      <p:grpSp>
        <p:nvGrpSpPr>
          <p:cNvPr id="2" name="Group 1">
            <a:extLst>
              <a:ext uri="{FF2B5EF4-FFF2-40B4-BE49-F238E27FC236}">
                <a16:creationId xmlns:a16="http://schemas.microsoft.com/office/drawing/2014/main" id="{0686BAFC-6D08-6F98-A453-5015392A70D2}"/>
              </a:ext>
            </a:extLst>
          </p:cNvPr>
          <p:cNvGrpSpPr/>
          <p:nvPr userDrawn="1"/>
        </p:nvGrpSpPr>
        <p:grpSpPr>
          <a:xfrm>
            <a:off x="4185627" y="3936613"/>
            <a:ext cx="3150026" cy="2558741"/>
            <a:chOff x="4142659" y="3888136"/>
            <a:chExt cx="3150026" cy="2558741"/>
          </a:xfrm>
        </p:grpSpPr>
        <p:sp>
          <p:nvSpPr>
            <p:cNvPr id="54" name="Rounded Rectangle 53">
              <a:extLst>
                <a:ext uri="{FF2B5EF4-FFF2-40B4-BE49-F238E27FC236}">
                  <a16:creationId xmlns:a16="http://schemas.microsoft.com/office/drawing/2014/main" id="{31748332-7F6B-A3AB-8BA4-63D85820AA87}"/>
                </a:ext>
              </a:extLst>
            </p:cNvPr>
            <p:cNvSpPr/>
            <p:nvPr userDrawn="1"/>
          </p:nvSpPr>
          <p:spPr>
            <a:xfrm>
              <a:off x="4142659" y="3888136"/>
              <a:ext cx="3150026" cy="2558741"/>
            </a:xfrm>
            <a:prstGeom prst="roundRect">
              <a:avLst>
                <a:gd name="adj" fmla="val 1173"/>
              </a:avLst>
            </a:prstGeom>
            <a:blipFill>
              <a:blip r:embed="rId4" cstate="screen">
                <a:extLst>
                  <a:ext uri="{28A0092B-C50C-407E-A947-70E740481C1C}">
                    <a14:useLocalDpi xmlns:a14="http://schemas.microsoft.com/office/drawing/2010/main"/>
                  </a:ext>
                </a:extLst>
              </a:blip>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55">
              <a:extLst>
                <a:ext uri="{FF2B5EF4-FFF2-40B4-BE49-F238E27FC236}">
                  <a16:creationId xmlns:a16="http://schemas.microsoft.com/office/drawing/2014/main" id="{B6329B9E-8AAB-F994-479D-AB7CE3402205}"/>
                </a:ext>
              </a:extLst>
            </p:cNvPr>
            <p:cNvSpPr/>
            <p:nvPr userDrawn="1"/>
          </p:nvSpPr>
          <p:spPr>
            <a:xfrm>
              <a:off x="4494759" y="5576599"/>
              <a:ext cx="1808070" cy="745720"/>
            </a:xfrm>
            <a:prstGeom prst="ellipse">
              <a:avLst/>
            </a:prstGeom>
            <a:noFill/>
            <a:ln w="28575">
              <a:solidFill>
                <a:srgbClr val="DF41C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7" name="Text 3">
            <a:extLst>
              <a:ext uri="{FF2B5EF4-FFF2-40B4-BE49-F238E27FC236}">
                <a16:creationId xmlns:a16="http://schemas.microsoft.com/office/drawing/2014/main" id="{067281E4-E04D-C790-A5FB-6981FF31721E}"/>
              </a:ext>
            </a:extLst>
          </p:cNvPr>
          <p:cNvSpPr txBox="1">
            <a:spLocks/>
          </p:cNvSpPr>
          <p:nvPr userDrawn="1"/>
        </p:nvSpPr>
        <p:spPr bwMode="gray">
          <a:xfrm>
            <a:off x="8092986" y="739110"/>
            <a:ext cx="2698985" cy="193373"/>
          </a:xfrm>
          <a:prstGeom prst="rect">
            <a:avLst/>
          </a:prstGeom>
        </p:spPr>
        <p:txBody>
          <a:bodyPr vert="horz" wrap="square" lIns="0" tIns="0" rIns="0" bIns="0" rtlCol="0" anchor="t">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algn="l">
              <a:lnSpc>
                <a:spcPct val="100000"/>
              </a:lnSpc>
              <a:spcAft>
                <a:spcPts val="600"/>
              </a:spcAft>
              <a:defRPr/>
            </a:pPr>
            <a:r>
              <a:rPr lang="en-US" sz="1050" b="1" i="0" noProof="0" dirty="0">
                <a:solidFill>
                  <a:srgbClr val="0D004D"/>
                </a:solidFill>
                <a:latin typeface="Plus Jakarta Sans Medium" pitchFamily="2" charset="77"/>
                <a:cs typeface="Plus Jakarta Sans Medium" pitchFamily="2" charset="77"/>
              </a:rPr>
              <a:t>On Mac: </a:t>
            </a:r>
            <a:r>
              <a:rPr lang="en-US" sz="1050" b="0" i="0" noProof="0" dirty="0">
                <a:solidFill>
                  <a:srgbClr val="0D004D"/>
                </a:solidFill>
                <a:latin typeface="Plus Jakarta Sans Medium" pitchFamily="2" charset="77"/>
                <a:cs typeface="Plus Jakarta Sans Medium" pitchFamily="2" charset="77"/>
              </a:rPr>
              <a:t>File&gt;Compress Pictures </a:t>
            </a:r>
          </a:p>
        </p:txBody>
      </p:sp>
      <p:sp>
        <p:nvSpPr>
          <p:cNvPr id="58" name="Text 3">
            <a:extLst>
              <a:ext uri="{FF2B5EF4-FFF2-40B4-BE49-F238E27FC236}">
                <a16:creationId xmlns:a16="http://schemas.microsoft.com/office/drawing/2014/main" id="{8E7A0297-2195-BD58-E3E3-DE5B94035BB1}"/>
              </a:ext>
            </a:extLst>
          </p:cNvPr>
          <p:cNvSpPr txBox="1">
            <a:spLocks/>
          </p:cNvSpPr>
          <p:nvPr userDrawn="1"/>
        </p:nvSpPr>
        <p:spPr bwMode="gray">
          <a:xfrm>
            <a:off x="4185627" y="739110"/>
            <a:ext cx="3153653" cy="243228"/>
          </a:xfrm>
          <a:prstGeom prst="rect">
            <a:avLst/>
          </a:prstGeom>
        </p:spPr>
        <p:txBody>
          <a:bodyPr vert="horz" wrap="square" lIns="0" tIns="0" rIns="0" bIns="0" rtlCol="0" anchor="t">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algn="l">
              <a:lnSpc>
                <a:spcPct val="100000"/>
              </a:lnSpc>
              <a:spcAft>
                <a:spcPts val="600"/>
              </a:spcAft>
              <a:defRPr/>
            </a:pPr>
            <a:r>
              <a:rPr lang="en-US" sz="1050" b="1" i="0" noProof="0" dirty="0">
                <a:solidFill>
                  <a:srgbClr val="0D004D"/>
                </a:solidFill>
                <a:latin typeface="Plus Jakarta Sans Medium" pitchFamily="2" charset="77"/>
                <a:cs typeface="Plus Jakarta Sans Medium" pitchFamily="2" charset="77"/>
              </a:rPr>
              <a:t>On Windows: </a:t>
            </a:r>
            <a:r>
              <a:rPr lang="en-US" sz="1050" b="0" i="0" noProof="0" dirty="0">
                <a:solidFill>
                  <a:srgbClr val="0D004D"/>
                </a:solidFill>
                <a:latin typeface="Plus Jakarta Sans Medium" pitchFamily="2" charset="77"/>
                <a:cs typeface="Plus Jakarta Sans Medium" pitchFamily="2" charset="77"/>
              </a:rPr>
              <a:t>Picture Format&gt;Compress Pictures</a:t>
            </a:r>
          </a:p>
        </p:txBody>
      </p:sp>
      <p:grpSp>
        <p:nvGrpSpPr>
          <p:cNvPr id="3" name="Group 2">
            <a:extLst>
              <a:ext uri="{FF2B5EF4-FFF2-40B4-BE49-F238E27FC236}">
                <a16:creationId xmlns:a16="http://schemas.microsoft.com/office/drawing/2014/main" id="{DD3016CC-8BF0-4A55-2516-E94C026D858D}"/>
              </a:ext>
            </a:extLst>
          </p:cNvPr>
          <p:cNvGrpSpPr/>
          <p:nvPr userDrawn="1"/>
        </p:nvGrpSpPr>
        <p:grpSpPr>
          <a:xfrm>
            <a:off x="4049102" y="994367"/>
            <a:ext cx="2397765" cy="1673095"/>
            <a:chOff x="4002305" y="1086094"/>
            <a:chExt cx="2397765" cy="1673095"/>
          </a:xfrm>
        </p:grpSpPr>
        <p:sp>
          <p:nvSpPr>
            <p:cNvPr id="59" name="Rounded Rectangle 58">
              <a:extLst>
                <a:ext uri="{FF2B5EF4-FFF2-40B4-BE49-F238E27FC236}">
                  <a16:creationId xmlns:a16="http://schemas.microsoft.com/office/drawing/2014/main" id="{301E599F-C7F2-BFD9-5C17-8E8DA904336C}"/>
                </a:ext>
              </a:extLst>
            </p:cNvPr>
            <p:cNvSpPr/>
            <p:nvPr userDrawn="1"/>
          </p:nvSpPr>
          <p:spPr>
            <a:xfrm>
              <a:off x="4142659" y="1086094"/>
              <a:ext cx="2248641" cy="1673095"/>
            </a:xfrm>
            <a:prstGeom prst="roundRect">
              <a:avLst>
                <a:gd name="adj" fmla="val 1173"/>
              </a:avLst>
            </a:prstGeom>
            <a:blipFill>
              <a:blip r:embed="rId5" cstate="screen">
                <a:extLst>
                  <a:ext uri="{28A0092B-C50C-407E-A947-70E740481C1C}">
                    <a14:useLocalDpi xmlns:a14="http://schemas.microsoft.com/office/drawing/2010/main"/>
                  </a:ext>
                </a:extLst>
              </a:blip>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a:extLst>
                <a:ext uri="{FF2B5EF4-FFF2-40B4-BE49-F238E27FC236}">
                  <a16:creationId xmlns:a16="http://schemas.microsoft.com/office/drawing/2014/main" id="{567C067C-326D-C914-D36E-67894956D9FE}"/>
                </a:ext>
              </a:extLst>
            </p:cNvPr>
            <p:cNvSpPr/>
            <p:nvPr userDrawn="1"/>
          </p:nvSpPr>
          <p:spPr>
            <a:xfrm>
              <a:off x="4002305" y="1989285"/>
              <a:ext cx="2397765" cy="435958"/>
            </a:xfrm>
            <a:prstGeom prst="ellipse">
              <a:avLst/>
            </a:prstGeom>
            <a:noFill/>
            <a:ln w="28575">
              <a:solidFill>
                <a:srgbClr val="DF41C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87354983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4_User Guide: Best Practices for PowerPoint">
    <p:bg>
      <p:bgPr>
        <a:solidFill>
          <a:srgbClr val="FFFFFF"/>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2A34BAF-57A8-2477-9162-A0C11600D986}"/>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bwMode="gray">
          <a:xfrm>
            <a:off x="0" y="0"/>
            <a:ext cx="3216275" cy="6858000"/>
          </a:xfrm>
          <a:prstGeom prst="rect">
            <a:avLst/>
          </a:prstGeom>
          <a:solidFill>
            <a:srgbClr val="EDECF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Plus Jakarta Sans" panose="020B0604030504040204"/>
              <a:ea typeface="+mn-ea"/>
              <a:cs typeface="+mn-cs"/>
            </a:endParaRPr>
          </a:p>
        </p:txBody>
      </p:sp>
      <p:sp>
        <p:nvSpPr>
          <p:cNvPr id="195" name="Section">
            <a:extLst>
              <a:ext uri="{FF2B5EF4-FFF2-40B4-BE49-F238E27FC236}">
                <a16:creationId xmlns:a16="http://schemas.microsoft.com/office/drawing/2014/main" id="{233300AB-A9E7-3601-EA04-42424EC26F32}"/>
              </a:ext>
            </a:extLst>
          </p:cNvPr>
          <p:cNvSpPr txBox="1"/>
          <p:nvPr userDrawn="1"/>
        </p:nvSpPr>
        <p:spPr bwMode="gray">
          <a:xfrm>
            <a:off x="550164" y="0"/>
            <a:ext cx="2666111" cy="548640"/>
          </a:xfrm>
          <a:prstGeom prst="rect">
            <a:avLst/>
          </a:prstGeom>
          <a:noFill/>
        </p:spPr>
        <p:txBody>
          <a:bodyPr wrap="none" lIns="0" tIns="0" rIns="0" bIns="0" rtlCol="0" anchor="ctr" anchorCtr="0">
            <a:noAutofit/>
          </a:bodyPr>
          <a:lstStyle/>
          <a:p>
            <a:pPr algn="l"/>
            <a:r>
              <a:rPr lang="en-US" sz="1000" cap="all" baseline="0" noProof="0">
                <a:solidFill>
                  <a:srgbClr val="512EAB"/>
                </a:solidFill>
              </a:rPr>
              <a:t>User Guide</a:t>
            </a:r>
          </a:p>
        </p:txBody>
      </p:sp>
      <p:sp>
        <p:nvSpPr>
          <p:cNvPr id="11" name="Title 1">
            <a:extLst>
              <a:ext uri="{FF2B5EF4-FFF2-40B4-BE49-F238E27FC236}">
                <a16:creationId xmlns:a16="http://schemas.microsoft.com/office/drawing/2014/main" id="{9F569392-7410-5E80-76E3-002E14CCB93F}"/>
              </a:ext>
            </a:extLst>
          </p:cNvPr>
          <p:cNvSpPr txBox="1">
            <a:spLocks/>
          </p:cNvSpPr>
          <p:nvPr userDrawn="1"/>
        </p:nvSpPr>
        <p:spPr bwMode="gray">
          <a:xfrm>
            <a:off x="550164" y="552450"/>
            <a:ext cx="2666111" cy="819150"/>
          </a:xfrm>
          <a:prstGeom prst="rect">
            <a:avLst/>
          </a:prstGeom>
          <a:ln>
            <a:noFill/>
          </a:ln>
        </p:spPr>
        <p:txBody>
          <a:bodyPr vert="horz" lIns="0" tIns="0" rIns="0" bIns="0" rtlCol="0" anchor="t">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200" b="0" i="0" u="none" strike="noStrike" kern="1200" cap="none" spc="0" normalizeH="0" baseline="0" noProof="0">
                <a:ln>
                  <a:noFill/>
                </a:ln>
                <a:solidFill>
                  <a:srgbClr val="0D004D"/>
                </a:solidFill>
                <a:effectLst/>
                <a:uLnTx/>
                <a:uFillTx/>
                <a:latin typeface="Plus Jakarta Sans SemiBold" panose="020B0609020204030204"/>
                <a:ea typeface="+mj-ea"/>
                <a:cs typeface="+mj-cs"/>
              </a:rPr>
              <a:t>How to export a </a:t>
            </a:r>
            <a:br>
              <a:rPr kumimoji="0" lang="en-US" sz="2200" b="0" i="0" u="none" strike="noStrike" kern="1200" cap="none" spc="0" normalizeH="0" baseline="0" noProof="0">
                <a:ln>
                  <a:noFill/>
                </a:ln>
                <a:solidFill>
                  <a:srgbClr val="0D004D"/>
                </a:solidFill>
                <a:effectLst/>
                <a:uLnTx/>
                <a:uFillTx/>
                <a:latin typeface="Plus Jakarta Sans SemiBold" panose="020B0609020204030204"/>
                <a:ea typeface="+mj-ea"/>
                <a:cs typeface="+mj-cs"/>
              </a:rPr>
            </a:br>
            <a:r>
              <a:rPr kumimoji="0" lang="en-US" sz="2200" b="0" i="0" u="none" strike="noStrike" kern="1200" cap="none" spc="0" normalizeH="0" baseline="0" noProof="0">
                <a:ln>
                  <a:noFill/>
                </a:ln>
                <a:solidFill>
                  <a:srgbClr val="0D004D"/>
                </a:solidFill>
                <a:effectLst/>
                <a:uLnTx/>
                <a:uFillTx/>
                <a:latin typeface="Plus Jakarta Sans SemiBold" panose="020B0609020204030204"/>
                <a:ea typeface="+mj-ea"/>
                <a:cs typeface="+mj-cs"/>
              </a:rPr>
              <a:t>PPT to PDF</a:t>
            </a:r>
          </a:p>
        </p:txBody>
      </p:sp>
      <p:sp>
        <p:nvSpPr>
          <p:cNvPr id="14" name="Text Placeholder 1">
            <a:extLst>
              <a:ext uri="{FF2B5EF4-FFF2-40B4-BE49-F238E27FC236}">
                <a16:creationId xmlns:a16="http://schemas.microsoft.com/office/drawing/2014/main" id="{385A84BD-04C7-0208-E294-9B5715738F9A}"/>
              </a:ext>
            </a:extLst>
          </p:cNvPr>
          <p:cNvSpPr txBox="1">
            <a:spLocks/>
          </p:cNvSpPr>
          <p:nvPr userDrawn="1"/>
        </p:nvSpPr>
        <p:spPr bwMode="gray">
          <a:xfrm>
            <a:off x="550164" y="1625600"/>
            <a:ext cx="2475840" cy="4410076"/>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600"/>
              </a:spcAft>
              <a:buFont typeface="Plus Jakarta Sans" panose="020B0604020202020204" pitchFamily="34" charset="0"/>
              <a:buNone/>
              <a:defRPr sz="1100" kern="1200">
                <a:solidFill>
                  <a:schemeClr val="tx2"/>
                </a:solidFill>
                <a:latin typeface="+mn-lt"/>
                <a:ea typeface="+mn-ea"/>
                <a:cs typeface="+mn-cs"/>
              </a:defRPr>
            </a:lvl1pPr>
            <a:lvl2pPr marL="457200" indent="0" algn="l" defTabSz="914400" rtl="0" eaLnBrk="1" latinLnBrk="0" hangingPunct="1">
              <a:lnSpc>
                <a:spcPct val="100000"/>
              </a:lnSpc>
              <a:spcBef>
                <a:spcPts val="0"/>
              </a:spcBef>
              <a:spcAft>
                <a:spcPts val="600"/>
              </a:spcAft>
              <a:buFont typeface="Plus Jakarta Sans" panose="020B0604020202020204" pitchFamily="34" charset="0"/>
              <a:buNone/>
              <a:defRPr sz="1400" kern="1200">
                <a:solidFill>
                  <a:schemeClr val="tx2"/>
                </a:solidFill>
                <a:latin typeface="+mn-lt"/>
                <a:ea typeface="+mn-ea"/>
                <a:cs typeface="+mn-cs"/>
              </a:defRPr>
            </a:lvl2pPr>
            <a:lvl3pPr marL="914400" indent="0" algn="l" defTabSz="914400" rtl="0" eaLnBrk="1" latinLnBrk="0" hangingPunct="1">
              <a:lnSpc>
                <a:spcPct val="100000"/>
              </a:lnSpc>
              <a:spcBef>
                <a:spcPts val="0"/>
              </a:spcBef>
              <a:spcAft>
                <a:spcPts val="600"/>
              </a:spcAft>
              <a:buFont typeface="Plus Jakarta Sans" panose="020B0604020202020204" pitchFamily="34" charset="0"/>
              <a:buNone/>
              <a:defRPr sz="1200" kern="1200">
                <a:solidFill>
                  <a:schemeClr val="tx2"/>
                </a:solidFill>
                <a:latin typeface="+mn-lt"/>
                <a:ea typeface="+mn-ea"/>
                <a:cs typeface="+mn-cs"/>
              </a:defRPr>
            </a:lvl3pPr>
            <a:lvl4pPr marL="1371600" indent="0" algn="l" defTabSz="914400" rtl="0" eaLnBrk="1" latinLnBrk="0" hangingPunct="1">
              <a:lnSpc>
                <a:spcPct val="100000"/>
              </a:lnSpc>
              <a:spcBef>
                <a:spcPts val="0"/>
              </a:spcBef>
              <a:spcAft>
                <a:spcPts val="600"/>
              </a:spcAft>
              <a:buFont typeface="Plus Jakarta Sans" panose="020B0604020202020204" pitchFamily="34" charset="0"/>
              <a:buNone/>
              <a:defRPr sz="1000" kern="1200">
                <a:solidFill>
                  <a:schemeClr val="tx2"/>
                </a:solidFill>
                <a:latin typeface="+mn-lt"/>
                <a:ea typeface="+mn-ea"/>
                <a:cs typeface="+mn-cs"/>
              </a:defRPr>
            </a:lvl4pPr>
            <a:lvl5pPr marL="1828800" indent="0" algn="l" defTabSz="914400" rtl="0" eaLnBrk="1" latinLnBrk="0" hangingPunct="1">
              <a:lnSpc>
                <a:spcPct val="100000"/>
              </a:lnSpc>
              <a:spcBef>
                <a:spcPts val="0"/>
              </a:spcBef>
              <a:spcAft>
                <a:spcPts val="600"/>
              </a:spcAft>
              <a:buFont typeface="Plus Jakarta Sans" panose="020B0604020202020204" pitchFamily="34" charset="0"/>
              <a:buNone/>
              <a:defRPr sz="1000" kern="1200">
                <a:solidFill>
                  <a:schemeClr val="tx2"/>
                </a:solidFill>
                <a:latin typeface="+mn-lt"/>
                <a:ea typeface="+mn-ea"/>
                <a:cs typeface="+mn-cs"/>
              </a:defRPr>
            </a:lvl5pPr>
            <a:lvl6pPr marL="22860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9pPr>
          </a:lstStyle>
          <a:p>
            <a:r>
              <a:rPr lang="en-GB" dirty="0"/>
              <a:t>Here's how to export a PPT to PDF with </a:t>
            </a:r>
            <a:r>
              <a:rPr lang="en-GB" b="1" dirty="0"/>
              <a:t>embedded fonts</a:t>
            </a:r>
            <a:r>
              <a:rPr lang="en-GB" dirty="0"/>
              <a:t> on Windows and Mac (via desktop apps).</a:t>
            </a:r>
          </a:p>
        </p:txBody>
      </p:sp>
      <p:sp>
        <p:nvSpPr>
          <p:cNvPr id="4" name="Footer">
            <a:extLst>
              <a:ext uri="{FF2B5EF4-FFF2-40B4-BE49-F238E27FC236}">
                <a16:creationId xmlns:a16="http://schemas.microsoft.com/office/drawing/2014/main" id="{D98E3E45-621A-88DF-E490-7E6E2B0BC6E6}"/>
              </a:ext>
            </a:extLst>
          </p:cNvPr>
          <p:cNvSpPr>
            <a:spLocks noGrp="1"/>
          </p:cNvSpPr>
          <p:nvPr>
            <p:ph type="ftr" sz="quarter" idx="11"/>
          </p:nvPr>
        </p:nvSpPr>
        <p:spPr bwMode="gray">
          <a:xfrm>
            <a:off x="550164" y="6439710"/>
            <a:ext cx="2666111" cy="418289"/>
          </a:xfrm>
        </p:spPr>
        <p:txBody>
          <a:bodyPr/>
          <a:lstStyle/>
          <a:p>
            <a:r>
              <a:rPr lang="en-US" noProof="0" dirty="0"/>
              <a:t>Copyright 2025 Pearson. All rights reserved.</a:t>
            </a:r>
          </a:p>
        </p:txBody>
      </p:sp>
      <p:sp>
        <p:nvSpPr>
          <p:cNvPr id="5" name="Slide Number">
            <a:extLst>
              <a:ext uri="{FF2B5EF4-FFF2-40B4-BE49-F238E27FC236}">
                <a16:creationId xmlns:a16="http://schemas.microsoft.com/office/drawing/2014/main" id="{912DB833-253D-BDCA-D9DF-7C4BCBD1A196}"/>
              </a:ext>
            </a:extLst>
          </p:cNvPr>
          <p:cNvSpPr>
            <a:spLocks noGrp="1" noRot="1" noMove="1" noResize="1" noEditPoints="1" noAdjustHandles="1" noChangeArrowheads="1" noChangeShapeType="1"/>
          </p:cNvSpPr>
          <p:nvPr>
            <p:ph type="sldNum" sz="quarter" idx="12"/>
          </p:nvPr>
        </p:nvSpPr>
        <p:spPr bwMode="gray"/>
        <p:txBody>
          <a:bodyPr/>
          <a:lstStyle>
            <a:lvl1pPr>
              <a:defRPr>
                <a:solidFill>
                  <a:schemeClr val="tx2"/>
                </a:solidFill>
              </a:defRPr>
            </a:lvl1pPr>
          </a:lstStyle>
          <a:p>
            <a:fld id="{27BB625B-AB5A-C845-B50B-ED205C3DDF7A}" type="slidenum">
              <a:rPr lang="en-US" noProof="0" smtClean="0"/>
              <a:pPr/>
              <a:t>‹N›</a:t>
            </a:fld>
            <a:endParaRPr lang="en-US" noProof="0"/>
          </a:p>
        </p:txBody>
      </p:sp>
      <p:sp>
        <p:nvSpPr>
          <p:cNvPr id="40" name="Text Placeholder 15">
            <a:extLst>
              <a:ext uri="{FF2B5EF4-FFF2-40B4-BE49-F238E27FC236}">
                <a16:creationId xmlns:a16="http://schemas.microsoft.com/office/drawing/2014/main" id="{074F03E6-15F5-7A12-C9A1-CC6BDFB3F0D2}"/>
              </a:ext>
            </a:extLst>
          </p:cNvPr>
          <p:cNvSpPr txBox="1">
            <a:spLocks/>
          </p:cNvSpPr>
          <p:nvPr userDrawn="1"/>
        </p:nvSpPr>
        <p:spPr bwMode="gray">
          <a:xfrm>
            <a:off x="8356047" y="547200"/>
            <a:ext cx="1692758" cy="143073"/>
          </a:xfrm>
          <a:prstGeom prst="rect">
            <a:avLst/>
          </a:prstGeom>
        </p:spPr>
        <p:txBody>
          <a:bodyPr lIns="0" tIns="0" rIns="0" bIns="0" anchor="t" anchorCtr="0"/>
          <a:lstStyle>
            <a:lvl1pPr marL="216000" indent="-216000" algn="l" defTabSz="914400" rtl="0" eaLnBrk="1" latinLnBrk="0" hangingPunct="1">
              <a:lnSpc>
                <a:spcPct val="90000"/>
              </a:lnSpc>
              <a:spcBef>
                <a:spcPts val="0"/>
              </a:spcBef>
              <a:spcAft>
                <a:spcPts val="600"/>
              </a:spcAft>
              <a:buFont typeface="Wingdings" panose="05000000000000000000" pitchFamily="2" charset="2"/>
              <a:buChar char="w"/>
              <a:defRPr sz="1200" kern="1200">
                <a:solidFill>
                  <a:schemeClr val="tx1"/>
                </a:solidFill>
                <a:latin typeface="+mn-lt"/>
                <a:ea typeface="+mn-ea"/>
                <a:cs typeface="+mn-cs"/>
              </a:defRPr>
            </a:lvl1pPr>
            <a:lvl2pPr marL="432000" indent="-216000" algn="l" defTabSz="914400" rtl="0" eaLnBrk="1" latinLnBrk="0" hangingPunct="1">
              <a:lnSpc>
                <a:spcPct val="90000"/>
              </a:lnSpc>
              <a:spcBef>
                <a:spcPts val="0"/>
              </a:spcBef>
              <a:spcAft>
                <a:spcPts val="600"/>
              </a:spcAft>
              <a:buSzPct val="100000"/>
              <a:buFont typeface="PP Neue Montreal AOS PPT" pitchFamily="50" charset="0"/>
              <a:buChar char="–"/>
              <a:defRPr sz="1200" kern="1200">
                <a:solidFill>
                  <a:schemeClr val="tx1"/>
                </a:solidFill>
                <a:latin typeface="+mn-lt"/>
                <a:ea typeface="+mn-ea"/>
                <a:cs typeface="+mn-cs"/>
              </a:defRPr>
            </a:lvl2pPr>
            <a:lvl3pPr marL="648000" indent="-216000" algn="l" defTabSz="914400" rtl="0" eaLnBrk="1" latinLnBrk="0" hangingPunct="1">
              <a:lnSpc>
                <a:spcPct val="90000"/>
              </a:lnSpc>
              <a:spcBef>
                <a:spcPts val="0"/>
              </a:spcBef>
              <a:spcAft>
                <a:spcPts val="600"/>
              </a:spcAft>
              <a:buSzPct val="100000"/>
              <a:buFont typeface="Wingdings" panose="05000000000000000000" pitchFamily="2" charset="2"/>
              <a:buChar char="w"/>
              <a:defRPr sz="1200" kern="1200">
                <a:solidFill>
                  <a:schemeClr val="tx1"/>
                </a:solidFill>
                <a:latin typeface="+mn-lt"/>
                <a:ea typeface="+mn-ea"/>
                <a:cs typeface="+mn-cs"/>
              </a:defRPr>
            </a:lvl3pPr>
            <a:lvl4pPr marL="864000" indent="-216000" algn="l" defTabSz="914400" rtl="0" eaLnBrk="1" latinLnBrk="0" hangingPunct="1">
              <a:lnSpc>
                <a:spcPct val="90000"/>
              </a:lnSpc>
              <a:spcBef>
                <a:spcPts val="0"/>
              </a:spcBef>
              <a:spcAft>
                <a:spcPts val="600"/>
              </a:spcAft>
              <a:buSzPct val="100000"/>
              <a:buFont typeface="PP Neue Montreal AOS PPT" pitchFamily="50" charset="0"/>
              <a:buChar char="–"/>
              <a:defRPr sz="1200" kern="1200">
                <a:solidFill>
                  <a:schemeClr val="tx1"/>
                </a:solidFill>
                <a:latin typeface="+mn-lt"/>
                <a:ea typeface="+mn-ea"/>
                <a:cs typeface="+mn-cs"/>
              </a:defRPr>
            </a:lvl4pPr>
            <a:lvl5pPr marL="1080000" indent="-216000" algn="l" defTabSz="914400" rtl="0" eaLnBrk="1" latinLnBrk="0" hangingPunct="1">
              <a:lnSpc>
                <a:spcPct val="90000"/>
              </a:lnSpc>
              <a:spcBef>
                <a:spcPts val="0"/>
              </a:spcBef>
              <a:spcAft>
                <a:spcPts val="600"/>
              </a:spcAft>
              <a:buSzPct val="100000"/>
              <a:buFont typeface="Wingdings" panose="05000000000000000000" pitchFamily="2" charset="2"/>
              <a:buChar char="w"/>
              <a:defRPr sz="1200" kern="1200">
                <a:solidFill>
                  <a:schemeClr val="tx1"/>
                </a:solidFill>
                <a:latin typeface="+mn-lt"/>
                <a:ea typeface="+mn-ea"/>
                <a:cs typeface="+mn-cs"/>
              </a:defRPr>
            </a:lvl5pPr>
            <a:lvl6pPr marL="1296000" indent="-216000" algn="l" defTabSz="914400" rtl="0" eaLnBrk="1" latinLnBrk="0" hangingPunct="1">
              <a:lnSpc>
                <a:spcPct val="90000"/>
              </a:lnSpc>
              <a:spcBef>
                <a:spcPts val="0"/>
              </a:spcBef>
              <a:spcAft>
                <a:spcPts val="600"/>
              </a:spcAft>
              <a:buSzPct val="100000"/>
              <a:buFont typeface="PP Neue Montreal AOS PPT" pitchFamily="50" charset="0"/>
              <a:buChar char="–"/>
              <a:defRPr sz="1200" kern="1200">
                <a:solidFill>
                  <a:schemeClr val="tx1"/>
                </a:solidFill>
                <a:latin typeface="+mn-lt"/>
                <a:ea typeface="+mn-ea"/>
                <a:cs typeface="+mn-cs"/>
              </a:defRPr>
            </a:lvl6pPr>
            <a:lvl7pPr marL="1512000" indent="-216000" algn="l" defTabSz="914400" rtl="0" eaLnBrk="1" latinLnBrk="0" hangingPunct="1">
              <a:lnSpc>
                <a:spcPct val="90000"/>
              </a:lnSpc>
              <a:spcBef>
                <a:spcPts val="0"/>
              </a:spcBef>
              <a:spcAft>
                <a:spcPts val="600"/>
              </a:spcAft>
              <a:buFont typeface="Wingdings" panose="05000000000000000000" pitchFamily="2" charset="2"/>
              <a:buChar char="w"/>
              <a:defRPr sz="1200" kern="1200">
                <a:solidFill>
                  <a:schemeClr val="tx1"/>
                </a:solidFill>
                <a:latin typeface="+mn-lt"/>
                <a:ea typeface="+mn-ea"/>
                <a:cs typeface="+mn-cs"/>
              </a:defRPr>
            </a:lvl7pPr>
            <a:lvl8pPr marL="1728000" indent="-216000" algn="l" defTabSz="914400" rtl="0" eaLnBrk="1" latinLnBrk="0" hangingPunct="1">
              <a:lnSpc>
                <a:spcPct val="90000"/>
              </a:lnSpc>
              <a:spcBef>
                <a:spcPts val="0"/>
              </a:spcBef>
              <a:spcAft>
                <a:spcPts val="600"/>
              </a:spcAft>
              <a:buFont typeface="PP Neue Montreal AOS PPT" pitchFamily="50" charset="0"/>
              <a:buChar char="–"/>
              <a:defRPr sz="1200" kern="1200">
                <a:solidFill>
                  <a:schemeClr val="tx1"/>
                </a:solidFill>
                <a:latin typeface="+mn-lt"/>
                <a:ea typeface="+mn-ea"/>
                <a:cs typeface="+mn-cs"/>
              </a:defRPr>
            </a:lvl8pPr>
            <a:lvl9pPr marL="0" indent="0" algn="l" defTabSz="914400" rtl="0" eaLnBrk="1" latinLnBrk="0" hangingPunct="1">
              <a:lnSpc>
                <a:spcPct val="90000"/>
              </a:lnSpc>
              <a:spcBef>
                <a:spcPts val="1800"/>
              </a:spcBef>
              <a:spcAft>
                <a:spcPts val="600"/>
              </a:spcAft>
              <a:buFont typeface="PP Neue Montreal AOS PPT" panose="020B0604020202020204" pitchFamily="34" charset="0"/>
              <a:buNone/>
              <a:defRPr sz="700" kern="1200" cap="all" baseline="0">
                <a:solidFill>
                  <a:schemeClr val="tx1"/>
                </a:solidFill>
                <a:latin typeface="+mn-lt"/>
                <a:ea typeface="+mn-ea"/>
                <a:cs typeface="+mn-cs"/>
              </a:defRPr>
            </a:lvl9pPr>
          </a:lstStyle>
          <a:p>
            <a:pPr marL="0" marR="0" lvl="0" indent="0" defTabSz="914400" rtl="0" eaLnBrk="1" fontAlgn="auto" latinLnBrk="0" hangingPunct="1">
              <a:lnSpc>
                <a:spcPct val="90000"/>
              </a:lnSpc>
              <a:spcBef>
                <a:spcPts val="0"/>
              </a:spcBef>
              <a:spcAft>
                <a:spcPts val="600"/>
              </a:spcAft>
              <a:buClrTx/>
              <a:buSzTx/>
              <a:buFont typeface="Wingdings" panose="05000000000000000000" pitchFamily="2" charset="2"/>
              <a:buNone/>
              <a:tabLst/>
              <a:defRPr/>
            </a:pPr>
            <a:r>
              <a:rPr kumimoji="0" lang="en-US" sz="1400" b="1" i="0" u="none" strike="noStrike" kern="1200" normalizeH="0" baseline="0" noProof="1">
                <a:ln>
                  <a:noFill/>
                </a:ln>
                <a:solidFill>
                  <a:schemeClr val="tx2"/>
                </a:solidFill>
                <a:effectLst/>
                <a:uLnTx/>
                <a:uFillTx/>
                <a:cs typeface="Plus Jakarta Sans Medium" pitchFamily="2" charset="0"/>
              </a:rPr>
              <a:t>On Mac</a:t>
            </a:r>
            <a:endParaRPr lang="en-US" sz="1400" noProof="1">
              <a:solidFill>
                <a:schemeClr val="tx2"/>
              </a:solidFill>
              <a:cs typeface="Plus Jakarta Sans Medium" pitchFamily="2" charset="0"/>
            </a:endParaRPr>
          </a:p>
        </p:txBody>
      </p:sp>
      <p:sp>
        <p:nvSpPr>
          <p:cNvPr id="42" name="Text Placeholder 15">
            <a:extLst>
              <a:ext uri="{FF2B5EF4-FFF2-40B4-BE49-F238E27FC236}">
                <a16:creationId xmlns:a16="http://schemas.microsoft.com/office/drawing/2014/main" id="{85F3D5DE-981E-6A3C-EDA8-5EB921A51F1F}"/>
              </a:ext>
            </a:extLst>
          </p:cNvPr>
          <p:cNvSpPr txBox="1">
            <a:spLocks/>
          </p:cNvSpPr>
          <p:nvPr userDrawn="1"/>
        </p:nvSpPr>
        <p:spPr bwMode="gray">
          <a:xfrm>
            <a:off x="3833527" y="547200"/>
            <a:ext cx="1692758" cy="143073"/>
          </a:xfrm>
          <a:prstGeom prst="rect">
            <a:avLst/>
          </a:prstGeom>
        </p:spPr>
        <p:txBody>
          <a:bodyPr lIns="0" tIns="0" rIns="0" bIns="0" anchor="t" anchorCtr="0"/>
          <a:lstStyle>
            <a:lvl1pPr marL="216000" indent="-216000" algn="l" defTabSz="914400" rtl="0" eaLnBrk="1" latinLnBrk="0" hangingPunct="1">
              <a:lnSpc>
                <a:spcPct val="90000"/>
              </a:lnSpc>
              <a:spcBef>
                <a:spcPts val="0"/>
              </a:spcBef>
              <a:spcAft>
                <a:spcPts val="600"/>
              </a:spcAft>
              <a:buFont typeface="Wingdings" panose="05000000000000000000" pitchFamily="2" charset="2"/>
              <a:buChar char="w"/>
              <a:defRPr sz="1200" kern="1200">
                <a:solidFill>
                  <a:schemeClr val="tx1"/>
                </a:solidFill>
                <a:latin typeface="+mn-lt"/>
                <a:ea typeface="+mn-ea"/>
                <a:cs typeface="+mn-cs"/>
              </a:defRPr>
            </a:lvl1pPr>
            <a:lvl2pPr marL="432000" indent="-216000" algn="l" defTabSz="914400" rtl="0" eaLnBrk="1" latinLnBrk="0" hangingPunct="1">
              <a:lnSpc>
                <a:spcPct val="90000"/>
              </a:lnSpc>
              <a:spcBef>
                <a:spcPts val="0"/>
              </a:spcBef>
              <a:spcAft>
                <a:spcPts val="600"/>
              </a:spcAft>
              <a:buSzPct val="100000"/>
              <a:buFont typeface="PP Neue Montreal AOS PPT" pitchFamily="50" charset="0"/>
              <a:buChar char="–"/>
              <a:defRPr sz="1200" kern="1200">
                <a:solidFill>
                  <a:schemeClr val="tx1"/>
                </a:solidFill>
                <a:latin typeface="+mn-lt"/>
                <a:ea typeface="+mn-ea"/>
                <a:cs typeface="+mn-cs"/>
              </a:defRPr>
            </a:lvl2pPr>
            <a:lvl3pPr marL="648000" indent="-216000" algn="l" defTabSz="914400" rtl="0" eaLnBrk="1" latinLnBrk="0" hangingPunct="1">
              <a:lnSpc>
                <a:spcPct val="90000"/>
              </a:lnSpc>
              <a:spcBef>
                <a:spcPts val="0"/>
              </a:spcBef>
              <a:spcAft>
                <a:spcPts val="600"/>
              </a:spcAft>
              <a:buSzPct val="100000"/>
              <a:buFont typeface="Wingdings" panose="05000000000000000000" pitchFamily="2" charset="2"/>
              <a:buChar char="w"/>
              <a:defRPr sz="1200" kern="1200">
                <a:solidFill>
                  <a:schemeClr val="tx1"/>
                </a:solidFill>
                <a:latin typeface="+mn-lt"/>
                <a:ea typeface="+mn-ea"/>
                <a:cs typeface="+mn-cs"/>
              </a:defRPr>
            </a:lvl3pPr>
            <a:lvl4pPr marL="864000" indent="-216000" algn="l" defTabSz="914400" rtl="0" eaLnBrk="1" latinLnBrk="0" hangingPunct="1">
              <a:lnSpc>
                <a:spcPct val="90000"/>
              </a:lnSpc>
              <a:spcBef>
                <a:spcPts val="0"/>
              </a:spcBef>
              <a:spcAft>
                <a:spcPts val="600"/>
              </a:spcAft>
              <a:buSzPct val="100000"/>
              <a:buFont typeface="PP Neue Montreal AOS PPT" pitchFamily="50" charset="0"/>
              <a:buChar char="–"/>
              <a:defRPr sz="1200" kern="1200">
                <a:solidFill>
                  <a:schemeClr val="tx1"/>
                </a:solidFill>
                <a:latin typeface="+mn-lt"/>
                <a:ea typeface="+mn-ea"/>
                <a:cs typeface="+mn-cs"/>
              </a:defRPr>
            </a:lvl4pPr>
            <a:lvl5pPr marL="1080000" indent="-216000" algn="l" defTabSz="914400" rtl="0" eaLnBrk="1" latinLnBrk="0" hangingPunct="1">
              <a:lnSpc>
                <a:spcPct val="90000"/>
              </a:lnSpc>
              <a:spcBef>
                <a:spcPts val="0"/>
              </a:spcBef>
              <a:spcAft>
                <a:spcPts val="600"/>
              </a:spcAft>
              <a:buSzPct val="100000"/>
              <a:buFont typeface="Wingdings" panose="05000000000000000000" pitchFamily="2" charset="2"/>
              <a:buChar char="w"/>
              <a:defRPr sz="1200" kern="1200">
                <a:solidFill>
                  <a:schemeClr val="tx1"/>
                </a:solidFill>
                <a:latin typeface="+mn-lt"/>
                <a:ea typeface="+mn-ea"/>
                <a:cs typeface="+mn-cs"/>
              </a:defRPr>
            </a:lvl5pPr>
            <a:lvl6pPr marL="1296000" indent="-216000" algn="l" defTabSz="914400" rtl="0" eaLnBrk="1" latinLnBrk="0" hangingPunct="1">
              <a:lnSpc>
                <a:spcPct val="90000"/>
              </a:lnSpc>
              <a:spcBef>
                <a:spcPts val="0"/>
              </a:spcBef>
              <a:spcAft>
                <a:spcPts val="600"/>
              </a:spcAft>
              <a:buSzPct val="100000"/>
              <a:buFont typeface="PP Neue Montreal AOS PPT" pitchFamily="50" charset="0"/>
              <a:buChar char="–"/>
              <a:defRPr sz="1200" kern="1200">
                <a:solidFill>
                  <a:schemeClr val="tx1"/>
                </a:solidFill>
                <a:latin typeface="+mn-lt"/>
                <a:ea typeface="+mn-ea"/>
                <a:cs typeface="+mn-cs"/>
              </a:defRPr>
            </a:lvl6pPr>
            <a:lvl7pPr marL="1512000" indent="-216000" algn="l" defTabSz="914400" rtl="0" eaLnBrk="1" latinLnBrk="0" hangingPunct="1">
              <a:lnSpc>
                <a:spcPct val="90000"/>
              </a:lnSpc>
              <a:spcBef>
                <a:spcPts val="0"/>
              </a:spcBef>
              <a:spcAft>
                <a:spcPts val="600"/>
              </a:spcAft>
              <a:buFont typeface="Wingdings" panose="05000000000000000000" pitchFamily="2" charset="2"/>
              <a:buChar char="w"/>
              <a:defRPr sz="1200" kern="1200">
                <a:solidFill>
                  <a:schemeClr val="tx1"/>
                </a:solidFill>
                <a:latin typeface="+mn-lt"/>
                <a:ea typeface="+mn-ea"/>
                <a:cs typeface="+mn-cs"/>
              </a:defRPr>
            </a:lvl7pPr>
            <a:lvl8pPr marL="1728000" indent="-216000" algn="l" defTabSz="914400" rtl="0" eaLnBrk="1" latinLnBrk="0" hangingPunct="1">
              <a:lnSpc>
                <a:spcPct val="90000"/>
              </a:lnSpc>
              <a:spcBef>
                <a:spcPts val="0"/>
              </a:spcBef>
              <a:spcAft>
                <a:spcPts val="600"/>
              </a:spcAft>
              <a:buFont typeface="PP Neue Montreal AOS PPT" pitchFamily="50" charset="0"/>
              <a:buChar char="–"/>
              <a:defRPr sz="1200" kern="1200">
                <a:solidFill>
                  <a:schemeClr val="tx1"/>
                </a:solidFill>
                <a:latin typeface="+mn-lt"/>
                <a:ea typeface="+mn-ea"/>
                <a:cs typeface="+mn-cs"/>
              </a:defRPr>
            </a:lvl8pPr>
            <a:lvl9pPr marL="0" indent="0" algn="l" defTabSz="914400" rtl="0" eaLnBrk="1" latinLnBrk="0" hangingPunct="1">
              <a:lnSpc>
                <a:spcPct val="90000"/>
              </a:lnSpc>
              <a:spcBef>
                <a:spcPts val="1800"/>
              </a:spcBef>
              <a:spcAft>
                <a:spcPts val="600"/>
              </a:spcAft>
              <a:buFont typeface="PP Neue Montreal AOS PPT" panose="020B0604020202020204" pitchFamily="34" charset="0"/>
              <a:buNone/>
              <a:defRPr sz="700" kern="1200" cap="all" baseline="0">
                <a:solidFill>
                  <a:schemeClr val="tx1"/>
                </a:solidFill>
                <a:latin typeface="+mn-lt"/>
                <a:ea typeface="+mn-ea"/>
                <a:cs typeface="+mn-cs"/>
              </a:defRPr>
            </a:lvl9pPr>
          </a:lstStyle>
          <a:p>
            <a:pPr marL="0" marR="0" lvl="0" indent="0" defTabSz="914400" rtl="0" eaLnBrk="1" fontAlgn="auto" latinLnBrk="0" hangingPunct="1">
              <a:lnSpc>
                <a:spcPct val="90000"/>
              </a:lnSpc>
              <a:spcBef>
                <a:spcPts val="0"/>
              </a:spcBef>
              <a:spcAft>
                <a:spcPts val="600"/>
              </a:spcAft>
              <a:buClrTx/>
              <a:buSzTx/>
              <a:buFont typeface="Wingdings" panose="05000000000000000000" pitchFamily="2" charset="2"/>
              <a:buNone/>
              <a:tabLst/>
              <a:defRPr/>
            </a:pPr>
            <a:r>
              <a:rPr kumimoji="0" lang="en-US" sz="1400" b="1" i="0" u="none" strike="noStrike" kern="1200" normalizeH="0" baseline="0" noProof="1">
                <a:ln>
                  <a:noFill/>
                </a:ln>
                <a:solidFill>
                  <a:schemeClr val="tx2"/>
                </a:solidFill>
                <a:effectLst/>
                <a:uLnTx/>
                <a:uFillTx/>
                <a:cs typeface="Plus Jakarta Sans Medium" pitchFamily="2" charset="0"/>
              </a:rPr>
              <a:t>On Windows</a:t>
            </a:r>
            <a:endParaRPr lang="en-US" sz="1400" noProof="1">
              <a:solidFill>
                <a:schemeClr val="tx2"/>
              </a:solidFill>
              <a:cs typeface="Plus Jakarta Sans Medium" pitchFamily="2" charset="0"/>
            </a:endParaRPr>
          </a:p>
        </p:txBody>
      </p:sp>
      <p:grpSp>
        <p:nvGrpSpPr>
          <p:cNvPr id="45" name="Group 44">
            <a:extLst>
              <a:ext uri="{FF2B5EF4-FFF2-40B4-BE49-F238E27FC236}">
                <a16:creationId xmlns:a16="http://schemas.microsoft.com/office/drawing/2014/main" id="{6BD3AEDA-3DA6-A01A-219D-D5BBE72DE279}"/>
              </a:ext>
            </a:extLst>
          </p:cNvPr>
          <p:cNvGrpSpPr/>
          <p:nvPr userDrawn="1"/>
        </p:nvGrpSpPr>
        <p:grpSpPr>
          <a:xfrm>
            <a:off x="8356047" y="3975800"/>
            <a:ext cx="3241400" cy="1979884"/>
            <a:chOff x="3767139" y="4414957"/>
            <a:chExt cx="3085530" cy="1884677"/>
          </a:xfrm>
        </p:grpSpPr>
        <p:sp>
          <p:nvSpPr>
            <p:cNvPr id="46" name="Rounded Rectangle 45">
              <a:extLst>
                <a:ext uri="{FF2B5EF4-FFF2-40B4-BE49-F238E27FC236}">
                  <a16:creationId xmlns:a16="http://schemas.microsoft.com/office/drawing/2014/main" id="{CAA9F0D5-AA21-B564-48CF-3616A4E7AB83}"/>
                </a:ext>
              </a:extLst>
            </p:cNvPr>
            <p:cNvSpPr/>
            <p:nvPr/>
          </p:nvSpPr>
          <p:spPr>
            <a:xfrm>
              <a:off x="3767139" y="4414957"/>
              <a:ext cx="3085530" cy="1884677"/>
            </a:xfrm>
            <a:prstGeom prst="roundRect">
              <a:avLst>
                <a:gd name="adj" fmla="val 5080"/>
              </a:avLst>
            </a:prstGeom>
            <a:blipFill>
              <a:blip r:embed="rId2" cstate="screen">
                <a:extLst>
                  <a:ext uri="{28A0092B-C50C-407E-A947-70E740481C1C}">
                    <a14:useLocalDpi xmlns:a14="http://schemas.microsoft.com/office/drawing/2010/main"/>
                  </a:ext>
                </a:extLst>
              </a:blip>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a:extLst>
                <a:ext uri="{FF2B5EF4-FFF2-40B4-BE49-F238E27FC236}">
                  <a16:creationId xmlns:a16="http://schemas.microsoft.com/office/drawing/2014/main" id="{031DF0A4-05F4-6271-22F6-A4949D7AFBA8}"/>
                </a:ext>
              </a:extLst>
            </p:cNvPr>
            <p:cNvSpPr/>
            <p:nvPr/>
          </p:nvSpPr>
          <p:spPr>
            <a:xfrm>
              <a:off x="4516510" y="5401500"/>
              <a:ext cx="1300639" cy="725448"/>
            </a:xfrm>
            <a:prstGeom prst="ellipse">
              <a:avLst/>
            </a:prstGeom>
            <a:noFill/>
            <a:ln w="28575">
              <a:solidFill>
                <a:srgbClr val="DF41C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8" name="TextBox 47">
            <a:extLst>
              <a:ext uri="{FF2B5EF4-FFF2-40B4-BE49-F238E27FC236}">
                <a16:creationId xmlns:a16="http://schemas.microsoft.com/office/drawing/2014/main" id="{CC6A89D4-1750-29E4-9F15-2C529B8969F5}"/>
              </a:ext>
            </a:extLst>
          </p:cNvPr>
          <p:cNvSpPr txBox="1"/>
          <p:nvPr userDrawn="1"/>
        </p:nvSpPr>
        <p:spPr>
          <a:xfrm>
            <a:off x="8293815" y="893132"/>
            <a:ext cx="3286539" cy="276999"/>
          </a:xfrm>
          <a:prstGeom prst="rect">
            <a:avLst/>
          </a:prstGeom>
          <a:noFill/>
        </p:spPr>
        <p:txBody>
          <a:bodyPr wrap="square">
            <a:spAutoFit/>
          </a:bodyPr>
          <a:lstStyle/>
          <a:p>
            <a:pPr>
              <a:spcAft>
                <a:spcPts val="500"/>
              </a:spcAft>
            </a:pPr>
            <a:r>
              <a:rPr lang="en-GB" sz="1200" b="1">
                <a:solidFill>
                  <a:srgbClr val="0C004C"/>
                </a:solidFill>
              </a:rPr>
              <a:t>1. </a:t>
            </a:r>
            <a:r>
              <a:rPr lang="en-GB" sz="1200">
                <a:solidFill>
                  <a:srgbClr val="0C004C"/>
                </a:solidFill>
              </a:rPr>
              <a:t>Go to File&gt;Export</a:t>
            </a:r>
          </a:p>
        </p:txBody>
      </p:sp>
      <p:sp>
        <p:nvSpPr>
          <p:cNvPr id="49" name="Rounded Rectangle 48">
            <a:extLst>
              <a:ext uri="{FF2B5EF4-FFF2-40B4-BE49-F238E27FC236}">
                <a16:creationId xmlns:a16="http://schemas.microsoft.com/office/drawing/2014/main" id="{7009435D-BA0B-3C1C-0A8C-827EE240C487}"/>
              </a:ext>
            </a:extLst>
          </p:cNvPr>
          <p:cNvSpPr/>
          <p:nvPr userDrawn="1"/>
        </p:nvSpPr>
        <p:spPr>
          <a:xfrm>
            <a:off x="8356048" y="1231185"/>
            <a:ext cx="2244958" cy="1825192"/>
          </a:xfrm>
          <a:prstGeom prst="roundRect">
            <a:avLst>
              <a:gd name="adj" fmla="val 4268"/>
            </a:avLst>
          </a:prstGeom>
          <a:blipFill>
            <a:blip r:embed="rId3" cstate="screen">
              <a:extLst>
                <a:ext uri="{28A0092B-C50C-407E-A947-70E740481C1C}">
                  <a14:useLocalDpi xmlns:a14="http://schemas.microsoft.com/office/drawing/2010/main"/>
                </a:ext>
              </a:extLst>
            </a:blip>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a:extLst>
              <a:ext uri="{FF2B5EF4-FFF2-40B4-BE49-F238E27FC236}">
                <a16:creationId xmlns:a16="http://schemas.microsoft.com/office/drawing/2014/main" id="{AF2623DC-0307-A2D0-D23C-25847BC86854}"/>
              </a:ext>
            </a:extLst>
          </p:cNvPr>
          <p:cNvSpPr/>
          <p:nvPr userDrawn="1"/>
        </p:nvSpPr>
        <p:spPr>
          <a:xfrm>
            <a:off x="8871855" y="2554516"/>
            <a:ext cx="971369" cy="307364"/>
          </a:xfrm>
          <a:prstGeom prst="ellipse">
            <a:avLst/>
          </a:prstGeom>
          <a:noFill/>
          <a:ln w="28575">
            <a:solidFill>
              <a:srgbClr val="DF41C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TextBox 50">
            <a:extLst>
              <a:ext uri="{FF2B5EF4-FFF2-40B4-BE49-F238E27FC236}">
                <a16:creationId xmlns:a16="http://schemas.microsoft.com/office/drawing/2014/main" id="{CDD83D16-DC7B-B2AA-FAC2-348B98A902F4}"/>
              </a:ext>
            </a:extLst>
          </p:cNvPr>
          <p:cNvSpPr txBox="1"/>
          <p:nvPr userDrawn="1"/>
        </p:nvSpPr>
        <p:spPr>
          <a:xfrm>
            <a:off x="8293816" y="3428571"/>
            <a:ext cx="2775240" cy="461665"/>
          </a:xfrm>
          <a:prstGeom prst="rect">
            <a:avLst/>
          </a:prstGeom>
          <a:noFill/>
        </p:spPr>
        <p:txBody>
          <a:bodyPr wrap="square">
            <a:spAutoFit/>
          </a:bodyPr>
          <a:lstStyle/>
          <a:p>
            <a:pPr>
              <a:spcAft>
                <a:spcPts val="500"/>
              </a:spcAft>
            </a:pPr>
            <a:r>
              <a:rPr lang="en-GB" sz="1200" b="1">
                <a:solidFill>
                  <a:srgbClr val="0C004C"/>
                </a:solidFill>
              </a:rPr>
              <a:t>2. </a:t>
            </a:r>
            <a:r>
              <a:rPr lang="en-GB" sz="1200">
                <a:solidFill>
                  <a:srgbClr val="0C004C"/>
                </a:solidFill>
              </a:rPr>
              <a:t>Select PDF for File Format and ’</a:t>
            </a:r>
            <a:r>
              <a:rPr lang="en-GB" sz="1200" b="1">
                <a:solidFill>
                  <a:srgbClr val="0C004C"/>
                </a:solidFill>
              </a:rPr>
              <a:t>Best for printing</a:t>
            </a:r>
            <a:r>
              <a:rPr lang="en-GB" sz="1200">
                <a:solidFill>
                  <a:srgbClr val="0C004C"/>
                </a:solidFill>
              </a:rPr>
              <a:t>’.</a:t>
            </a:r>
          </a:p>
        </p:txBody>
      </p:sp>
      <p:sp>
        <p:nvSpPr>
          <p:cNvPr id="53" name="TextBox 52">
            <a:extLst>
              <a:ext uri="{FF2B5EF4-FFF2-40B4-BE49-F238E27FC236}">
                <a16:creationId xmlns:a16="http://schemas.microsoft.com/office/drawing/2014/main" id="{AB5E96C8-FF91-575C-3F36-9E6F5751BD13}"/>
              </a:ext>
            </a:extLst>
          </p:cNvPr>
          <p:cNvSpPr txBox="1"/>
          <p:nvPr userDrawn="1"/>
        </p:nvSpPr>
        <p:spPr>
          <a:xfrm>
            <a:off x="3766439" y="893132"/>
            <a:ext cx="3741796" cy="276999"/>
          </a:xfrm>
          <a:prstGeom prst="rect">
            <a:avLst/>
          </a:prstGeom>
          <a:noFill/>
        </p:spPr>
        <p:txBody>
          <a:bodyPr wrap="square">
            <a:spAutoFit/>
          </a:bodyPr>
          <a:lstStyle/>
          <a:p>
            <a:pPr>
              <a:spcAft>
                <a:spcPts val="500"/>
              </a:spcAft>
            </a:pPr>
            <a:r>
              <a:rPr lang="en-GB" sz="1200" b="1">
                <a:solidFill>
                  <a:srgbClr val="0C004C"/>
                </a:solidFill>
              </a:rPr>
              <a:t>1. </a:t>
            </a:r>
            <a:r>
              <a:rPr lang="en-GB" sz="1200">
                <a:solidFill>
                  <a:srgbClr val="0C004C"/>
                </a:solidFill>
              </a:rPr>
              <a:t>Go to Save As and select PDF for Save as type.</a:t>
            </a:r>
          </a:p>
        </p:txBody>
      </p:sp>
      <p:grpSp>
        <p:nvGrpSpPr>
          <p:cNvPr id="3" name="Group 2">
            <a:extLst>
              <a:ext uri="{FF2B5EF4-FFF2-40B4-BE49-F238E27FC236}">
                <a16:creationId xmlns:a16="http://schemas.microsoft.com/office/drawing/2014/main" id="{E7924D78-1F09-439D-91EE-F98853B711BA}"/>
              </a:ext>
            </a:extLst>
          </p:cNvPr>
          <p:cNvGrpSpPr/>
          <p:nvPr userDrawn="1"/>
        </p:nvGrpSpPr>
        <p:grpSpPr>
          <a:xfrm>
            <a:off x="3707376" y="1231184"/>
            <a:ext cx="3969187" cy="3308161"/>
            <a:chOff x="3707376" y="1187640"/>
            <a:chExt cx="3969187" cy="3308161"/>
          </a:xfrm>
        </p:grpSpPr>
        <p:sp>
          <p:nvSpPr>
            <p:cNvPr id="52" name="Rounded Rectangle 51">
              <a:extLst>
                <a:ext uri="{FF2B5EF4-FFF2-40B4-BE49-F238E27FC236}">
                  <a16:creationId xmlns:a16="http://schemas.microsoft.com/office/drawing/2014/main" id="{01E78DDC-2725-E546-967E-1C86C98377FB}"/>
                </a:ext>
              </a:extLst>
            </p:cNvPr>
            <p:cNvSpPr/>
            <p:nvPr userDrawn="1"/>
          </p:nvSpPr>
          <p:spPr>
            <a:xfrm>
              <a:off x="3766439" y="1187640"/>
              <a:ext cx="3910124" cy="3308161"/>
            </a:xfrm>
            <a:prstGeom prst="roundRect">
              <a:avLst>
                <a:gd name="adj" fmla="val 1040"/>
              </a:avLst>
            </a:prstGeom>
            <a:blipFill>
              <a:blip r:embed="rId4" cstate="screen">
                <a:extLst>
                  <a:ext uri="{28A0092B-C50C-407E-A947-70E740481C1C}">
                    <a14:useLocalDpi xmlns:a14="http://schemas.microsoft.com/office/drawing/2010/main"/>
                  </a:ext>
                </a:extLst>
              </a:blip>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a:extLst>
                <a:ext uri="{FF2B5EF4-FFF2-40B4-BE49-F238E27FC236}">
                  <a16:creationId xmlns:a16="http://schemas.microsoft.com/office/drawing/2014/main" id="{C7DA4AE7-DF5B-0665-81C7-2BE8F47FA6BE}"/>
                </a:ext>
              </a:extLst>
            </p:cNvPr>
            <p:cNvSpPr/>
            <p:nvPr userDrawn="1"/>
          </p:nvSpPr>
          <p:spPr>
            <a:xfrm>
              <a:off x="3707376" y="2411210"/>
              <a:ext cx="808063" cy="396240"/>
            </a:xfrm>
            <a:prstGeom prst="ellipse">
              <a:avLst/>
            </a:prstGeom>
            <a:noFill/>
            <a:ln w="28575">
              <a:solidFill>
                <a:srgbClr val="DF41C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a:extLst>
                <a:ext uri="{FF2B5EF4-FFF2-40B4-BE49-F238E27FC236}">
                  <a16:creationId xmlns:a16="http://schemas.microsoft.com/office/drawing/2014/main" id="{A5AECD48-6DF2-9992-E464-E0CA8DBFE153}"/>
                </a:ext>
              </a:extLst>
            </p:cNvPr>
            <p:cNvSpPr/>
            <p:nvPr userDrawn="1"/>
          </p:nvSpPr>
          <p:spPr>
            <a:xfrm>
              <a:off x="4723235" y="3105604"/>
              <a:ext cx="1062925" cy="418290"/>
            </a:xfrm>
            <a:prstGeom prst="ellipse">
              <a:avLst/>
            </a:prstGeom>
            <a:noFill/>
            <a:ln w="28575">
              <a:solidFill>
                <a:srgbClr val="DF41C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56" name="Straight Connector 55">
            <a:extLst>
              <a:ext uri="{FF2B5EF4-FFF2-40B4-BE49-F238E27FC236}">
                <a16:creationId xmlns:a16="http://schemas.microsoft.com/office/drawing/2014/main" id="{5B56157B-3E35-CCE5-AFEA-4DCD17B3F315}"/>
              </a:ext>
              <a:ext uri="{C183D7F6-B498-43B3-948B-1728B52AA6E4}">
                <adec:decorative xmlns:adec="http://schemas.microsoft.com/office/drawing/2017/decorative" val="1"/>
              </a:ext>
            </a:extLst>
          </p:cNvPr>
          <p:cNvCxnSpPr>
            <a:cxnSpLocks/>
          </p:cNvCxnSpPr>
          <p:nvPr userDrawn="1"/>
        </p:nvCxnSpPr>
        <p:spPr bwMode="gray">
          <a:xfrm flipV="1">
            <a:off x="8025665" y="547200"/>
            <a:ext cx="0" cy="556912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6548034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1_User Guide: Best Practices for PowerPoint">
    <p:bg>
      <p:bgPr>
        <a:solidFill>
          <a:srgbClr val="FFFFFF"/>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2A34BAF-57A8-2477-9162-A0C11600D986}"/>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bwMode="gray">
          <a:xfrm>
            <a:off x="0" y="0"/>
            <a:ext cx="3216275" cy="6858000"/>
          </a:xfrm>
          <a:prstGeom prst="rect">
            <a:avLst/>
          </a:prstGeom>
          <a:solidFill>
            <a:srgbClr val="EDECF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Plus Jakarta Sans" panose="020B0604030504040204"/>
              <a:ea typeface="+mn-ea"/>
              <a:cs typeface="+mn-cs"/>
            </a:endParaRPr>
          </a:p>
        </p:txBody>
      </p:sp>
      <p:sp>
        <p:nvSpPr>
          <p:cNvPr id="4" name="Footer">
            <a:extLst>
              <a:ext uri="{FF2B5EF4-FFF2-40B4-BE49-F238E27FC236}">
                <a16:creationId xmlns:a16="http://schemas.microsoft.com/office/drawing/2014/main" id="{D98E3E45-621A-88DF-E490-7E6E2B0BC6E6}"/>
              </a:ext>
            </a:extLst>
          </p:cNvPr>
          <p:cNvSpPr>
            <a:spLocks noGrp="1" noRot="1" noMove="1" noResize="1" noEditPoints="1" noAdjustHandles="1" noChangeArrowheads="1" noChangeShapeType="1"/>
          </p:cNvSpPr>
          <p:nvPr>
            <p:ph type="ftr" sz="quarter" idx="11"/>
          </p:nvPr>
        </p:nvSpPr>
        <p:spPr bwMode="gray">
          <a:xfrm>
            <a:off x="550164" y="6439710"/>
            <a:ext cx="2666111" cy="418289"/>
          </a:xfrm>
        </p:spPr>
        <p:txBody>
          <a:bodyPr/>
          <a:lstStyle/>
          <a:p>
            <a:r>
              <a:rPr lang="en-US" noProof="0"/>
              <a:t>Copyright 2025 Pearson. All rights reserved.</a:t>
            </a:r>
          </a:p>
        </p:txBody>
      </p:sp>
      <p:sp>
        <p:nvSpPr>
          <p:cNvPr id="5" name="Slide Number">
            <a:extLst>
              <a:ext uri="{FF2B5EF4-FFF2-40B4-BE49-F238E27FC236}">
                <a16:creationId xmlns:a16="http://schemas.microsoft.com/office/drawing/2014/main" id="{912DB833-253D-BDCA-D9DF-7C4BCBD1A196}"/>
              </a:ext>
            </a:extLst>
          </p:cNvPr>
          <p:cNvSpPr>
            <a:spLocks noGrp="1" noRot="1" noMove="1" noResize="1" noEditPoints="1" noAdjustHandles="1" noChangeArrowheads="1" noChangeShapeType="1"/>
          </p:cNvSpPr>
          <p:nvPr>
            <p:ph type="sldNum" sz="quarter" idx="12"/>
          </p:nvPr>
        </p:nvSpPr>
        <p:spPr bwMode="gray"/>
        <p:txBody>
          <a:bodyPr/>
          <a:lstStyle>
            <a:lvl1pPr>
              <a:defRPr>
                <a:solidFill>
                  <a:schemeClr val="tx2"/>
                </a:solidFill>
              </a:defRPr>
            </a:lvl1pPr>
          </a:lstStyle>
          <a:p>
            <a:fld id="{27BB625B-AB5A-C845-B50B-ED205C3DDF7A}" type="slidenum">
              <a:rPr lang="en-US" noProof="0" smtClean="0"/>
              <a:pPr/>
              <a:t>‹N›</a:t>
            </a:fld>
            <a:endParaRPr lang="en-US" noProof="0"/>
          </a:p>
        </p:txBody>
      </p:sp>
      <p:sp>
        <p:nvSpPr>
          <p:cNvPr id="10" name="Text">
            <a:extLst>
              <a:ext uri="{FF2B5EF4-FFF2-40B4-BE49-F238E27FC236}">
                <a16:creationId xmlns:a16="http://schemas.microsoft.com/office/drawing/2014/main" id="{B1F999C2-225E-B7AB-AEA7-08B33948150E}"/>
              </a:ext>
            </a:extLst>
          </p:cNvPr>
          <p:cNvSpPr>
            <a:spLocks noGrp="1"/>
          </p:cNvSpPr>
          <p:nvPr>
            <p:ph type="body" sz="half" idx="2" hasCustomPrompt="1"/>
          </p:nvPr>
        </p:nvSpPr>
        <p:spPr>
          <a:xfrm>
            <a:off x="550164" y="1849120"/>
            <a:ext cx="2457196" cy="4456430"/>
          </a:xfrm>
        </p:spPr>
        <p:txBody>
          <a:bodyPr/>
          <a:lstStyle>
            <a:lvl1pPr marL="0" indent="0">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Place text here </a:t>
            </a:r>
          </a:p>
        </p:txBody>
      </p:sp>
      <p:sp>
        <p:nvSpPr>
          <p:cNvPr id="16" name="Content">
            <a:extLst>
              <a:ext uri="{FF2B5EF4-FFF2-40B4-BE49-F238E27FC236}">
                <a16:creationId xmlns:a16="http://schemas.microsoft.com/office/drawing/2014/main" id="{3823A507-B9CB-AA0A-06EB-6AAB95C33361}"/>
              </a:ext>
            </a:extLst>
          </p:cNvPr>
          <p:cNvSpPr>
            <a:spLocks noGrp="1"/>
          </p:cNvSpPr>
          <p:nvPr>
            <p:ph sz="quarter" idx="13"/>
          </p:nvPr>
        </p:nvSpPr>
        <p:spPr>
          <a:xfrm>
            <a:off x="3766440" y="548640"/>
            <a:ext cx="7877874" cy="5781040"/>
          </a:xfrm>
        </p:spPr>
        <p:txBody>
          <a:bodyPr/>
          <a:lstStyle/>
          <a:p>
            <a:pPr lvl="0"/>
            <a:r>
              <a:rPr lang="it-IT" noProof="0"/>
              <a:t>Fare clic per modificare gli stili del testo dello schema</a:t>
            </a:r>
          </a:p>
          <a:p>
            <a:pPr lvl="1"/>
            <a:r>
              <a:rPr lang="it-IT" noProof="0"/>
              <a:t>Secondo livello</a:t>
            </a:r>
          </a:p>
          <a:p>
            <a:pPr lvl="2"/>
            <a:r>
              <a:rPr lang="it-IT" noProof="0"/>
              <a:t>Terzo livello</a:t>
            </a:r>
          </a:p>
          <a:p>
            <a:pPr lvl="3"/>
            <a:r>
              <a:rPr lang="it-IT" noProof="0"/>
              <a:t>Quarto livello</a:t>
            </a:r>
          </a:p>
          <a:p>
            <a:pPr lvl="4"/>
            <a:r>
              <a:rPr lang="it-IT" noProof="0"/>
              <a:t>Quinto livello</a:t>
            </a:r>
            <a:endParaRPr lang="en-US" noProof="0"/>
          </a:p>
        </p:txBody>
      </p:sp>
      <p:sp>
        <p:nvSpPr>
          <p:cNvPr id="17" name="Title">
            <a:extLst>
              <a:ext uri="{FF2B5EF4-FFF2-40B4-BE49-F238E27FC236}">
                <a16:creationId xmlns:a16="http://schemas.microsoft.com/office/drawing/2014/main" id="{8C093552-A8E2-632A-9F57-C4BD8A440885}"/>
              </a:ext>
            </a:extLst>
          </p:cNvPr>
          <p:cNvSpPr>
            <a:spLocks noGrp="1"/>
          </p:cNvSpPr>
          <p:nvPr>
            <p:ph type="title" hasCustomPrompt="1"/>
          </p:nvPr>
        </p:nvSpPr>
        <p:spPr>
          <a:xfrm>
            <a:off x="550164" y="552450"/>
            <a:ext cx="2457196" cy="910590"/>
          </a:xfrm>
        </p:spPr>
        <p:txBody>
          <a:bodyPr/>
          <a:lstStyle>
            <a:lvl1pPr>
              <a:defRPr sz="2200"/>
            </a:lvl1pPr>
          </a:lstStyle>
          <a:p>
            <a:r>
              <a:rPr lang="en-US" noProof="0"/>
              <a:t>Place headline here</a:t>
            </a:r>
          </a:p>
        </p:txBody>
      </p:sp>
      <p:sp>
        <p:nvSpPr>
          <p:cNvPr id="18" name="Section">
            <a:extLst>
              <a:ext uri="{FF2B5EF4-FFF2-40B4-BE49-F238E27FC236}">
                <a16:creationId xmlns:a16="http://schemas.microsoft.com/office/drawing/2014/main" id="{6B6B5F26-9F68-9A1D-D0CD-E7302AC4C976}"/>
              </a:ext>
            </a:extLst>
          </p:cNvPr>
          <p:cNvSpPr>
            <a:spLocks noGrp="1"/>
          </p:cNvSpPr>
          <p:nvPr>
            <p:ph type="body" sz="quarter" idx="36" hasCustomPrompt="1"/>
          </p:nvPr>
        </p:nvSpPr>
        <p:spPr>
          <a:xfrm>
            <a:off x="550164" y="0"/>
            <a:ext cx="2666111" cy="547200"/>
          </a:xfrm>
        </p:spPr>
        <p:txBody>
          <a:bodyPr anchor="ctr" anchorCtr="0"/>
          <a:lstStyle>
            <a:lvl1pPr marL="0" indent="0">
              <a:spcAft>
                <a:spcPts val="0"/>
              </a:spcAft>
              <a:buNone/>
              <a:defRPr lang="en-US" sz="1000" kern="1200" cap="all" baseline="0" dirty="0">
                <a:solidFill>
                  <a:srgbClr val="512EAB"/>
                </a:solidFill>
                <a:latin typeface="+mn-lt"/>
                <a:ea typeface="+mn-ea"/>
                <a:cs typeface="+mn-cs"/>
              </a:defRPr>
            </a:lvl1pPr>
          </a:lstStyle>
          <a:p>
            <a:pPr marL="0" lvl="0" indent="0" algn="l" defTabSz="914400" rtl="0" eaLnBrk="1" latinLnBrk="0" hangingPunct="1">
              <a:lnSpc>
                <a:spcPct val="100000"/>
              </a:lnSpc>
              <a:spcBef>
                <a:spcPts val="0"/>
              </a:spcBef>
              <a:spcAft>
                <a:spcPts val="0"/>
              </a:spcAft>
              <a:buFont typeface="Plus Jakarta Sans" panose="020B0604020202020204" pitchFamily="34" charset="0"/>
              <a:buNone/>
            </a:pPr>
            <a:r>
              <a:rPr lang="en-US" noProof="0"/>
              <a:t>Section title</a:t>
            </a:r>
          </a:p>
        </p:txBody>
      </p:sp>
    </p:spTree>
    <p:extLst>
      <p:ext uri="{BB962C8B-B14F-4D97-AF65-F5344CB8AC3E}">
        <p14:creationId xmlns:p14="http://schemas.microsoft.com/office/powerpoint/2010/main" val="41944061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_Title Slide with Image">
    <p:bg>
      <p:bgPr>
        <a:solidFill>
          <a:srgbClr val="0D004D"/>
        </a:solidFill>
        <a:effectLst/>
      </p:bgPr>
    </p:bg>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F08166A-83F0-2554-8E7D-B4BAD344F028}"/>
              </a:ext>
            </a:extLst>
          </p:cNvPr>
          <p:cNvSpPr>
            <a:spLocks noGrp="1"/>
          </p:cNvSpPr>
          <p:nvPr>
            <p:ph type="ctrTitle" hasCustomPrompt="1"/>
          </p:nvPr>
        </p:nvSpPr>
        <p:spPr>
          <a:xfrm>
            <a:off x="542924" y="1646237"/>
            <a:ext cx="6419088" cy="3187020"/>
          </a:xfrm>
        </p:spPr>
        <p:txBody>
          <a:bodyPr anchor="b"/>
          <a:lstStyle>
            <a:lvl1pPr algn="l">
              <a:defRPr sz="6000" b="1">
                <a:solidFill>
                  <a:schemeClr val="bg2"/>
                </a:solidFill>
                <a:latin typeface="+mn-lt"/>
              </a:defRPr>
            </a:lvl1pPr>
          </a:lstStyle>
          <a:p>
            <a:r>
              <a:rPr lang="en-US" noProof="0" dirty="0"/>
              <a:t>Place title here, maximum three lines lorem</a:t>
            </a:r>
          </a:p>
        </p:txBody>
      </p:sp>
      <p:sp>
        <p:nvSpPr>
          <p:cNvPr id="3" name="Subtitle">
            <a:extLst>
              <a:ext uri="{FF2B5EF4-FFF2-40B4-BE49-F238E27FC236}">
                <a16:creationId xmlns:a16="http://schemas.microsoft.com/office/drawing/2014/main" id="{8879E363-BBA4-E8FB-32B0-B30CAED83B60}"/>
              </a:ext>
            </a:extLst>
          </p:cNvPr>
          <p:cNvSpPr>
            <a:spLocks noGrp="1"/>
          </p:cNvSpPr>
          <p:nvPr>
            <p:ph type="subTitle" idx="1" hasCustomPrompt="1"/>
          </p:nvPr>
        </p:nvSpPr>
        <p:spPr>
          <a:xfrm>
            <a:off x="542926" y="5212670"/>
            <a:ext cx="5484812" cy="1097643"/>
          </a:xfrm>
        </p:spPr>
        <p:txBody>
          <a:bodyPr anchor="b">
            <a:normAutofit/>
          </a:bodyPr>
          <a:lstStyle>
            <a:lvl1pPr marL="0" indent="0" algn="l">
              <a:spcBef>
                <a:spcPts val="0"/>
              </a:spcBef>
              <a:buNone/>
              <a:defRPr sz="160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Place subtitle here</a:t>
            </a:r>
          </a:p>
        </p:txBody>
      </p:sp>
    </p:spTree>
    <p:extLst>
      <p:ext uri="{BB962C8B-B14F-4D97-AF65-F5344CB8AC3E}">
        <p14:creationId xmlns:p14="http://schemas.microsoft.com/office/powerpoint/2010/main" val="1339935826"/>
      </p:ext>
    </p:extLst>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84" Type="http://schemas.openxmlformats.org/officeDocument/2006/relationships/slideLayout" Target="../slideLayouts/slideLayout84.xml"/><Relationship Id="rId16" Type="http://schemas.openxmlformats.org/officeDocument/2006/relationships/slideLayout" Target="../slideLayouts/slideLayout16.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5" Type="http://schemas.openxmlformats.org/officeDocument/2006/relationships/slideLayout" Target="../slideLayouts/slideLayout5.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77" Type="http://schemas.openxmlformats.org/officeDocument/2006/relationships/slideLayout" Target="../slideLayouts/slideLayout77.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80" Type="http://schemas.openxmlformats.org/officeDocument/2006/relationships/slideLayout" Target="../slideLayouts/slideLayout80.xml"/><Relationship Id="rId85" Type="http://schemas.openxmlformats.org/officeDocument/2006/relationships/slideLayout" Target="../slideLayouts/slideLayout85.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83" Type="http://schemas.openxmlformats.org/officeDocument/2006/relationships/slideLayout" Target="../slideLayouts/slideLayout83.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81" Type="http://schemas.openxmlformats.org/officeDocument/2006/relationships/slideLayout" Target="../slideLayouts/slideLayout81.xml"/><Relationship Id="rId86"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7" Type="http://schemas.openxmlformats.org/officeDocument/2006/relationships/slideLayout" Target="../slideLayouts/slideLayout7.xml"/><Relationship Id="rId71" Type="http://schemas.openxmlformats.org/officeDocument/2006/relationships/slideLayout" Target="../slideLayouts/slideLayout71.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66" Type="http://schemas.openxmlformats.org/officeDocument/2006/relationships/slideLayout" Target="../slideLayouts/slideLayout66.xml"/><Relationship Id="rId61" Type="http://schemas.openxmlformats.org/officeDocument/2006/relationships/slideLayout" Target="../slideLayouts/slideLayout61.xml"/><Relationship Id="rId82" Type="http://schemas.openxmlformats.org/officeDocument/2006/relationships/slideLayout" Target="../slideLayouts/slideLayout8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a:extLst>
              <a:ext uri="{FF2B5EF4-FFF2-40B4-BE49-F238E27FC236}">
                <a16:creationId xmlns:a16="http://schemas.microsoft.com/office/drawing/2014/main" id="{9AD60200-3E33-D436-0419-3AA0F4F60789}"/>
              </a:ext>
            </a:extLst>
          </p:cNvPr>
          <p:cNvSpPr>
            <a:spLocks noGrp="1"/>
          </p:cNvSpPr>
          <p:nvPr>
            <p:ph type="title"/>
          </p:nvPr>
        </p:nvSpPr>
        <p:spPr>
          <a:xfrm>
            <a:off x="550164" y="552450"/>
            <a:ext cx="11091672" cy="819150"/>
          </a:xfrm>
          <a:prstGeom prst="rect">
            <a:avLst/>
          </a:prstGeom>
        </p:spPr>
        <p:txBody>
          <a:bodyPr vert="horz" lIns="0" tIns="0" rIns="0" bIns="0" rtlCol="0" anchor="t">
            <a:noAutofit/>
          </a:bodyPr>
          <a:lstStyle/>
          <a:p>
            <a:r>
              <a:rPr lang="it-IT" noProof="0"/>
              <a:t>Fare clic per modificare lo stile del titolo dello schema</a:t>
            </a:r>
            <a:endParaRPr lang="en-US" noProof="0"/>
          </a:p>
        </p:txBody>
      </p:sp>
      <p:sp>
        <p:nvSpPr>
          <p:cNvPr id="3" name="Text Placeholder">
            <a:extLst>
              <a:ext uri="{FF2B5EF4-FFF2-40B4-BE49-F238E27FC236}">
                <a16:creationId xmlns:a16="http://schemas.microsoft.com/office/drawing/2014/main" id="{2BE2F4EB-8656-9C31-9CD6-2AB145224B91}"/>
              </a:ext>
            </a:extLst>
          </p:cNvPr>
          <p:cNvSpPr>
            <a:spLocks noGrp="1"/>
          </p:cNvSpPr>
          <p:nvPr>
            <p:ph type="body" idx="1"/>
          </p:nvPr>
        </p:nvSpPr>
        <p:spPr>
          <a:xfrm>
            <a:off x="550164" y="1370807"/>
            <a:ext cx="11091672" cy="4664868"/>
          </a:xfrm>
          <a:prstGeom prst="rect">
            <a:avLst/>
          </a:prstGeom>
        </p:spPr>
        <p:txBody>
          <a:bodyPr vert="horz" lIns="0" tIns="0" rIns="0" bIns="0" rtlCol="0">
            <a:noAutofit/>
          </a:bodyPr>
          <a:lstStyle/>
          <a:p>
            <a:pPr lvl="0"/>
            <a:r>
              <a:rPr lang="it-IT" noProof="0"/>
              <a:t>Fare clic per modificare gli stili del testo dello schema</a:t>
            </a:r>
          </a:p>
          <a:p>
            <a:pPr lvl="1"/>
            <a:r>
              <a:rPr lang="it-IT" noProof="0"/>
              <a:t>Secondo livello</a:t>
            </a:r>
          </a:p>
          <a:p>
            <a:pPr lvl="2"/>
            <a:r>
              <a:rPr lang="it-IT" noProof="0"/>
              <a:t>Terzo livello</a:t>
            </a:r>
          </a:p>
          <a:p>
            <a:pPr lvl="3"/>
            <a:r>
              <a:rPr lang="it-IT" noProof="0"/>
              <a:t>Quarto livello</a:t>
            </a:r>
          </a:p>
          <a:p>
            <a:pPr lvl="4"/>
            <a:r>
              <a:rPr lang="it-IT" noProof="0"/>
              <a:t>Quinto livello</a:t>
            </a:r>
            <a:endParaRPr lang="en-US" noProof="0"/>
          </a:p>
        </p:txBody>
      </p:sp>
      <p:sp>
        <p:nvSpPr>
          <p:cNvPr id="5" name="Footer Placeholder">
            <a:extLst>
              <a:ext uri="{FF2B5EF4-FFF2-40B4-BE49-F238E27FC236}">
                <a16:creationId xmlns:a16="http://schemas.microsoft.com/office/drawing/2014/main" id="{AEE6316A-B9EC-C74D-FAE0-6ADE46E3727F}"/>
              </a:ext>
            </a:extLst>
          </p:cNvPr>
          <p:cNvSpPr>
            <a:spLocks noGrp="1" noRot="1" noMove="1" noResize="1" noEditPoints="1" noAdjustHandles="1" noChangeArrowheads="1" noChangeShapeType="1"/>
          </p:cNvSpPr>
          <p:nvPr>
            <p:ph type="ftr" sz="quarter" idx="3"/>
          </p:nvPr>
        </p:nvSpPr>
        <p:spPr>
          <a:xfrm>
            <a:off x="550164" y="6439710"/>
            <a:ext cx="3605276" cy="418289"/>
          </a:xfrm>
          <a:prstGeom prst="rect">
            <a:avLst/>
          </a:prstGeom>
        </p:spPr>
        <p:txBody>
          <a:bodyPr vert="horz" lIns="0" tIns="0" rIns="0" bIns="0" rtlCol="0" anchor="ctr">
            <a:noAutofit/>
          </a:bodyPr>
          <a:lstStyle>
            <a:lvl1pPr algn="l">
              <a:defRPr sz="800">
                <a:solidFill>
                  <a:schemeClr val="tx2"/>
                </a:solidFill>
              </a:defRPr>
            </a:lvl1pPr>
          </a:lstStyle>
          <a:p>
            <a:r>
              <a:rPr lang="en-US" noProof="0"/>
              <a:t>Copyright 2025 Pearson. All rights reserved.</a:t>
            </a:r>
          </a:p>
        </p:txBody>
      </p:sp>
      <p:sp>
        <p:nvSpPr>
          <p:cNvPr id="6" name="Slide Number Placeholder">
            <a:extLst>
              <a:ext uri="{FF2B5EF4-FFF2-40B4-BE49-F238E27FC236}">
                <a16:creationId xmlns:a16="http://schemas.microsoft.com/office/drawing/2014/main" id="{958503A2-A518-3CE3-268E-AC18982F166D}"/>
              </a:ext>
            </a:extLst>
          </p:cNvPr>
          <p:cNvSpPr>
            <a:spLocks noGrp="1" noRot="1" noMove="1" noResize="1" noEditPoints="1" noAdjustHandles="1" noChangeArrowheads="1" noChangeShapeType="1"/>
          </p:cNvSpPr>
          <p:nvPr>
            <p:ph type="sldNum" sz="quarter" idx="4"/>
          </p:nvPr>
        </p:nvSpPr>
        <p:spPr>
          <a:xfrm>
            <a:off x="9908540" y="6439710"/>
            <a:ext cx="1734820" cy="418290"/>
          </a:xfrm>
          <a:prstGeom prst="rect">
            <a:avLst/>
          </a:prstGeom>
        </p:spPr>
        <p:txBody>
          <a:bodyPr vert="horz" lIns="0" tIns="0" rIns="0" bIns="0" rtlCol="0" anchor="ctr">
            <a:noAutofit/>
          </a:bodyPr>
          <a:lstStyle>
            <a:lvl1pPr algn="r">
              <a:defRPr sz="800">
                <a:solidFill>
                  <a:schemeClr val="tx2"/>
                </a:solidFill>
              </a:defRPr>
            </a:lvl1pPr>
          </a:lstStyle>
          <a:p>
            <a:fld id="{27BB625B-AB5A-C845-B50B-ED205C3DDF7A}" type="slidenum">
              <a:rPr lang="en-US" noProof="0" smtClean="0"/>
              <a:pPr/>
              <a:t>‹N›</a:t>
            </a:fld>
            <a:endParaRPr lang="en-US" noProof="0"/>
          </a:p>
        </p:txBody>
      </p:sp>
    </p:spTree>
    <p:extLst>
      <p:ext uri="{BB962C8B-B14F-4D97-AF65-F5344CB8AC3E}">
        <p14:creationId xmlns:p14="http://schemas.microsoft.com/office/powerpoint/2010/main" val="4150540610"/>
      </p:ext>
    </p:extLst>
  </p:cSld>
  <p:clrMap bg1="lt1" tx1="dk1" bg2="lt2" tx2="dk2" accent1="accent1" accent2="accent2" accent3="accent3" accent4="accent4" accent5="accent5" accent6="accent6" hlink="hlink" folHlink="folHlink"/>
  <p:sldLayoutIdLst>
    <p:sldLayoutId id="2147483951" r:id="rId1"/>
    <p:sldLayoutId id="2147483952" r:id="rId2"/>
    <p:sldLayoutId id="2147483953" r:id="rId3"/>
    <p:sldLayoutId id="2147483954" r:id="rId4"/>
    <p:sldLayoutId id="2147483955" r:id="rId5"/>
    <p:sldLayoutId id="2147483956" r:id="rId6"/>
    <p:sldLayoutId id="2147483957" r:id="rId7"/>
    <p:sldLayoutId id="2147483958" r:id="rId8"/>
    <p:sldLayoutId id="2147484086" r:id="rId9"/>
    <p:sldLayoutId id="2147484085" r:id="rId10"/>
    <p:sldLayoutId id="2147483960" r:id="rId11"/>
    <p:sldLayoutId id="2147483961" r:id="rId12"/>
    <p:sldLayoutId id="2147483962" r:id="rId13"/>
    <p:sldLayoutId id="2147483963" r:id="rId14"/>
    <p:sldLayoutId id="2147483964" r:id="rId15"/>
    <p:sldLayoutId id="2147483965" r:id="rId16"/>
    <p:sldLayoutId id="2147483966" r:id="rId17"/>
    <p:sldLayoutId id="2147483967" r:id="rId18"/>
    <p:sldLayoutId id="2147483948" r:id="rId19"/>
    <p:sldLayoutId id="2147483949" r:id="rId20"/>
    <p:sldLayoutId id="2147483891" r:id="rId21"/>
    <p:sldLayoutId id="2147483935" r:id="rId22"/>
    <p:sldLayoutId id="2147483667" r:id="rId23"/>
    <p:sldLayoutId id="2147483668" r:id="rId24"/>
    <p:sldLayoutId id="2147483709" r:id="rId25"/>
    <p:sldLayoutId id="2147483710" r:id="rId26"/>
    <p:sldLayoutId id="2147483669" r:id="rId27"/>
    <p:sldLayoutId id="2147483711" r:id="rId28"/>
    <p:sldLayoutId id="2147483674" r:id="rId29"/>
    <p:sldLayoutId id="2147484030" r:id="rId30"/>
    <p:sldLayoutId id="2147484032" r:id="rId31"/>
    <p:sldLayoutId id="2147484031" r:id="rId32"/>
    <p:sldLayoutId id="2147484033" r:id="rId33"/>
    <p:sldLayoutId id="2147484034" r:id="rId34"/>
    <p:sldLayoutId id="2147484037" r:id="rId35"/>
    <p:sldLayoutId id="2147484038" r:id="rId36"/>
    <p:sldLayoutId id="2147484039" r:id="rId37"/>
    <p:sldLayoutId id="2147484040" r:id="rId38"/>
    <p:sldLayoutId id="2147484041" r:id="rId39"/>
    <p:sldLayoutId id="2147484087" r:id="rId40"/>
    <p:sldLayoutId id="2147484042" r:id="rId41"/>
    <p:sldLayoutId id="2147484043" r:id="rId42"/>
    <p:sldLayoutId id="2147484014" r:id="rId43"/>
    <p:sldLayoutId id="2147483936" r:id="rId44"/>
    <p:sldLayoutId id="2147483937" r:id="rId45"/>
    <p:sldLayoutId id="2147483656" r:id="rId46"/>
    <p:sldLayoutId id="2147483940" r:id="rId47"/>
    <p:sldLayoutId id="2147483939" r:id="rId48"/>
    <p:sldLayoutId id="2147483863" r:id="rId49"/>
    <p:sldLayoutId id="2147483862" r:id="rId50"/>
    <p:sldLayoutId id="2147483942" r:id="rId51"/>
    <p:sldLayoutId id="2147483864" r:id="rId52"/>
    <p:sldLayoutId id="2147483943" r:id="rId53"/>
    <p:sldLayoutId id="2147483865" r:id="rId54"/>
    <p:sldLayoutId id="2147483944" r:id="rId55"/>
    <p:sldLayoutId id="2147483867" r:id="rId56"/>
    <p:sldLayoutId id="2147483866" r:id="rId57"/>
    <p:sldLayoutId id="2147483868" r:id="rId58"/>
    <p:sldLayoutId id="2147483934" r:id="rId59"/>
    <p:sldLayoutId id="2147484013" r:id="rId60"/>
    <p:sldLayoutId id="2147483869" r:id="rId61"/>
    <p:sldLayoutId id="2147483870" r:id="rId62"/>
    <p:sldLayoutId id="2147483941" r:id="rId63"/>
    <p:sldLayoutId id="2147483716" r:id="rId64"/>
    <p:sldLayoutId id="2147483717" r:id="rId65"/>
    <p:sldLayoutId id="2147484010" r:id="rId66"/>
    <p:sldLayoutId id="2147484011" r:id="rId67"/>
    <p:sldLayoutId id="2147483658" r:id="rId68"/>
    <p:sldLayoutId id="2147484067" r:id="rId69"/>
    <p:sldLayoutId id="2147484068" r:id="rId70"/>
    <p:sldLayoutId id="2147484070" r:id="rId71"/>
    <p:sldLayoutId id="2147484078" r:id="rId72"/>
    <p:sldLayoutId id="2147484072" r:id="rId73"/>
    <p:sldLayoutId id="2147484073" r:id="rId74"/>
    <p:sldLayoutId id="2147484074" r:id="rId75"/>
    <p:sldLayoutId id="2147484075" r:id="rId76"/>
    <p:sldLayoutId id="2147484082" r:id="rId77"/>
    <p:sldLayoutId id="2147484079" r:id="rId78"/>
    <p:sldLayoutId id="2147484080" r:id="rId79"/>
    <p:sldLayoutId id="2147484077" r:id="rId80"/>
    <p:sldLayoutId id="2147484088" r:id="rId81"/>
    <p:sldLayoutId id="2147484089" r:id="rId82"/>
    <p:sldLayoutId id="2147484091" r:id="rId83"/>
    <p:sldLayoutId id="2147484090" r:id="rId84"/>
    <p:sldLayoutId id="2147484083" r:id="rId85"/>
  </p:sldLayoutIdLst>
  <p:hf hdr="0" dt="0"/>
  <p:txStyles>
    <p:titleStyle>
      <a:lvl1pPr algn="l" defTabSz="914400" rtl="0" eaLnBrk="1" latinLnBrk="0" hangingPunct="1">
        <a:lnSpc>
          <a:spcPct val="90000"/>
        </a:lnSpc>
        <a:spcBef>
          <a:spcPct val="0"/>
        </a:spcBef>
        <a:buNone/>
        <a:defRPr sz="3200" kern="1200">
          <a:solidFill>
            <a:schemeClr val="tx2"/>
          </a:solidFill>
          <a:latin typeface="+mj-lt"/>
          <a:ea typeface="+mj-ea"/>
          <a:cs typeface="+mj-cs"/>
        </a:defRPr>
      </a:lvl1pPr>
    </p:titleStyle>
    <p:bodyStyle>
      <a:lvl1pPr marL="0" indent="0" algn="l" defTabSz="914400" rtl="0" eaLnBrk="1" latinLnBrk="0" hangingPunct="1">
        <a:lnSpc>
          <a:spcPct val="100000"/>
        </a:lnSpc>
        <a:spcBef>
          <a:spcPts val="0"/>
        </a:spcBef>
        <a:spcAft>
          <a:spcPts val="600"/>
        </a:spcAft>
        <a:buFont typeface="Plus Jakarta Sans" panose="020B0604020202020204" pitchFamily="34" charset="0"/>
        <a:buNone/>
        <a:defRPr sz="1600" kern="1200">
          <a:solidFill>
            <a:schemeClr val="tx2"/>
          </a:solidFill>
          <a:latin typeface="+mn-lt"/>
          <a:ea typeface="+mn-ea"/>
          <a:cs typeface="+mn-cs"/>
        </a:defRPr>
      </a:lvl1pPr>
      <a:lvl2pPr marL="460800" indent="-228600" algn="l" defTabSz="914400" rtl="0" eaLnBrk="1" latinLnBrk="0" hangingPunct="1">
        <a:lnSpc>
          <a:spcPct val="100000"/>
        </a:lnSpc>
        <a:spcBef>
          <a:spcPts val="0"/>
        </a:spcBef>
        <a:spcAft>
          <a:spcPts val="600"/>
        </a:spcAft>
        <a:buFont typeface="Plus Jakarta Sans" panose="020B0604020202020204" pitchFamily="34" charset="0"/>
        <a:buChar char="•"/>
        <a:defRPr sz="1600" kern="1200">
          <a:solidFill>
            <a:schemeClr val="tx2"/>
          </a:solidFill>
          <a:latin typeface="+mn-lt"/>
          <a:ea typeface="+mn-ea"/>
          <a:cs typeface="+mn-cs"/>
        </a:defRPr>
      </a:lvl2pPr>
      <a:lvl3pPr marL="691200" indent="-228600" algn="l" defTabSz="914400" rtl="0" eaLnBrk="1" latinLnBrk="0" hangingPunct="1">
        <a:lnSpc>
          <a:spcPct val="100000"/>
        </a:lnSpc>
        <a:spcBef>
          <a:spcPts val="0"/>
        </a:spcBef>
        <a:spcAft>
          <a:spcPts val="600"/>
        </a:spcAft>
        <a:buFont typeface="Plus Jakarta Sans" panose="020B0604020202020204" pitchFamily="34" charset="0"/>
        <a:buChar char="•"/>
        <a:defRPr sz="1600" kern="1200">
          <a:solidFill>
            <a:schemeClr val="tx2"/>
          </a:solidFill>
          <a:latin typeface="+mn-lt"/>
          <a:ea typeface="+mn-ea"/>
          <a:cs typeface="+mn-cs"/>
        </a:defRPr>
      </a:lvl3pPr>
      <a:lvl4pPr marL="921600" indent="-228600" algn="l" defTabSz="914400" rtl="0" eaLnBrk="1" latinLnBrk="0" hangingPunct="1">
        <a:lnSpc>
          <a:spcPct val="100000"/>
        </a:lnSpc>
        <a:spcBef>
          <a:spcPts val="0"/>
        </a:spcBef>
        <a:spcAft>
          <a:spcPts val="600"/>
        </a:spcAft>
        <a:buFont typeface="Plus Jakarta Sans" panose="020B0604020202020204" pitchFamily="34" charset="0"/>
        <a:buChar char="•"/>
        <a:defRPr sz="1600" kern="1200">
          <a:solidFill>
            <a:schemeClr val="tx2"/>
          </a:solidFill>
          <a:latin typeface="+mn-lt"/>
          <a:ea typeface="+mn-ea"/>
          <a:cs typeface="+mn-cs"/>
        </a:defRPr>
      </a:lvl4pPr>
      <a:lvl5pPr marL="1152000" indent="-228600" algn="l" defTabSz="914400" rtl="0" eaLnBrk="1" latinLnBrk="0" hangingPunct="1">
        <a:lnSpc>
          <a:spcPct val="100000"/>
        </a:lnSpc>
        <a:spcBef>
          <a:spcPts val="0"/>
        </a:spcBef>
        <a:spcAft>
          <a:spcPts val="600"/>
        </a:spcAft>
        <a:buFont typeface="Plus Jakarta Sans" panose="020B0604020202020204" pitchFamily="34" charset="0"/>
        <a:buChar char="•"/>
        <a:defRPr sz="16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1440" userDrawn="1">
          <p15:clr>
            <a:srgbClr val="A4A3A4"/>
          </p15:clr>
        </p15:guide>
        <p15:guide id="3" pos="7680" userDrawn="1">
          <p15:clr>
            <a:srgbClr val="F26B43"/>
          </p15:clr>
        </p15:guide>
        <p15:guide id="4" orient="horz" pos="3975" userDrawn="1">
          <p15:clr>
            <a:srgbClr val="F26B43"/>
          </p15:clr>
        </p15:guide>
        <p15:guide id="5" pos="342" userDrawn="1">
          <p15:clr>
            <a:srgbClr val="F26B43"/>
          </p15:clr>
        </p15:guide>
        <p15:guide id="6" pos="7335" userDrawn="1">
          <p15:clr>
            <a:srgbClr val="F26B43"/>
          </p15:clr>
        </p15:guide>
        <p15:guide id="9" orient="horz" pos="3630" userDrawn="1">
          <p15:clr>
            <a:srgbClr val="A4A3A4"/>
          </p15:clr>
        </p15:guide>
        <p15:guide id="14" orient="horz" pos="3802" userDrawn="1">
          <p15:clr>
            <a:srgbClr val="A4A3A4"/>
          </p15:clr>
        </p15:guide>
        <p15:guide id="15" pos="6240" userDrawn="1">
          <p15:clr>
            <a:srgbClr val="A4A3A4"/>
          </p15:clr>
        </p15:guide>
        <p15:guide id="16" orient="horz" pos="4320" userDrawn="1">
          <p15:clr>
            <a:srgbClr val="F26B43"/>
          </p15:clr>
        </p15:guide>
        <p15:guide id="17" userDrawn="1">
          <p15:clr>
            <a:srgbClr val="F26B43"/>
          </p15:clr>
        </p15:guide>
        <p15:guide id="18" pos="846" userDrawn="1">
          <p15:clr>
            <a:srgbClr val="A4A3A4"/>
          </p15:clr>
        </p15:guide>
        <p15:guide id="19" pos="934" userDrawn="1">
          <p15:clr>
            <a:srgbClr val="A4A3A4"/>
          </p15:clr>
        </p15:guide>
        <p15:guide id="20" pos="1522" userDrawn="1">
          <p15:clr>
            <a:srgbClr val="A4A3A4"/>
          </p15:clr>
        </p15:guide>
        <p15:guide id="21" pos="6832" userDrawn="1">
          <p15:clr>
            <a:srgbClr val="A4A3A4"/>
          </p15:clr>
        </p15:guide>
        <p15:guide id="22" pos="6744" userDrawn="1">
          <p15:clr>
            <a:srgbClr val="A4A3A4"/>
          </p15:clr>
        </p15:guide>
        <p15:guide id="23" pos="6156" userDrawn="1">
          <p15:clr>
            <a:srgbClr val="A4A3A4"/>
          </p15:clr>
        </p15:guide>
        <p15:guide id="24" pos="2026" userDrawn="1">
          <p15:clr>
            <a:srgbClr val="A4A3A4"/>
          </p15:clr>
        </p15:guide>
        <p15:guide id="26" pos="5652" userDrawn="1">
          <p15:clr>
            <a:srgbClr val="A4A3A4"/>
          </p15:clr>
        </p15:guide>
        <p15:guide id="27" pos="5566" userDrawn="1">
          <p15:clr>
            <a:srgbClr val="A4A3A4"/>
          </p15:clr>
        </p15:guide>
        <p15:guide id="29" pos="2112" userDrawn="1">
          <p15:clr>
            <a:srgbClr val="A4A3A4"/>
          </p15:clr>
        </p15:guide>
        <p15:guide id="30" pos="3795" userDrawn="1">
          <p15:clr>
            <a:srgbClr val="A4A3A4"/>
          </p15:clr>
        </p15:guide>
        <p15:guide id="31" pos="3884" userDrawn="1">
          <p15:clr>
            <a:srgbClr val="A4A3A4"/>
          </p15:clr>
        </p15:guide>
        <p15:guide id="32" pos="3294" userDrawn="1">
          <p15:clr>
            <a:srgbClr val="A4A3A4"/>
          </p15:clr>
        </p15:guide>
        <p15:guide id="33" pos="4386" userDrawn="1">
          <p15:clr>
            <a:srgbClr val="A4A3A4"/>
          </p15:clr>
        </p15:guide>
        <p15:guide id="34" pos="3208" userDrawn="1">
          <p15:clr>
            <a:srgbClr val="A4A3A4"/>
          </p15:clr>
        </p15:guide>
        <p15:guide id="35" pos="4470" userDrawn="1">
          <p15:clr>
            <a:srgbClr val="A4A3A4"/>
          </p15:clr>
        </p15:guide>
        <p15:guide id="36" pos="2705" userDrawn="1">
          <p15:clr>
            <a:srgbClr val="A4A3A4"/>
          </p15:clr>
        </p15:guide>
        <p15:guide id="37" pos="2619" userDrawn="1">
          <p15:clr>
            <a:srgbClr val="A4A3A4"/>
          </p15:clr>
        </p15:guide>
        <p15:guide id="38" pos="4973" userDrawn="1">
          <p15:clr>
            <a:srgbClr val="A4A3A4"/>
          </p15:clr>
        </p15:guide>
        <p15:guide id="39" pos="5057" userDrawn="1">
          <p15:clr>
            <a:srgbClr val="A4A3A4"/>
          </p15:clr>
        </p15:guide>
        <p15:guide id="40" orient="horz" pos="2160" userDrawn="1">
          <p15:clr>
            <a:srgbClr val="A4A3A4"/>
          </p15:clr>
        </p15:guide>
        <p15:guide id="41" orient="horz" userDrawn="1">
          <p15:clr>
            <a:srgbClr val="F26B43"/>
          </p15:clr>
        </p15:guide>
        <p15:guide id="42" orient="horz" pos="344" userDrawn="1">
          <p15:clr>
            <a:srgbClr val="F26B43"/>
          </p15:clr>
        </p15:guide>
        <p15:guide id="43" orient="horz" pos="691" userDrawn="1">
          <p15:clr>
            <a:srgbClr val="A4A3A4"/>
          </p15:clr>
        </p15:guide>
        <p15:guide id="44" orient="horz" pos="861" userDrawn="1">
          <p15:clr>
            <a:srgbClr val="A4A3A4"/>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61.jpeg"/><Relationship Id="rId1" Type="http://schemas.openxmlformats.org/officeDocument/2006/relationships/slideLayout" Target="../slideLayouts/slideLayout21.xml"/></Relationships>
</file>

<file path=ppt/slides/_rels/slide11.xml.rels><?xml version="1.0" encoding="UTF-8" standalone="yes"?>
<Relationships xmlns="http://schemas.openxmlformats.org/package/2006/relationships"><Relationship Id="rId3" Type="http://schemas.openxmlformats.org/officeDocument/2006/relationships/image" Target="../media/image463.jpeg"/><Relationship Id="rId2" Type="http://schemas.openxmlformats.org/officeDocument/2006/relationships/image" Target="../media/image462.jpg"/><Relationship Id="rId1" Type="http://schemas.openxmlformats.org/officeDocument/2006/relationships/slideLayout" Target="../slideLayouts/slideLayout35.xml"/><Relationship Id="rId5" Type="http://schemas.openxmlformats.org/officeDocument/2006/relationships/image" Target="../media/image465.jpeg"/><Relationship Id="rId4" Type="http://schemas.openxmlformats.org/officeDocument/2006/relationships/image" Target="../media/image464.jpeg"/></Relationships>
</file>

<file path=ppt/slides/_rels/slide12.xml.rels><?xml version="1.0" encoding="UTF-8" standalone="yes"?>
<Relationships xmlns="http://schemas.openxmlformats.org/package/2006/relationships"><Relationship Id="rId3" Type="http://schemas.openxmlformats.org/officeDocument/2006/relationships/image" Target="../media/image467.jpg"/><Relationship Id="rId2" Type="http://schemas.openxmlformats.org/officeDocument/2006/relationships/image" Target="../media/image466.jpeg"/><Relationship Id="rId1" Type="http://schemas.openxmlformats.org/officeDocument/2006/relationships/slideLayout" Target="../slideLayouts/slideLayout35.xml"/><Relationship Id="rId5" Type="http://schemas.openxmlformats.org/officeDocument/2006/relationships/image" Target="../media/image469.jpeg"/><Relationship Id="rId4" Type="http://schemas.openxmlformats.org/officeDocument/2006/relationships/image" Target="../media/image468.jpeg"/></Relationships>
</file>

<file path=ppt/slides/_rels/slide13.xml.rels><?xml version="1.0" encoding="UTF-8" standalone="yes"?>
<Relationships xmlns="http://schemas.openxmlformats.org/package/2006/relationships"><Relationship Id="rId3" Type="http://schemas.openxmlformats.org/officeDocument/2006/relationships/image" Target="../media/image471.jpeg"/><Relationship Id="rId2" Type="http://schemas.openxmlformats.org/officeDocument/2006/relationships/image" Target="../media/image470.jpeg"/><Relationship Id="rId1" Type="http://schemas.openxmlformats.org/officeDocument/2006/relationships/slideLayout" Target="../slideLayouts/slideLayout35.xml"/><Relationship Id="rId4" Type="http://schemas.openxmlformats.org/officeDocument/2006/relationships/image" Target="../media/image472.jpeg"/></Relationships>
</file>

<file path=ppt/slides/_rels/slide14.xml.rels><?xml version="1.0" encoding="UTF-8" standalone="yes"?>
<Relationships xmlns="http://schemas.openxmlformats.org/package/2006/relationships"><Relationship Id="rId2" Type="http://schemas.openxmlformats.org/officeDocument/2006/relationships/image" Target="../media/image473.png"/><Relationship Id="rId1" Type="http://schemas.openxmlformats.org/officeDocument/2006/relationships/slideLayout" Target="../slideLayouts/slideLayout4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3.xml.rels><?xml version="1.0" encoding="UTF-8" standalone="yes"?>
<Relationships xmlns="http://schemas.openxmlformats.org/package/2006/relationships"><Relationship Id="rId2" Type="http://schemas.openxmlformats.org/officeDocument/2006/relationships/image" Target="../media/image454.jpeg"/><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2" Type="http://schemas.openxmlformats.org/officeDocument/2006/relationships/image" Target="../media/image455.jpg"/><Relationship Id="rId1" Type="http://schemas.openxmlformats.org/officeDocument/2006/relationships/slideLayout" Target="../slideLayouts/slideLayout22.xml"/></Relationships>
</file>

<file path=ppt/slides/_rels/slide5.xml.rels><?xml version="1.0" encoding="UTF-8" standalone="yes"?>
<Relationships xmlns="http://schemas.openxmlformats.org/package/2006/relationships"><Relationship Id="rId3" Type="http://schemas.openxmlformats.org/officeDocument/2006/relationships/image" Target="../media/image456.jpg"/><Relationship Id="rId2" Type="http://schemas.openxmlformats.org/officeDocument/2006/relationships/notesSlide" Target="../notesSlides/notesSlide1.xml"/><Relationship Id="rId1" Type="http://schemas.openxmlformats.org/officeDocument/2006/relationships/slideLayout" Target="../slideLayouts/slideLayout47.xml"/></Relationships>
</file>

<file path=ppt/slides/_rels/slide6.xml.rels><?xml version="1.0" encoding="UTF-8" standalone="yes"?>
<Relationships xmlns="http://schemas.openxmlformats.org/package/2006/relationships"><Relationship Id="rId2" Type="http://schemas.openxmlformats.org/officeDocument/2006/relationships/image" Target="../media/image457.jpeg"/><Relationship Id="rId1" Type="http://schemas.openxmlformats.org/officeDocument/2006/relationships/slideLayout" Target="../slideLayouts/slideLayout46.xml"/></Relationships>
</file>

<file path=ppt/slides/_rels/slide7.xml.rels><?xml version="1.0" encoding="UTF-8" standalone="yes"?>
<Relationships xmlns="http://schemas.openxmlformats.org/package/2006/relationships"><Relationship Id="rId3" Type="http://schemas.openxmlformats.org/officeDocument/2006/relationships/image" Target="../media/image459.png"/><Relationship Id="rId2" Type="http://schemas.openxmlformats.org/officeDocument/2006/relationships/image" Target="../media/image458.png"/><Relationship Id="rId1" Type="http://schemas.openxmlformats.org/officeDocument/2006/relationships/slideLayout" Target="../slideLayouts/slideLayout2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9.xml.rels><?xml version="1.0" encoding="UTF-8" standalone="yes"?>
<Relationships xmlns="http://schemas.openxmlformats.org/package/2006/relationships"><Relationship Id="rId2" Type="http://schemas.openxmlformats.org/officeDocument/2006/relationships/image" Target="../media/image460.jpeg"/><Relationship Id="rId1" Type="http://schemas.openxmlformats.org/officeDocument/2006/relationships/slideLayout" Target="../slideLayouts/slideLayout3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testo 2">
            <a:extLst>
              <a:ext uri="{FF2B5EF4-FFF2-40B4-BE49-F238E27FC236}">
                <a16:creationId xmlns:a16="http://schemas.microsoft.com/office/drawing/2014/main" id="{3DFA5619-70F5-D039-92B3-213A946AB6B4}"/>
              </a:ext>
            </a:extLst>
          </p:cNvPr>
          <p:cNvSpPr>
            <a:spLocks noGrp="1"/>
          </p:cNvSpPr>
          <p:nvPr>
            <p:ph type="body" sz="quarter" idx="13"/>
          </p:nvPr>
        </p:nvSpPr>
        <p:spPr>
          <a:xfrm>
            <a:off x="542925" y="5156200"/>
            <a:ext cx="6071520" cy="1154113"/>
          </a:xfrm>
        </p:spPr>
        <p:txBody>
          <a:bodyPr/>
          <a:lstStyle/>
          <a:p>
            <a:r>
              <a:rPr lang="it-IT" sz="4000" dirty="0"/>
              <a:t>Read to be Happy Project – scuola primaria</a:t>
            </a:r>
          </a:p>
        </p:txBody>
      </p:sp>
    </p:spTree>
    <p:extLst>
      <p:ext uri="{BB962C8B-B14F-4D97-AF65-F5344CB8AC3E}">
        <p14:creationId xmlns:p14="http://schemas.microsoft.com/office/powerpoint/2010/main" val="21768898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testo 1">
            <a:extLst>
              <a:ext uri="{FF2B5EF4-FFF2-40B4-BE49-F238E27FC236}">
                <a16:creationId xmlns:a16="http://schemas.microsoft.com/office/drawing/2014/main" id="{EC358309-953E-4D54-3249-BF603093615A}"/>
              </a:ext>
            </a:extLst>
          </p:cNvPr>
          <p:cNvSpPr>
            <a:spLocks noGrp="1"/>
          </p:cNvSpPr>
          <p:nvPr>
            <p:ph type="body" sz="quarter" idx="27"/>
          </p:nvPr>
        </p:nvSpPr>
        <p:spPr/>
        <p:txBody>
          <a:bodyPr/>
          <a:lstStyle/>
          <a:p>
            <a:endParaRPr lang="it-IT"/>
          </a:p>
        </p:txBody>
      </p:sp>
      <p:sp>
        <p:nvSpPr>
          <p:cNvPr id="3" name="Titolo 2">
            <a:extLst>
              <a:ext uri="{FF2B5EF4-FFF2-40B4-BE49-F238E27FC236}">
                <a16:creationId xmlns:a16="http://schemas.microsoft.com/office/drawing/2014/main" id="{3C89CE61-0013-F79E-C377-9FCADDF72BEC}"/>
              </a:ext>
            </a:extLst>
          </p:cNvPr>
          <p:cNvSpPr>
            <a:spLocks noGrp="1"/>
          </p:cNvSpPr>
          <p:nvPr>
            <p:ph type="title"/>
          </p:nvPr>
        </p:nvSpPr>
        <p:spPr/>
        <p:txBody>
          <a:bodyPr/>
          <a:lstStyle/>
          <a:p>
            <a:r>
              <a:rPr lang="it-IT" dirty="0"/>
              <a:t>Materiali a supporto del progetto</a:t>
            </a:r>
          </a:p>
        </p:txBody>
      </p:sp>
      <p:sp>
        <p:nvSpPr>
          <p:cNvPr id="4" name="Segnaposto testo 3">
            <a:extLst>
              <a:ext uri="{FF2B5EF4-FFF2-40B4-BE49-F238E27FC236}">
                <a16:creationId xmlns:a16="http://schemas.microsoft.com/office/drawing/2014/main" id="{71EA0C6D-5DF4-133D-2B65-3E00933AB735}"/>
              </a:ext>
            </a:extLst>
          </p:cNvPr>
          <p:cNvSpPr>
            <a:spLocks noGrp="1"/>
          </p:cNvSpPr>
          <p:nvPr>
            <p:ph type="body" sz="quarter" idx="21"/>
          </p:nvPr>
        </p:nvSpPr>
        <p:spPr/>
        <p:txBody>
          <a:bodyPr/>
          <a:lstStyle/>
          <a:p>
            <a:r>
              <a:rPr lang="it-IT" dirty="0"/>
              <a:t>1</a:t>
            </a:r>
          </a:p>
        </p:txBody>
      </p:sp>
      <p:sp>
        <p:nvSpPr>
          <p:cNvPr id="5" name="Segnaposto testo 4">
            <a:extLst>
              <a:ext uri="{FF2B5EF4-FFF2-40B4-BE49-F238E27FC236}">
                <a16:creationId xmlns:a16="http://schemas.microsoft.com/office/drawing/2014/main" id="{4EC09121-AA6D-7839-72A6-D30701FC76FD}"/>
              </a:ext>
            </a:extLst>
          </p:cNvPr>
          <p:cNvSpPr>
            <a:spLocks noGrp="1"/>
          </p:cNvSpPr>
          <p:nvPr>
            <p:ph type="body" sz="quarter" idx="15"/>
          </p:nvPr>
        </p:nvSpPr>
        <p:spPr/>
        <p:txBody>
          <a:bodyPr/>
          <a:lstStyle/>
          <a:p>
            <a:r>
              <a:rPr lang="it-IT" dirty="0"/>
              <a:t>Reading </a:t>
            </a:r>
            <a:r>
              <a:rPr lang="it-IT" dirty="0" err="1"/>
              <a:t>circles</a:t>
            </a:r>
            <a:endParaRPr lang="it-IT" dirty="0"/>
          </a:p>
        </p:txBody>
      </p:sp>
      <p:sp>
        <p:nvSpPr>
          <p:cNvPr id="7" name="Segnaposto testo 6">
            <a:extLst>
              <a:ext uri="{FF2B5EF4-FFF2-40B4-BE49-F238E27FC236}">
                <a16:creationId xmlns:a16="http://schemas.microsoft.com/office/drawing/2014/main" id="{13C41AD2-6544-0425-E092-54485430F094}"/>
              </a:ext>
            </a:extLst>
          </p:cNvPr>
          <p:cNvSpPr>
            <a:spLocks noGrp="1"/>
          </p:cNvSpPr>
          <p:nvPr>
            <p:ph type="body" sz="quarter" idx="41"/>
          </p:nvPr>
        </p:nvSpPr>
        <p:spPr/>
        <p:txBody>
          <a:bodyPr/>
          <a:lstStyle/>
          <a:p>
            <a:r>
              <a:rPr lang="it-IT" dirty="0"/>
              <a:t>2</a:t>
            </a:r>
          </a:p>
        </p:txBody>
      </p:sp>
      <p:sp>
        <p:nvSpPr>
          <p:cNvPr id="8" name="Segnaposto testo 7">
            <a:extLst>
              <a:ext uri="{FF2B5EF4-FFF2-40B4-BE49-F238E27FC236}">
                <a16:creationId xmlns:a16="http://schemas.microsoft.com/office/drawing/2014/main" id="{5340A600-51B4-50F0-16C7-F5812DFAEC32}"/>
              </a:ext>
            </a:extLst>
          </p:cNvPr>
          <p:cNvSpPr>
            <a:spLocks noGrp="1"/>
          </p:cNvSpPr>
          <p:nvPr>
            <p:ph type="body" sz="quarter" idx="35"/>
          </p:nvPr>
        </p:nvSpPr>
        <p:spPr/>
        <p:txBody>
          <a:bodyPr/>
          <a:lstStyle/>
          <a:p>
            <a:r>
              <a:rPr lang="it-IT" dirty="0"/>
              <a:t>Book box</a:t>
            </a:r>
          </a:p>
        </p:txBody>
      </p:sp>
      <p:sp>
        <p:nvSpPr>
          <p:cNvPr id="10" name="Segnaposto testo 9">
            <a:extLst>
              <a:ext uri="{FF2B5EF4-FFF2-40B4-BE49-F238E27FC236}">
                <a16:creationId xmlns:a16="http://schemas.microsoft.com/office/drawing/2014/main" id="{1AAAE822-BE7E-5290-8343-66D0EF2AD10C}"/>
              </a:ext>
            </a:extLst>
          </p:cNvPr>
          <p:cNvSpPr>
            <a:spLocks noGrp="1"/>
          </p:cNvSpPr>
          <p:nvPr>
            <p:ph type="body" sz="quarter" idx="50"/>
          </p:nvPr>
        </p:nvSpPr>
        <p:spPr/>
        <p:txBody>
          <a:bodyPr/>
          <a:lstStyle/>
          <a:p>
            <a:r>
              <a:rPr lang="it-IT" dirty="0"/>
              <a:t>3</a:t>
            </a:r>
          </a:p>
        </p:txBody>
      </p:sp>
      <p:sp>
        <p:nvSpPr>
          <p:cNvPr id="11" name="Segnaposto testo 10">
            <a:extLst>
              <a:ext uri="{FF2B5EF4-FFF2-40B4-BE49-F238E27FC236}">
                <a16:creationId xmlns:a16="http://schemas.microsoft.com/office/drawing/2014/main" id="{7398847B-746B-D73A-E11B-2AAD1F5469A6}"/>
              </a:ext>
            </a:extLst>
          </p:cNvPr>
          <p:cNvSpPr>
            <a:spLocks noGrp="1"/>
          </p:cNvSpPr>
          <p:nvPr>
            <p:ph type="body" sz="quarter" idx="44"/>
          </p:nvPr>
        </p:nvSpPr>
        <p:spPr/>
        <p:txBody>
          <a:bodyPr/>
          <a:lstStyle/>
          <a:p>
            <a:r>
              <a:rPr lang="it-IT" dirty="0"/>
              <a:t>Thinking routine </a:t>
            </a:r>
          </a:p>
        </p:txBody>
      </p:sp>
      <p:sp>
        <p:nvSpPr>
          <p:cNvPr id="13" name="Segnaposto testo 12">
            <a:extLst>
              <a:ext uri="{FF2B5EF4-FFF2-40B4-BE49-F238E27FC236}">
                <a16:creationId xmlns:a16="http://schemas.microsoft.com/office/drawing/2014/main" id="{78146CED-CA42-87F1-5FAA-C6447612527F}"/>
              </a:ext>
            </a:extLst>
          </p:cNvPr>
          <p:cNvSpPr>
            <a:spLocks noGrp="1"/>
          </p:cNvSpPr>
          <p:nvPr>
            <p:ph type="body" sz="quarter" idx="33"/>
          </p:nvPr>
        </p:nvSpPr>
        <p:spPr>
          <a:xfrm>
            <a:off x="9402564" y="1969641"/>
            <a:ext cx="457200" cy="277200"/>
          </a:xfrm>
        </p:spPr>
        <p:txBody>
          <a:bodyPr/>
          <a:lstStyle/>
          <a:p>
            <a:r>
              <a:rPr lang="it-IT" dirty="0"/>
              <a:t>4</a:t>
            </a:r>
          </a:p>
        </p:txBody>
      </p:sp>
      <p:sp>
        <p:nvSpPr>
          <p:cNvPr id="14" name="Segnaposto testo 13">
            <a:extLst>
              <a:ext uri="{FF2B5EF4-FFF2-40B4-BE49-F238E27FC236}">
                <a16:creationId xmlns:a16="http://schemas.microsoft.com/office/drawing/2014/main" id="{726924DE-D061-A62F-C1B4-D2EE694A43AD}"/>
              </a:ext>
            </a:extLst>
          </p:cNvPr>
          <p:cNvSpPr>
            <a:spLocks noGrp="1"/>
          </p:cNvSpPr>
          <p:nvPr>
            <p:ph type="body" sz="quarter" idx="29"/>
          </p:nvPr>
        </p:nvSpPr>
        <p:spPr>
          <a:xfrm>
            <a:off x="9402564" y="2558604"/>
            <a:ext cx="2239200" cy="454928"/>
          </a:xfrm>
        </p:spPr>
        <p:txBody>
          <a:bodyPr/>
          <a:lstStyle/>
          <a:p>
            <a:r>
              <a:rPr lang="it-IT" dirty="0"/>
              <a:t>Favorite </a:t>
            </a:r>
            <a:r>
              <a:rPr lang="it-IT" dirty="0" err="1"/>
              <a:t>character</a:t>
            </a:r>
            <a:r>
              <a:rPr lang="it-IT" dirty="0"/>
              <a:t> </a:t>
            </a:r>
          </a:p>
        </p:txBody>
      </p:sp>
      <p:sp>
        <p:nvSpPr>
          <p:cNvPr id="16" name="Segnaposto testo 15">
            <a:extLst>
              <a:ext uri="{FF2B5EF4-FFF2-40B4-BE49-F238E27FC236}">
                <a16:creationId xmlns:a16="http://schemas.microsoft.com/office/drawing/2014/main" id="{78AC5696-A099-A3E6-307A-6AE1EAFC1BB2}"/>
              </a:ext>
            </a:extLst>
          </p:cNvPr>
          <p:cNvSpPr>
            <a:spLocks noGrp="1"/>
          </p:cNvSpPr>
          <p:nvPr>
            <p:ph type="body" sz="quarter" idx="42"/>
          </p:nvPr>
        </p:nvSpPr>
        <p:spPr>
          <a:xfrm>
            <a:off x="550164" y="3834181"/>
            <a:ext cx="457200" cy="277200"/>
          </a:xfrm>
        </p:spPr>
        <p:txBody>
          <a:bodyPr/>
          <a:lstStyle/>
          <a:p>
            <a:r>
              <a:rPr lang="it-IT" dirty="0"/>
              <a:t>5</a:t>
            </a:r>
          </a:p>
        </p:txBody>
      </p:sp>
      <p:sp>
        <p:nvSpPr>
          <p:cNvPr id="17" name="Segnaposto testo 16">
            <a:extLst>
              <a:ext uri="{FF2B5EF4-FFF2-40B4-BE49-F238E27FC236}">
                <a16:creationId xmlns:a16="http://schemas.microsoft.com/office/drawing/2014/main" id="{22044E84-B500-3C0F-A4C3-4E5D5DC2B045}"/>
              </a:ext>
            </a:extLst>
          </p:cNvPr>
          <p:cNvSpPr>
            <a:spLocks noGrp="1"/>
          </p:cNvSpPr>
          <p:nvPr>
            <p:ph type="body" sz="quarter" idx="31"/>
          </p:nvPr>
        </p:nvSpPr>
        <p:spPr>
          <a:xfrm>
            <a:off x="550164" y="4427339"/>
            <a:ext cx="2239200" cy="454928"/>
          </a:xfrm>
        </p:spPr>
        <p:txBody>
          <a:bodyPr/>
          <a:lstStyle/>
          <a:p>
            <a:r>
              <a:rPr lang="it-IT" dirty="0"/>
              <a:t>Act out a scene </a:t>
            </a:r>
          </a:p>
        </p:txBody>
      </p:sp>
      <p:sp>
        <p:nvSpPr>
          <p:cNvPr id="19" name="Segnaposto testo 18">
            <a:extLst>
              <a:ext uri="{FF2B5EF4-FFF2-40B4-BE49-F238E27FC236}">
                <a16:creationId xmlns:a16="http://schemas.microsoft.com/office/drawing/2014/main" id="{6C0E093C-0D85-5D76-8259-885C6B278FD5}"/>
              </a:ext>
            </a:extLst>
          </p:cNvPr>
          <p:cNvSpPr>
            <a:spLocks noGrp="1"/>
          </p:cNvSpPr>
          <p:nvPr>
            <p:ph type="body" sz="quarter" idx="51"/>
          </p:nvPr>
        </p:nvSpPr>
        <p:spPr>
          <a:xfrm>
            <a:off x="3501496" y="3834181"/>
            <a:ext cx="457200" cy="277200"/>
          </a:xfrm>
        </p:spPr>
        <p:txBody>
          <a:bodyPr/>
          <a:lstStyle/>
          <a:p>
            <a:r>
              <a:rPr lang="it-IT" dirty="0"/>
              <a:t>6</a:t>
            </a:r>
          </a:p>
        </p:txBody>
      </p:sp>
      <p:sp>
        <p:nvSpPr>
          <p:cNvPr id="20" name="Segnaposto testo 19">
            <a:extLst>
              <a:ext uri="{FF2B5EF4-FFF2-40B4-BE49-F238E27FC236}">
                <a16:creationId xmlns:a16="http://schemas.microsoft.com/office/drawing/2014/main" id="{43A23A8D-4F1B-99D3-B4D3-838D13226D52}"/>
              </a:ext>
            </a:extLst>
          </p:cNvPr>
          <p:cNvSpPr>
            <a:spLocks noGrp="1"/>
          </p:cNvSpPr>
          <p:nvPr>
            <p:ph type="body" sz="quarter" idx="37"/>
          </p:nvPr>
        </p:nvSpPr>
        <p:spPr>
          <a:xfrm>
            <a:off x="3501496" y="4427339"/>
            <a:ext cx="2239200" cy="454928"/>
          </a:xfrm>
        </p:spPr>
        <p:txBody>
          <a:bodyPr/>
          <a:lstStyle/>
          <a:p>
            <a:r>
              <a:rPr lang="it-IT" dirty="0"/>
              <a:t>Book review </a:t>
            </a:r>
          </a:p>
        </p:txBody>
      </p:sp>
      <p:sp>
        <p:nvSpPr>
          <p:cNvPr id="28" name="Segnaposto piè di pagina 27">
            <a:extLst>
              <a:ext uri="{FF2B5EF4-FFF2-40B4-BE49-F238E27FC236}">
                <a16:creationId xmlns:a16="http://schemas.microsoft.com/office/drawing/2014/main" id="{5F1E7568-9407-588A-4428-B3D7B06B78C5}"/>
              </a:ext>
            </a:extLst>
          </p:cNvPr>
          <p:cNvSpPr>
            <a:spLocks noGrp="1"/>
          </p:cNvSpPr>
          <p:nvPr>
            <p:ph type="ftr" sz="quarter" idx="12"/>
          </p:nvPr>
        </p:nvSpPr>
        <p:spPr/>
        <p:txBody>
          <a:bodyPr/>
          <a:lstStyle/>
          <a:p>
            <a:r>
              <a:rPr lang="en-US" noProof="0"/>
              <a:t>Copyright 2025 Pearson. All rights reserved.</a:t>
            </a:r>
          </a:p>
        </p:txBody>
      </p:sp>
      <p:sp>
        <p:nvSpPr>
          <p:cNvPr id="29" name="Segnaposto numero diapositiva 28">
            <a:extLst>
              <a:ext uri="{FF2B5EF4-FFF2-40B4-BE49-F238E27FC236}">
                <a16:creationId xmlns:a16="http://schemas.microsoft.com/office/drawing/2014/main" id="{66614614-E85F-FD3F-E404-87D04AEC4D5D}"/>
              </a:ext>
            </a:extLst>
          </p:cNvPr>
          <p:cNvSpPr>
            <a:spLocks noGrp="1"/>
          </p:cNvSpPr>
          <p:nvPr>
            <p:ph type="sldNum" sz="quarter" idx="10"/>
          </p:nvPr>
        </p:nvSpPr>
        <p:spPr/>
        <p:txBody>
          <a:bodyPr/>
          <a:lstStyle/>
          <a:p>
            <a:fld id="{27BB625B-AB5A-C845-B50B-ED205C3DDF7A}" type="slidenum">
              <a:rPr lang="en-US" noProof="0" smtClean="0"/>
              <a:pPr/>
              <a:t>10</a:t>
            </a:fld>
            <a:endParaRPr lang="en-US" noProof="0"/>
          </a:p>
        </p:txBody>
      </p:sp>
      <p:pic>
        <p:nvPicPr>
          <p:cNvPr id="7170" name="Picture 2" descr="5 Fun Classroom Reading Activities for Engaging English Language Learners -  Reading Horizons">
            <a:extLst>
              <a:ext uri="{FF2B5EF4-FFF2-40B4-BE49-F238E27FC236}">
                <a16:creationId xmlns:a16="http://schemas.microsoft.com/office/drawing/2014/main" id="{752BDCB0-DA1C-701A-086F-1C1F0556928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7250" r="4000"/>
          <a:stretch>
            <a:fillRect/>
          </a:stretch>
        </p:blipFill>
        <p:spPr bwMode="auto">
          <a:xfrm>
            <a:off x="8848790" y="3129641"/>
            <a:ext cx="3185894" cy="3050324"/>
          </a:xfrm>
          <a:prstGeom prst="rect">
            <a:avLst/>
          </a:prstGeom>
          <a:noFill/>
          <a:extLst>
            <a:ext uri="{909E8E84-426E-40DD-AFC4-6F175D3DCCD1}">
              <a14:hiddenFill xmlns:a14="http://schemas.microsoft.com/office/drawing/2010/main">
                <a:solidFill>
                  <a:srgbClr val="FFFFFF"/>
                </a:solidFill>
              </a14:hiddenFill>
            </a:ext>
          </a:extLst>
        </p:spPr>
      </p:pic>
      <p:sp>
        <p:nvSpPr>
          <p:cNvPr id="6" name="Segnaposto testo 18">
            <a:extLst>
              <a:ext uri="{FF2B5EF4-FFF2-40B4-BE49-F238E27FC236}">
                <a16:creationId xmlns:a16="http://schemas.microsoft.com/office/drawing/2014/main" id="{BD08FFD6-CB0B-C449-B444-6BE7190F4D6A}"/>
              </a:ext>
            </a:extLst>
          </p:cNvPr>
          <p:cNvSpPr txBox="1">
            <a:spLocks/>
          </p:cNvSpPr>
          <p:nvPr/>
        </p:nvSpPr>
        <p:spPr bwMode="auto">
          <a:xfrm>
            <a:off x="6477873" y="3834181"/>
            <a:ext cx="457200" cy="277200"/>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0"/>
              </a:spcAft>
              <a:buFont typeface="Plus Jakarta Sans" panose="020B0604020202020204" pitchFamily="34" charset="0"/>
              <a:buNone/>
              <a:defRPr sz="1800" kern="1200">
                <a:solidFill>
                  <a:srgbClr val="0D004D"/>
                </a:solidFill>
                <a:latin typeface="+mj-lt"/>
                <a:ea typeface="+mn-ea"/>
                <a:cs typeface="+mn-cs"/>
              </a:defRPr>
            </a:lvl1pPr>
            <a:lvl2pPr marL="460800" indent="-228600" algn="l" defTabSz="914400" rtl="0" eaLnBrk="1" latinLnBrk="0" hangingPunct="1">
              <a:lnSpc>
                <a:spcPct val="100000"/>
              </a:lnSpc>
              <a:spcBef>
                <a:spcPts val="0"/>
              </a:spcBef>
              <a:spcAft>
                <a:spcPts val="0"/>
              </a:spcAft>
              <a:buFont typeface="Plus Jakarta Sans" panose="020B0604020202020204" pitchFamily="34" charset="0"/>
              <a:buChar char="•"/>
              <a:defRPr sz="1600" kern="1200">
                <a:solidFill>
                  <a:schemeClr val="tx2"/>
                </a:solidFill>
                <a:latin typeface="+mn-lt"/>
                <a:ea typeface="+mn-ea"/>
                <a:cs typeface="+mn-cs"/>
              </a:defRPr>
            </a:lvl2pPr>
            <a:lvl3pPr marL="691200" indent="-228600" algn="l" defTabSz="914400" rtl="0" eaLnBrk="1" latinLnBrk="0" hangingPunct="1">
              <a:lnSpc>
                <a:spcPct val="100000"/>
              </a:lnSpc>
              <a:spcBef>
                <a:spcPts val="0"/>
              </a:spcBef>
              <a:spcAft>
                <a:spcPts val="0"/>
              </a:spcAft>
              <a:buFont typeface="Plus Jakarta Sans" panose="020B0604020202020204" pitchFamily="34" charset="0"/>
              <a:buChar char="•"/>
              <a:defRPr sz="1600" kern="1200">
                <a:solidFill>
                  <a:schemeClr val="tx2"/>
                </a:solidFill>
                <a:latin typeface="+mn-lt"/>
                <a:ea typeface="+mn-ea"/>
                <a:cs typeface="+mn-cs"/>
              </a:defRPr>
            </a:lvl3pPr>
            <a:lvl4pPr marL="921600" indent="-228600" algn="l" defTabSz="914400" rtl="0" eaLnBrk="1" latinLnBrk="0" hangingPunct="1">
              <a:lnSpc>
                <a:spcPct val="100000"/>
              </a:lnSpc>
              <a:spcBef>
                <a:spcPts val="0"/>
              </a:spcBef>
              <a:spcAft>
                <a:spcPts val="0"/>
              </a:spcAft>
              <a:buFont typeface="Plus Jakarta Sans" panose="020B0604020202020204" pitchFamily="34" charset="0"/>
              <a:buChar char="•"/>
              <a:defRPr sz="1600" kern="1200">
                <a:solidFill>
                  <a:schemeClr val="tx2"/>
                </a:solidFill>
                <a:latin typeface="+mn-lt"/>
                <a:ea typeface="+mn-ea"/>
                <a:cs typeface="+mn-cs"/>
              </a:defRPr>
            </a:lvl4pPr>
            <a:lvl5pPr marL="1152000" indent="-228600" algn="l" defTabSz="914400" rtl="0" eaLnBrk="1" latinLnBrk="0" hangingPunct="1">
              <a:lnSpc>
                <a:spcPct val="100000"/>
              </a:lnSpc>
              <a:spcBef>
                <a:spcPts val="0"/>
              </a:spcBef>
              <a:spcAft>
                <a:spcPts val="0"/>
              </a:spcAft>
              <a:buFont typeface="Plus Jakarta Sans" panose="020B0604020202020204" pitchFamily="34" charset="0"/>
              <a:buChar char="•"/>
              <a:defRPr sz="16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9pPr>
          </a:lstStyle>
          <a:p>
            <a:r>
              <a:rPr lang="it-IT" dirty="0"/>
              <a:t>7</a:t>
            </a:r>
          </a:p>
        </p:txBody>
      </p:sp>
      <p:sp>
        <p:nvSpPr>
          <p:cNvPr id="9" name="Segnaposto testo 19">
            <a:extLst>
              <a:ext uri="{FF2B5EF4-FFF2-40B4-BE49-F238E27FC236}">
                <a16:creationId xmlns:a16="http://schemas.microsoft.com/office/drawing/2014/main" id="{5E7181CA-63B4-8BE5-A673-C15AE051AA72}"/>
              </a:ext>
            </a:extLst>
          </p:cNvPr>
          <p:cNvSpPr txBox="1">
            <a:spLocks/>
          </p:cNvSpPr>
          <p:nvPr/>
        </p:nvSpPr>
        <p:spPr bwMode="auto">
          <a:xfrm>
            <a:off x="6477873" y="4427339"/>
            <a:ext cx="1791056" cy="454928"/>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0"/>
              </a:spcAft>
              <a:buFont typeface="Plus Jakarta Sans" panose="020B0604020202020204" pitchFamily="34" charset="0"/>
              <a:buNone/>
              <a:defRPr sz="1400" kern="1200">
                <a:solidFill>
                  <a:srgbClr val="0D004D"/>
                </a:solidFill>
                <a:latin typeface="Plus Jakarta Sans Medium" pitchFamily="2" charset="0"/>
                <a:ea typeface="+mn-ea"/>
                <a:cs typeface="Plus Jakarta Sans Medium" pitchFamily="2" charset="0"/>
              </a:defRPr>
            </a:lvl1pPr>
            <a:lvl2pPr marL="4608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chemeClr val="bg1"/>
                </a:solidFill>
                <a:latin typeface="+mn-lt"/>
                <a:ea typeface="+mn-ea"/>
                <a:cs typeface="+mn-cs"/>
              </a:defRPr>
            </a:lvl2pPr>
            <a:lvl3pPr marL="6912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chemeClr val="bg1"/>
                </a:solidFill>
                <a:latin typeface="+mn-lt"/>
                <a:ea typeface="+mn-ea"/>
                <a:cs typeface="+mn-cs"/>
              </a:defRPr>
            </a:lvl3pPr>
            <a:lvl4pPr marL="9216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chemeClr val="bg1"/>
                </a:solidFill>
                <a:latin typeface="+mn-lt"/>
                <a:ea typeface="+mn-ea"/>
                <a:cs typeface="+mn-cs"/>
              </a:defRPr>
            </a:lvl4pPr>
            <a:lvl5pPr marL="11520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9pPr>
          </a:lstStyle>
          <a:p>
            <a:r>
              <a:rPr lang="it-IT" dirty="0"/>
              <a:t>Readers Webinar – </a:t>
            </a:r>
          </a:p>
          <a:p>
            <a:r>
              <a:rPr lang="it-IT" dirty="0"/>
              <a:t>16 Ottobre</a:t>
            </a:r>
          </a:p>
        </p:txBody>
      </p:sp>
    </p:spTree>
    <p:extLst>
      <p:ext uri="{BB962C8B-B14F-4D97-AF65-F5344CB8AC3E}">
        <p14:creationId xmlns:p14="http://schemas.microsoft.com/office/powerpoint/2010/main" val="9110685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testo 1">
            <a:extLst>
              <a:ext uri="{FF2B5EF4-FFF2-40B4-BE49-F238E27FC236}">
                <a16:creationId xmlns:a16="http://schemas.microsoft.com/office/drawing/2014/main" id="{2E6D8FAB-9DD1-903F-F420-E7389CB24A66}"/>
              </a:ext>
            </a:extLst>
          </p:cNvPr>
          <p:cNvSpPr>
            <a:spLocks noGrp="1"/>
          </p:cNvSpPr>
          <p:nvPr>
            <p:ph type="body" sz="quarter" idx="27"/>
          </p:nvPr>
        </p:nvSpPr>
        <p:spPr/>
        <p:txBody>
          <a:bodyPr/>
          <a:lstStyle/>
          <a:p>
            <a:endParaRPr lang="it-IT"/>
          </a:p>
        </p:txBody>
      </p:sp>
      <p:sp>
        <p:nvSpPr>
          <p:cNvPr id="3" name="Titolo 2">
            <a:extLst>
              <a:ext uri="{FF2B5EF4-FFF2-40B4-BE49-F238E27FC236}">
                <a16:creationId xmlns:a16="http://schemas.microsoft.com/office/drawing/2014/main" id="{11D3CCCF-A30F-B5CA-DEC6-3FF572E76026}"/>
              </a:ext>
            </a:extLst>
          </p:cNvPr>
          <p:cNvSpPr>
            <a:spLocks noGrp="1"/>
          </p:cNvSpPr>
          <p:nvPr>
            <p:ph type="title"/>
          </p:nvPr>
        </p:nvSpPr>
        <p:spPr/>
        <p:txBody>
          <a:bodyPr/>
          <a:lstStyle/>
          <a:p>
            <a:r>
              <a:rPr lang="it-IT" dirty="0" err="1"/>
              <a:t>Female</a:t>
            </a:r>
            <a:r>
              <a:rPr lang="it-IT" dirty="0"/>
              <a:t> empowerment </a:t>
            </a:r>
          </a:p>
        </p:txBody>
      </p:sp>
      <p:sp>
        <p:nvSpPr>
          <p:cNvPr id="4" name="Segnaposto contenuto 3">
            <a:extLst>
              <a:ext uri="{FF2B5EF4-FFF2-40B4-BE49-F238E27FC236}">
                <a16:creationId xmlns:a16="http://schemas.microsoft.com/office/drawing/2014/main" id="{BBB2B391-3BC9-9270-DB70-6E40A971CB94}"/>
              </a:ext>
            </a:extLst>
          </p:cNvPr>
          <p:cNvSpPr>
            <a:spLocks noGrp="1"/>
          </p:cNvSpPr>
          <p:nvPr>
            <p:ph idx="1"/>
          </p:nvPr>
        </p:nvSpPr>
        <p:spPr>
          <a:xfrm>
            <a:off x="550164" y="2774893"/>
            <a:ext cx="4731137" cy="1308211"/>
          </a:xfrm>
        </p:spPr>
        <p:txBody>
          <a:bodyPr/>
          <a:lstStyle/>
          <a:p>
            <a:pPr lvl="0"/>
            <a:r>
              <a:rPr lang="en-US" dirty="0"/>
              <a:t>Brave – ISBN: 9781292346823</a:t>
            </a:r>
            <a:endParaRPr lang="it-IT" dirty="0"/>
          </a:p>
          <a:p>
            <a:pPr lvl="0"/>
            <a:r>
              <a:rPr lang="en-US" dirty="0"/>
              <a:t>Frozen 1 – ISBN: 9781292346717</a:t>
            </a:r>
            <a:endParaRPr lang="it-IT" dirty="0"/>
          </a:p>
          <a:p>
            <a:pPr lvl="0"/>
            <a:r>
              <a:rPr lang="en-US" dirty="0"/>
              <a:t>Pollyana – ISBN: 9781408288405</a:t>
            </a:r>
            <a:endParaRPr lang="it-IT" dirty="0"/>
          </a:p>
          <a:p>
            <a:pPr lvl="0"/>
            <a:r>
              <a:rPr lang="en-US" dirty="0"/>
              <a:t>Beauty and the Beast – ISBN: 9781292240060</a:t>
            </a:r>
            <a:endParaRPr lang="it-IT" dirty="0"/>
          </a:p>
          <a:p>
            <a:endParaRPr lang="it-IT" dirty="0"/>
          </a:p>
        </p:txBody>
      </p:sp>
      <p:sp>
        <p:nvSpPr>
          <p:cNvPr id="5" name="Segnaposto testo 4">
            <a:extLst>
              <a:ext uri="{FF2B5EF4-FFF2-40B4-BE49-F238E27FC236}">
                <a16:creationId xmlns:a16="http://schemas.microsoft.com/office/drawing/2014/main" id="{35E5C73D-2B25-0E63-EDA0-AA941878FB60}"/>
              </a:ext>
            </a:extLst>
          </p:cNvPr>
          <p:cNvSpPr>
            <a:spLocks noGrp="1"/>
          </p:cNvSpPr>
          <p:nvPr>
            <p:ph type="body" sz="quarter" idx="14"/>
          </p:nvPr>
        </p:nvSpPr>
        <p:spPr/>
        <p:txBody>
          <a:bodyPr/>
          <a:lstStyle/>
          <a:p>
            <a:endParaRPr lang="it-IT"/>
          </a:p>
        </p:txBody>
      </p:sp>
      <p:sp>
        <p:nvSpPr>
          <p:cNvPr id="6" name="Segnaposto piè di pagina 5">
            <a:extLst>
              <a:ext uri="{FF2B5EF4-FFF2-40B4-BE49-F238E27FC236}">
                <a16:creationId xmlns:a16="http://schemas.microsoft.com/office/drawing/2014/main" id="{49218C03-9E88-0E0F-DC81-EA16091EE480}"/>
              </a:ext>
            </a:extLst>
          </p:cNvPr>
          <p:cNvSpPr>
            <a:spLocks noGrp="1"/>
          </p:cNvSpPr>
          <p:nvPr>
            <p:ph type="ftr" sz="quarter" idx="11"/>
          </p:nvPr>
        </p:nvSpPr>
        <p:spPr/>
        <p:txBody>
          <a:bodyPr/>
          <a:lstStyle/>
          <a:p>
            <a:r>
              <a:rPr lang="en-US" noProof="0"/>
              <a:t>Copyright 2025 Pearson. All rights reserved.</a:t>
            </a:r>
          </a:p>
        </p:txBody>
      </p:sp>
      <p:sp>
        <p:nvSpPr>
          <p:cNvPr id="7" name="Segnaposto numero diapositiva 6">
            <a:extLst>
              <a:ext uri="{FF2B5EF4-FFF2-40B4-BE49-F238E27FC236}">
                <a16:creationId xmlns:a16="http://schemas.microsoft.com/office/drawing/2014/main" id="{34BF3FF9-4BAE-EC20-B5AE-60A957142D50}"/>
              </a:ext>
            </a:extLst>
          </p:cNvPr>
          <p:cNvSpPr>
            <a:spLocks noGrp="1"/>
          </p:cNvSpPr>
          <p:nvPr>
            <p:ph type="sldNum" sz="quarter" idx="12"/>
          </p:nvPr>
        </p:nvSpPr>
        <p:spPr/>
        <p:txBody>
          <a:bodyPr/>
          <a:lstStyle/>
          <a:p>
            <a:fld id="{27BB625B-AB5A-C845-B50B-ED205C3DDF7A}" type="slidenum">
              <a:rPr lang="en-US" noProof="0" smtClean="0"/>
              <a:t>11</a:t>
            </a:fld>
            <a:endParaRPr lang="en-US" noProof="0"/>
          </a:p>
        </p:txBody>
      </p:sp>
      <p:pic>
        <p:nvPicPr>
          <p:cNvPr id="9" name="Immagine 8" descr="Immagine che contiene testo, vestiti, cartone animato, vestito&#10;&#10;Il contenuto generato dall'IA potrebbe non essere corretto.">
            <a:extLst>
              <a:ext uri="{FF2B5EF4-FFF2-40B4-BE49-F238E27FC236}">
                <a16:creationId xmlns:a16="http://schemas.microsoft.com/office/drawing/2014/main" id="{86D720FF-E70D-6AFE-5FFC-C6C4105633A3}"/>
              </a:ext>
            </a:extLst>
          </p:cNvPr>
          <p:cNvPicPr>
            <a:picLocks noChangeAspect="1"/>
          </p:cNvPicPr>
          <p:nvPr/>
        </p:nvPicPr>
        <p:blipFill>
          <a:blip r:embed="rId2"/>
          <a:stretch>
            <a:fillRect/>
          </a:stretch>
        </p:blipFill>
        <p:spPr>
          <a:xfrm>
            <a:off x="5939536" y="359044"/>
            <a:ext cx="2398072" cy="2963022"/>
          </a:xfrm>
          <a:prstGeom prst="rect">
            <a:avLst/>
          </a:prstGeom>
        </p:spPr>
      </p:pic>
      <p:pic>
        <p:nvPicPr>
          <p:cNvPr id="3074" name="Picture 2" descr="Level 4: Disney Kids Readers Brave Pack (Pearson English Kids Readers)">
            <a:extLst>
              <a:ext uri="{FF2B5EF4-FFF2-40B4-BE49-F238E27FC236}">
                <a16:creationId xmlns:a16="http://schemas.microsoft.com/office/drawing/2014/main" id="{ADD626C1-FA20-E992-97D1-76050E7C91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94286" y="359044"/>
            <a:ext cx="2398072" cy="2953155"/>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Level 3: Beauty and the Beast (Pearson English Story Readers) - Kalinowski,  Fiona: 9781292240060 - AbeBooks">
            <a:extLst>
              <a:ext uri="{FF2B5EF4-FFF2-40B4-BE49-F238E27FC236}">
                <a16:creationId xmlns:a16="http://schemas.microsoft.com/office/drawing/2014/main" id="{3CC5912C-E724-0960-4C62-0861B24A393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20718" y="3428999"/>
            <a:ext cx="2235708" cy="3429000"/>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Level 2: Disney Kids Readers Frozen Pack (Pearson English Kids Readers):  Morgan, Hawys: 9781292346717: Amazon.com: Books">
            <a:extLst>
              <a:ext uri="{FF2B5EF4-FFF2-40B4-BE49-F238E27FC236}">
                <a16:creationId xmlns:a16="http://schemas.microsoft.com/office/drawing/2014/main" id="{607FCD66-3ED7-70A7-920C-692D6D9F023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94286" y="3545801"/>
            <a:ext cx="2519794" cy="31030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41755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880049-D31B-7CCD-16C2-DE893688DD42}"/>
            </a:ext>
          </a:extLst>
        </p:cNvPr>
        <p:cNvGrpSpPr/>
        <p:nvPr/>
      </p:nvGrpSpPr>
      <p:grpSpPr>
        <a:xfrm>
          <a:off x="0" y="0"/>
          <a:ext cx="0" cy="0"/>
          <a:chOff x="0" y="0"/>
          <a:chExt cx="0" cy="0"/>
        </a:xfrm>
      </p:grpSpPr>
      <p:sp>
        <p:nvSpPr>
          <p:cNvPr id="2" name="Segnaposto testo 1">
            <a:extLst>
              <a:ext uri="{FF2B5EF4-FFF2-40B4-BE49-F238E27FC236}">
                <a16:creationId xmlns:a16="http://schemas.microsoft.com/office/drawing/2014/main" id="{7FBFB79D-48C2-B9A5-2A44-78496FC9B74C}"/>
              </a:ext>
            </a:extLst>
          </p:cNvPr>
          <p:cNvSpPr>
            <a:spLocks noGrp="1"/>
          </p:cNvSpPr>
          <p:nvPr>
            <p:ph type="body" sz="quarter" idx="27"/>
          </p:nvPr>
        </p:nvSpPr>
        <p:spPr/>
        <p:txBody>
          <a:bodyPr/>
          <a:lstStyle/>
          <a:p>
            <a:endParaRPr lang="it-IT"/>
          </a:p>
        </p:txBody>
      </p:sp>
      <p:sp>
        <p:nvSpPr>
          <p:cNvPr id="3" name="Titolo 2">
            <a:extLst>
              <a:ext uri="{FF2B5EF4-FFF2-40B4-BE49-F238E27FC236}">
                <a16:creationId xmlns:a16="http://schemas.microsoft.com/office/drawing/2014/main" id="{CB099EC7-5629-0B69-C376-6C402465B1AF}"/>
              </a:ext>
            </a:extLst>
          </p:cNvPr>
          <p:cNvSpPr>
            <a:spLocks noGrp="1"/>
          </p:cNvSpPr>
          <p:nvPr>
            <p:ph type="title"/>
          </p:nvPr>
        </p:nvSpPr>
        <p:spPr/>
        <p:txBody>
          <a:bodyPr/>
          <a:lstStyle/>
          <a:p>
            <a:r>
              <a:rPr lang="it-IT" dirty="0"/>
              <a:t>Olympic games </a:t>
            </a:r>
          </a:p>
        </p:txBody>
      </p:sp>
      <p:sp>
        <p:nvSpPr>
          <p:cNvPr id="4" name="Segnaposto contenuto 3">
            <a:extLst>
              <a:ext uri="{FF2B5EF4-FFF2-40B4-BE49-F238E27FC236}">
                <a16:creationId xmlns:a16="http://schemas.microsoft.com/office/drawing/2014/main" id="{591C4F4E-7608-C897-0343-870B3607FA2F}"/>
              </a:ext>
            </a:extLst>
          </p:cNvPr>
          <p:cNvSpPr>
            <a:spLocks noGrp="1"/>
          </p:cNvSpPr>
          <p:nvPr>
            <p:ph idx="1"/>
          </p:nvPr>
        </p:nvSpPr>
        <p:spPr>
          <a:xfrm>
            <a:off x="550164" y="2857827"/>
            <a:ext cx="4731137" cy="1855926"/>
          </a:xfrm>
        </p:spPr>
        <p:txBody>
          <a:bodyPr/>
          <a:lstStyle/>
          <a:p>
            <a:pPr lvl="0"/>
            <a:endParaRPr lang="en-US" dirty="0"/>
          </a:p>
          <a:p>
            <a:pPr lvl="0"/>
            <a:r>
              <a:rPr lang="en-US" dirty="0"/>
              <a:t>Inside Out – ISBN: 9781292346830</a:t>
            </a:r>
            <a:endParaRPr lang="it-IT" dirty="0"/>
          </a:p>
          <a:p>
            <a:pPr lvl="0"/>
            <a:r>
              <a:rPr lang="en-US" dirty="0"/>
              <a:t>The Incredibles 2 – ISBN: 9781292346854</a:t>
            </a:r>
            <a:endParaRPr lang="it-IT" dirty="0"/>
          </a:p>
          <a:p>
            <a:pPr lvl="0"/>
            <a:r>
              <a:rPr lang="en-US" dirty="0"/>
              <a:t>Shaun the Sheep – Save the Tree – ISBN: 9781447931348</a:t>
            </a:r>
            <a:endParaRPr lang="it-IT" dirty="0"/>
          </a:p>
          <a:p>
            <a:pPr lvl="0"/>
            <a:r>
              <a:rPr lang="en-US" dirty="0"/>
              <a:t>The Wizard of Oz – ISBN: 9781408288344</a:t>
            </a:r>
            <a:endParaRPr lang="it-IT" dirty="0"/>
          </a:p>
          <a:p>
            <a:endParaRPr lang="it-IT" dirty="0"/>
          </a:p>
        </p:txBody>
      </p:sp>
      <p:sp>
        <p:nvSpPr>
          <p:cNvPr id="6" name="Segnaposto piè di pagina 5">
            <a:extLst>
              <a:ext uri="{FF2B5EF4-FFF2-40B4-BE49-F238E27FC236}">
                <a16:creationId xmlns:a16="http://schemas.microsoft.com/office/drawing/2014/main" id="{C64BE70B-2D56-26D2-545E-011988066E23}"/>
              </a:ext>
            </a:extLst>
          </p:cNvPr>
          <p:cNvSpPr>
            <a:spLocks noGrp="1"/>
          </p:cNvSpPr>
          <p:nvPr>
            <p:ph type="ftr" sz="quarter" idx="11"/>
          </p:nvPr>
        </p:nvSpPr>
        <p:spPr/>
        <p:txBody>
          <a:bodyPr/>
          <a:lstStyle/>
          <a:p>
            <a:r>
              <a:rPr lang="en-US" noProof="0"/>
              <a:t>Copyright 2025 Pearson. All rights reserved.</a:t>
            </a:r>
          </a:p>
        </p:txBody>
      </p:sp>
      <p:sp>
        <p:nvSpPr>
          <p:cNvPr id="7" name="Segnaposto numero diapositiva 6">
            <a:extLst>
              <a:ext uri="{FF2B5EF4-FFF2-40B4-BE49-F238E27FC236}">
                <a16:creationId xmlns:a16="http://schemas.microsoft.com/office/drawing/2014/main" id="{BD0F1272-09C5-D3C9-0C04-0A4CDE7DC6CD}"/>
              </a:ext>
            </a:extLst>
          </p:cNvPr>
          <p:cNvSpPr>
            <a:spLocks noGrp="1"/>
          </p:cNvSpPr>
          <p:nvPr>
            <p:ph type="sldNum" sz="quarter" idx="12"/>
          </p:nvPr>
        </p:nvSpPr>
        <p:spPr/>
        <p:txBody>
          <a:bodyPr/>
          <a:lstStyle/>
          <a:p>
            <a:fld id="{27BB625B-AB5A-C845-B50B-ED205C3DDF7A}" type="slidenum">
              <a:rPr lang="en-US" noProof="0" smtClean="0"/>
              <a:t>12</a:t>
            </a:fld>
            <a:endParaRPr lang="en-US" noProof="0"/>
          </a:p>
        </p:txBody>
      </p:sp>
      <p:pic>
        <p:nvPicPr>
          <p:cNvPr id="4098" name="Picture 2" descr="Inside out. Level 4. Con espansione online : Vv.Aa: Amazon.it: Libri">
            <a:extLst>
              <a:ext uri="{FF2B5EF4-FFF2-40B4-BE49-F238E27FC236}">
                <a16:creationId xmlns:a16="http://schemas.microsoft.com/office/drawing/2014/main" id="{59F5931F-1062-AB62-E49A-81FB6449C7F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51319" y="75937"/>
            <a:ext cx="2619225" cy="3226419"/>
          </a:xfrm>
          <a:prstGeom prst="rect">
            <a:avLst/>
          </a:prstGeom>
          <a:noFill/>
          <a:extLst>
            <a:ext uri="{909E8E84-426E-40DD-AFC4-6F175D3DCCD1}">
              <a14:hiddenFill xmlns:a14="http://schemas.microsoft.com/office/drawing/2010/main">
                <a:solidFill>
                  <a:srgbClr val="FFFFFF"/>
                </a:solidFill>
              </a14:hiddenFill>
            </a:ext>
          </a:extLst>
        </p:spPr>
      </p:pic>
      <p:pic>
        <p:nvPicPr>
          <p:cNvPr id="9" name="Immagine 8" descr="Immagine che contiene testo, albero, poster, vestiti&#10;&#10;Il contenuto generato dall'IA potrebbe non essere corretto.">
            <a:extLst>
              <a:ext uri="{FF2B5EF4-FFF2-40B4-BE49-F238E27FC236}">
                <a16:creationId xmlns:a16="http://schemas.microsoft.com/office/drawing/2014/main" id="{3159C004-9DB2-3B7B-2D95-3B56148E5E4C}"/>
              </a:ext>
            </a:extLst>
          </p:cNvPr>
          <p:cNvPicPr>
            <a:picLocks noChangeAspect="1"/>
          </p:cNvPicPr>
          <p:nvPr/>
        </p:nvPicPr>
        <p:blipFill>
          <a:blip r:embed="rId3"/>
          <a:stretch>
            <a:fillRect/>
          </a:stretch>
        </p:blipFill>
        <p:spPr>
          <a:xfrm>
            <a:off x="8436441" y="3424458"/>
            <a:ext cx="2748871" cy="3396464"/>
          </a:xfrm>
          <a:prstGeom prst="rect">
            <a:avLst/>
          </a:prstGeom>
        </p:spPr>
      </p:pic>
      <p:pic>
        <p:nvPicPr>
          <p:cNvPr id="4102" name="Picture 6" descr="Level 3: The Wizard of Oz ePub with Integrated Audio (Pearson English Kids  Readers) (English Edition) eBook : Helen Parker, Nikolas Ilic: Amazon.it:  Kindle Store">
            <a:extLst>
              <a:ext uri="{FF2B5EF4-FFF2-40B4-BE49-F238E27FC236}">
                <a16:creationId xmlns:a16="http://schemas.microsoft.com/office/drawing/2014/main" id="{D9780843-9144-2F74-DF85-213451F9E96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51320" y="3509940"/>
            <a:ext cx="2619224" cy="32255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Penguin Kids Level 4 : The Incredibles 2">
            <a:extLst>
              <a:ext uri="{FF2B5EF4-FFF2-40B4-BE49-F238E27FC236}">
                <a16:creationId xmlns:a16="http://schemas.microsoft.com/office/drawing/2014/main" id="{52301879-44EE-9193-DEC1-71E735B8B3A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7141" t="9288" r="16834" b="9813"/>
          <a:stretch>
            <a:fillRect/>
          </a:stretch>
        </p:blipFill>
        <p:spPr bwMode="auto">
          <a:xfrm>
            <a:off x="8479201" y="-9085"/>
            <a:ext cx="2772008" cy="33964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72680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testo 1">
            <a:extLst>
              <a:ext uri="{FF2B5EF4-FFF2-40B4-BE49-F238E27FC236}">
                <a16:creationId xmlns:a16="http://schemas.microsoft.com/office/drawing/2014/main" id="{6462CBC3-2E43-30BB-BB2B-635DF6C5F670}"/>
              </a:ext>
            </a:extLst>
          </p:cNvPr>
          <p:cNvSpPr>
            <a:spLocks noGrp="1"/>
          </p:cNvSpPr>
          <p:nvPr>
            <p:ph type="body" sz="quarter" idx="27"/>
          </p:nvPr>
        </p:nvSpPr>
        <p:spPr/>
        <p:txBody>
          <a:bodyPr/>
          <a:lstStyle/>
          <a:p>
            <a:endParaRPr lang="it-IT"/>
          </a:p>
        </p:txBody>
      </p:sp>
      <p:sp>
        <p:nvSpPr>
          <p:cNvPr id="3" name="Titolo 2">
            <a:extLst>
              <a:ext uri="{FF2B5EF4-FFF2-40B4-BE49-F238E27FC236}">
                <a16:creationId xmlns:a16="http://schemas.microsoft.com/office/drawing/2014/main" id="{246FBF9E-C15E-7E5B-6158-B4FCC7B8CC4C}"/>
              </a:ext>
            </a:extLst>
          </p:cNvPr>
          <p:cNvSpPr>
            <a:spLocks noGrp="1"/>
          </p:cNvSpPr>
          <p:nvPr>
            <p:ph type="title"/>
          </p:nvPr>
        </p:nvSpPr>
        <p:spPr/>
        <p:txBody>
          <a:bodyPr/>
          <a:lstStyle/>
          <a:p>
            <a:r>
              <a:rPr lang="it-IT" dirty="0" err="1"/>
              <a:t>Timeless</a:t>
            </a:r>
            <a:r>
              <a:rPr lang="it-IT" dirty="0"/>
              <a:t> </a:t>
            </a:r>
            <a:r>
              <a:rPr lang="it-IT" dirty="0" err="1"/>
              <a:t>classics</a:t>
            </a:r>
            <a:endParaRPr lang="it-IT" dirty="0"/>
          </a:p>
        </p:txBody>
      </p:sp>
      <p:sp>
        <p:nvSpPr>
          <p:cNvPr id="4" name="Segnaposto contenuto 3">
            <a:extLst>
              <a:ext uri="{FF2B5EF4-FFF2-40B4-BE49-F238E27FC236}">
                <a16:creationId xmlns:a16="http://schemas.microsoft.com/office/drawing/2014/main" id="{EB899A5D-29CB-9CBF-3236-339A71BA2471}"/>
              </a:ext>
            </a:extLst>
          </p:cNvPr>
          <p:cNvSpPr>
            <a:spLocks noGrp="1"/>
          </p:cNvSpPr>
          <p:nvPr>
            <p:ph idx="1"/>
          </p:nvPr>
        </p:nvSpPr>
        <p:spPr>
          <a:xfrm>
            <a:off x="550165" y="2835189"/>
            <a:ext cx="5192610" cy="1277791"/>
          </a:xfrm>
        </p:spPr>
        <p:txBody>
          <a:bodyPr/>
          <a:lstStyle/>
          <a:p>
            <a:pPr lvl="0"/>
            <a:r>
              <a:rPr lang="en-US" dirty="0"/>
              <a:t>The Lion King – ISBN: 9781292346809</a:t>
            </a:r>
            <a:endParaRPr lang="it-IT" dirty="0"/>
          </a:p>
          <a:p>
            <a:pPr lvl="0"/>
            <a:r>
              <a:rPr lang="en-US" dirty="0"/>
              <a:t>The Jungle Book – Mowgli Meets Baloo – ISBN: 9781292346687</a:t>
            </a:r>
            <a:endParaRPr lang="it-IT" dirty="0"/>
          </a:p>
          <a:p>
            <a:pPr lvl="0"/>
            <a:r>
              <a:rPr lang="en-US" dirty="0"/>
              <a:t>Goldilocks &amp; the Three Bears – ISBN: 9781292239958</a:t>
            </a:r>
            <a:endParaRPr lang="it-IT" dirty="0"/>
          </a:p>
          <a:p>
            <a:endParaRPr lang="it-IT" dirty="0"/>
          </a:p>
        </p:txBody>
      </p:sp>
      <p:sp>
        <p:nvSpPr>
          <p:cNvPr id="5" name="Segnaposto testo 4">
            <a:extLst>
              <a:ext uri="{FF2B5EF4-FFF2-40B4-BE49-F238E27FC236}">
                <a16:creationId xmlns:a16="http://schemas.microsoft.com/office/drawing/2014/main" id="{C9EB6693-B6DF-2D8C-691A-5012D82062B2}"/>
              </a:ext>
            </a:extLst>
          </p:cNvPr>
          <p:cNvSpPr>
            <a:spLocks noGrp="1"/>
          </p:cNvSpPr>
          <p:nvPr>
            <p:ph type="body" sz="quarter" idx="14"/>
          </p:nvPr>
        </p:nvSpPr>
        <p:spPr/>
        <p:txBody>
          <a:bodyPr/>
          <a:lstStyle/>
          <a:p>
            <a:endParaRPr lang="it-IT"/>
          </a:p>
        </p:txBody>
      </p:sp>
      <p:sp>
        <p:nvSpPr>
          <p:cNvPr id="6" name="Segnaposto piè di pagina 5">
            <a:extLst>
              <a:ext uri="{FF2B5EF4-FFF2-40B4-BE49-F238E27FC236}">
                <a16:creationId xmlns:a16="http://schemas.microsoft.com/office/drawing/2014/main" id="{ECBBF1D0-5DDF-A073-6F57-403A79B48EF0}"/>
              </a:ext>
            </a:extLst>
          </p:cNvPr>
          <p:cNvSpPr>
            <a:spLocks noGrp="1"/>
          </p:cNvSpPr>
          <p:nvPr>
            <p:ph type="ftr" sz="quarter" idx="11"/>
          </p:nvPr>
        </p:nvSpPr>
        <p:spPr/>
        <p:txBody>
          <a:bodyPr/>
          <a:lstStyle/>
          <a:p>
            <a:r>
              <a:rPr lang="en-US" noProof="0"/>
              <a:t>Copyright 2025 Pearson. All rights reserved.</a:t>
            </a:r>
          </a:p>
        </p:txBody>
      </p:sp>
      <p:sp>
        <p:nvSpPr>
          <p:cNvPr id="7" name="Segnaposto numero diapositiva 6">
            <a:extLst>
              <a:ext uri="{FF2B5EF4-FFF2-40B4-BE49-F238E27FC236}">
                <a16:creationId xmlns:a16="http://schemas.microsoft.com/office/drawing/2014/main" id="{F1E6DA72-F5BD-6CB4-CD6A-E35677D31C00}"/>
              </a:ext>
            </a:extLst>
          </p:cNvPr>
          <p:cNvSpPr>
            <a:spLocks noGrp="1"/>
          </p:cNvSpPr>
          <p:nvPr>
            <p:ph type="sldNum" sz="quarter" idx="12"/>
          </p:nvPr>
        </p:nvSpPr>
        <p:spPr/>
        <p:txBody>
          <a:bodyPr/>
          <a:lstStyle/>
          <a:p>
            <a:fld id="{27BB625B-AB5A-C845-B50B-ED205C3DDF7A}" type="slidenum">
              <a:rPr lang="en-US" noProof="0" smtClean="0"/>
              <a:t>13</a:t>
            </a:fld>
            <a:endParaRPr lang="en-US" noProof="0"/>
          </a:p>
        </p:txBody>
      </p:sp>
      <p:pic>
        <p:nvPicPr>
          <p:cNvPr id="5122" name="Picture 2" descr="The lion king. Level 4. Con espansione online : Vv.Aa: Amazon.it: Libri">
            <a:extLst>
              <a:ext uri="{FF2B5EF4-FFF2-40B4-BE49-F238E27FC236}">
                <a16:creationId xmlns:a16="http://schemas.microsoft.com/office/drawing/2014/main" id="{C44C295F-CC6F-C444-38A3-49F94E29ED1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48351" y="57806"/>
            <a:ext cx="2682798" cy="3304729"/>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The jungle book. Mowgli meets Baloo. Level 2. Con espansione online">
            <a:extLst>
              <a:ext uri="{FF2B5EF4-FFF2-40B4-BE49-F238E27FC236}">
                <a16:creationId xmlns:a16="http://schemas.microsoft.com/office/drawing/2014/main" id="{AA0C0CB5-0B10-0E12-3959-A3105620F20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48351" y="3495466"/>
            <a:ext cx="2682798" cy="3303938"/>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Level 1: Goldilocks and the Three Bears (Pearson English Story Readers) ( English Edition) eBook : Hughes, Annie: Amazon.it: Kindle Store">
            <a:extLst>
              <a:ext uri="{FF2B5EF4-FFF2-40B4-BE49-F238E27FC236}">
                <a16:creationId xmlns:a16="http://schemas.microsoft.com/office/drawing/2014/main" id="{A44A58DD-C151-679E-CC96-2D602D9AA41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36725" y="1610416"/>
            <a:ext cx="2829536" cy="40024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50864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testo 1">
            <a:extLst>
              <a:ext uri="{FF2B5EF4-FFF2-40B4-BE49-F238E27FC236}">
                <a16:creationId xmlns:a16="http://schemas.microsoft.com/office/drawing/2014/main" id="{C645CD2B-4558-FB4F-8FE4-E2B6AE788D8C}"/>
              </a:ext>
            </a:extLst>
          </p:cNvPr>
          <p:cNvSpPr>
            <a:spLocks noGrp="1"/>
          </p:cNvSpPr>
          <p:nvPr>
            <p:ph type="body" sz="quarter" idx="27"/>
          </p:nvPr>
        </p:nvSpPr>
        <p:spPr/>
        <p:txBody>
          <a:bodyPr/>
          <a:lstStyle/>
          <a:p>
            <a:endParaRPr lang="it-IT"/>
          </a:p>
        </p:txBody>
      </p:sp>
      <p:sp>
        <p:nvSpPr>
          <p:cNvPr id="3" name="Titolo 2">
            <a:extLst>
              <a:ext uri="{FF2B5EF4-FFF2-40B4-BE49-F238E27FC236}">
                <a16:creationId xmlns:a16="http://schemas.microsoft.com/office/drawing/2014/main" id="{4E58DF5E-8264-E8FE-012A-57B708EB527D}"/>
              </a:ext>
            </a:extLst>
          </p:cNvPr>
          <p:cNvSpPr>
            <a:spLocks noGrp="1"/>
          </p:cNvSpPr>
          <p:nvPr>
            <p:ph type="title"/>
          </p:nvPr>
        </p:nvSpPr>
        <p:spPr/>
        <p:txBody>
          <a:bodyPr/>
          <a:lstStyle/>
          <a:p>
            <a:r>
              <a:rPr lang="it-IT" dirty="0"/>
              <a:t>Perché Read to be Happy?</a:t>
            </a:r>
          </a:p>
        </p:txBody>
      </p:sp>
      <p:sp>
        <p:nvSpPr>
          <p:cNvPr id="5" name="Segnaposto testo 4">
            <a:extLst>
              <a:ext uri="{FF2B5EF4-FFF2-40B4-BE49-F238E27FC236}">
                <a16:creationId xmlns:a16="http://schemas.microsoft.com/office/drawing/2014/main" id="{A48DECC6-FB58-2681-2268-5F13103A8A8E}"/>
              </a:ext>
            </a:extLst>
          </p:cNvPr>
          <p:cNvSpPr>
            <a:spLocks noGrp="1"/>
          </p:cNvSpPr>
          <p:nvPr>
            <p:ph type="body" idx="1"/>
          </p:nvPr>
        </p:nvSpPr>
        <p:spPr>
          <a:xfrm>
            <a:off x="917631" y="1861493"/>
            <a:ext cx="5446025" cy="274320"/>
          </a:xfrm>
        </p:spPr>
        <p:txBody>
          <a:bodyPr/>
          <a:lstStyle/>
          <a:p>
            <a:r>
              <a:rPr lang="it-IT" dirty="0"/>
              <a:t>Favorisce inclusione e partecipazione attiva</a:t>
            </a:r>
          </a:p>
        </p:txBody>
      </p:sp>
      <p:sp>
        <p:nvSpPr>
          <p:cNvPr id="8" name="Segnaposto testo 7">
            <a:extLst>
              <a:ext uri="{FF2B5EF4-FFF2-40B4-BE49-F238E27FC236}">
                <a16:creationId xmlns:a16="http://schemas.microsoft.com/office/drawing/2014/main" id="{3ED3ED3D-D874-F95B-C50D-AE3DAE4CAA5D}"/>
              </a:ext>
            </a:extLst>
          </p:cNvPr>
          <p:cNvSpPr>
            <a:spLocks noGrp="1"/>
          </p:cNvSpPr>
          <p:nvPr>
            <p:ph type="body" idx="41"/>
          </p:nvPr>
        </p:nvSpPr>
        <p:spPr>
          <a:xfrm>
            <a:off x="938380" y="2569255"/>
            <a:ext cx="5446025" cy="274320"/>
          </a:xfrm>
        </p:spPr>
        <p:txBody>
          <a:bodyPr/>
          <a:lstStyle/>
          <a:p>
            <a:r>
              <a:rPr lang="it-IT" dirty="0"/>
              <a:t>Stimola piacere per la lettura e l’uso dell’inglese</a:t>
            </a:r>
          </a:p>
        </p:txBody>
      </p:sp>
      <p:sp>
        <p:nvSpPr>
          <p:cNvPr id="11" name="Segnaposto testo 10">
            <a:extLst>
              <a:ext uri="{FF2B5EF4-FFF2-40B4-BE49-F238E27FC236}">
                <a16:creationId xmlns:a16="http://schemas.microsoft.com/office/drawing/2014/main" id="{ED2987AC-E31D-33C0-1142-0B619ED53C24}"/>
              </a:ext>
            </a:extLst>
          </p:cNvPr>
          <p:cNvSpPr>
            <a:spLocks noGrp="1"/>
          </p:cNvSpPr>
          <p:nvPr>
            <p:ph type="body" idx="42"/>
          </p:nvPr>
        </p:nvSpPr>
        <p:spPr>
          <a:xfrm>
            <a:off x="941612" y="3291298"/>
            <a:ext cx="5446025" cy="274320"/>
          </a:xfrm>
        </p:spPr>
        <p:txBody>
          <a:bodyPr/>
          <a:lstStyle/>
          <a:p>
            <a:r>
              <a:rPr lang="it-IT" dirty="0"/>
              <a:t>Sostiene il benessere emotivo degli studenti</a:t>
            </a:r>
          </a:p>
        </p:txBody>
      </p:sp>
      <p:sp>
        <p:nvSpPr>
          <p:cNvPr id="13" name="Segnaposto piè di pagina 12">
            <a:extLst>
              <a:ext uri="{FF2B5EF4-FFF2-40B4-BE49-F238E27FC236}">
                <a16:creationId xmlns:a16="http://schemas.microsoft.com/office/drawing/2014/main" id="{242665DA-4F7E-2B40-7DFC-85DF310E4C56}"/>
              </a:ext>
            </a:extLst>
          </p:cNvPr>
          <p:cNvSpPr>
            <a:spLocks noGrp="1"/>
          </p:cNvSpPr>
          <p:nvPr>
            <p:ph type="ftr" sz="quarter" idx="11"/>
          </p:nvPr>
        </p:nvSpPr>
        <p:spPr/>
        <p:txBody>
          <a:bodyPr/>
          <a:lstStyle/>
          <a:p>
            <a:r>
              <a:rPr lang="en-US" noProof="0"/>
              <a:t>Copyright 2025 Pearson. All rights reserved.</a:t>
            </a:r>
          </a:p>
        </p:txBody>
      </p:sp>
      <p:sp>
        <p:nvSpPr>
          <p:cNvPr id="14" name="Segnaposto numero diapositiva 13">
            <a:extLst>
              <a:ext uri="{FF2B5EF4-FFF2-40B4-BE49-F238E27FC236}">
                <a16:creationId xmlns:a16="http://schemas.microsoft.com/office/drawing/2014/main" id="{301BF512-389A-77E5-B731-9D5377488D0A}"/>
              </a:ext>
            </a:extLst>
          </p:cNvPr>
          <p:cNvSpPr>
            <a:spLocks noGrp="1"/>
          </p:cNvSpPr>
          <p:nvPr>
            <p:ph type="sldNum" sz="quarter" idx="12"/>
          </p:nvPr>
        </p:nvSpPr>
        <p:spPr/>
        <p:txBody>
          <a:bodyPr/>
          <a:lstStyle/>
          <a:p>
            <a:fld id="{27BB625B-AB5A-C845-B50B-ED205C3DDF7A}" type="slidenum">
              <a:rPr lang="en-US" noProof="0" smtClean="0"/>
              <a:pPr/>
              <a:t>14</a:t>
            </a:fld>
            <a:endParaRPr lang="en-US" noProof="0"/>
          </a:p>
        </p:txBody>
      </p:sp>
      <p:sp>
        <p:nvSpPr>
          <p:cNvPr id="15" name="Segnaposto testo 10">
            <a:extLst>
              <a:ext uri="{FF2B5EF4-FFF2-40B4-BE49-F238E27FC236}">
                <a16:creationId xmlns:a16="http://schemas.microsoft.com/office/drawing/2014/main" id="{6E28B299-479B-24A7-A409-6E21E04206A5}"/>
              </a:ext>
            </a:extLst>
          </p:cNvPr>
          <p:cNvSpPr txBox="1">
            <a:spLocks/>
          </p:cNvSpPr>
          <p:nvPr/>
        </p:nvSpPr>
        <p:spPr bwMode="white">
          <a:xfrm>
            <a:off x="941612" y="4014426"/>
            <a:ext cx="5446025" cy="274320"/>
          </a:xfrm>
          <a:prstGeom prst="rect">
            <a:avLst/>
          </a:prstGeom>
        </p:spPr>
        <p:txBody>
          <a:bodyPr vert="horz" lIns="0" tIns="0" rIns="0" bIns="0" rtlCol="0" anchor="t" anchorCtr="0">
            <a:noAutofit/>
          </a:bodyPr>
          <a:lstStyle>
            <a:lvl1pPr marL="0" indent="0" algn="l" defTabSz="914400" rtl="0" eaLnBrk="1" latinLnBrk="0" hangingPunct="1">
              <a:lnSpc>
                <a:spcPct val="100000"/>
              </a:lnSpc>
              <a:spcBef>
                <a:spcPts val="0"/>
              </a:spcBef>
              <a:spcAft>
                <a:spcPts val="0"/>
              </a:spcAft>
              <a:buFont typeface="Plus Jakarta Sans" panose="020B0604020202020204" pitchFamily="34" charset="0"/>
              <a:buNone/>
              <a:defRPr sz="1600" b="0" kern="1200">
                <a:solidFill>
                  <a:schemeClr val="tx2"/>
                </a:solidFill>
                <a:latin typeface="+mj-lt"/>
                <a:ea typeface="+mn-ea"/>
                <a:cs typeface="+mn-cs"/>
              </a:defRPr>
            </a:lvl1pPr>
            <a:lvl2pPr marL="457200" indent="0" algn="l" defTabSz="914400" rtl="0" eaLnBrk="1" latinLnBrk="0" hangingPunct="1">
              <a:lnSpc>
                <a:spcPct val="100000"/>
              </a:lnSpc>
              <a:spcBef>
                <a:spcPts val="0"/>
              </a:spcBef>
              <a:spcAft>
                <a:spcPts val="600"/>
              </a:spcAft>
              <a:buFont typeface="Plus Jakarta Sans" panose="020B0604020202020204" pitchFamily="34" charset="0"/>
              <a:buNone/>
              <a:defRPr sz="2000" b="1" kern="1200">
                <a:solidFill>
                  <a:schemeClr val="tx2"/>
                </a:solidFill>
                <a:latin typeface="+mn-lt"/>
                <a:ea typeface="+mn-ea"/>
                <a:cs typeface="+mn-cs"/>
              </a:defRPr>
            </a:lvl2pPr>
            <a:lvl3pPr marL="914400" indent="0" algn="l" defTabSz="914400" rtl="0" eaLnBrk="1" latinLnBrk="0" hangingPunct="1">
              <a:lnSpc>
                <a:spcPct val="100000"/>
              </a:lnSpc>
              <a:spcBef>
                <a:spcPts val="0"/>
              </a:spcBef>
              <a:spcAft>
                <a:spcPts val="600"/>
              </a:spcAft>
              <a:buFont typeface="Plus Jakarta Sans" panose="020B0604020202020204" pitchFamily="34" charset="0"/>
              <a:buNone/>
              <a:defRPr sz="1800" b="1" kern="1200">
                <a:solidFill>
                  <a:schemeClr val="tx2"/>
                </a:solidFill>
                <a:latin typeface="+mn-lt"/>
                <a:ea typeface="+mn-ea"/>
                <a:cs typeface="+mn-cs"/>
              </a:defRPr>
            </a:lvl3pPr>
            <a:lvl4pPr marL="1371600" indent="0" algn="l" defTabSz="914400" rtl="0" eaLnBrk="1" latinLnBrk="0" hangingPunct="1">
              <a:lnSpc>
                <a:spcPct val="100000"/>
              </a:lnSpc>
              <a:spcBef>
                <a:spcPts val="0"/>
              </a:spcBef>
              <a:spcAft>
                <a:spcPts val="600"/>
              </a:spcAft>
              <a:buFont typeface="Plus Jakarta Sans" panose="020B0604020202020204" pitchFamily="34" charset="0"/>
              <a:buNone/>
              <a:defRPr sz="1600" b="1" kern="1200">
                <a:solidFill>
                  <a:schemeClr val="tx2"/>
                </a:solidFill>
                <a:latin typeface="+mn-lt"/>
                <a:ea typeface="+mn-ea"/>
                <a:cs typeface="+mn-cs"/>
              </a:defRPr>
            </a:lvl4pPr>
            <a:lvl5pPr marL="1828800" indent="0" algn="l" defTabSz="914400" rtl="0" eaLnBrk="1" latinLnBrk="0" hangingPunct="1">
              <a:lnSpc>
                <a:spcPct val="100000"/>
              </a:lnSpc>
              <a:spcBef>
                <a:spcPts val="0"/>
              </a:spcBef>
              <a:spcAft>
                <a:spcPts val="600"/>
              </a:spcAft>
              <a:buFont typeface="Plus Jakarta Sans" panose="020B0604020202020204" pitchFamily="34" charset="0"/>
              <a:buNone/>
              <a:defRPr sz="1600" b="1" kern="1200">
                <a:solidFill>
                  <a:schemeClr val="tx2"/>
                </a:solidFill>
                <a:latin typeface="+mn-lt"/>
                <a:ea typeface="+mn-ea"/>
                <a:cs typeface="+mn-cs"/>
              </a:defRPr>
            </a:lvl5pPr>
            <a:lvl6pPr marL="2286000" indent="0" algn="l" defTabSz="914400" rtl="0" eaLnBrk="1" latinLnBrk="0" hangingPunct="1">
              <a:lnSpc>
                <a:spcPct val="90000"/>
              </a:lnSpc>
              <a:spcBef>
                <a:spcPts val="500"/>
              </a:spcBef>
              <a:buFont typeface="Plus Jakarta Sans"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Plus Jakarta Sans"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Plus Jakarta Sans"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Plus Jakarta Sans" panose="020B0604020202020204" pitchFamily="34" charset="0"/>
              <a:buNone/>
              <a:defRPr sz="1600" b="1" kern="1200">
                <a:solidFill>
                  <a:schemeClr val="tx1"/>
                </a:solidFill>
                <a:latin typeface="+mn-lt"/>
                <a:ea typeface="+mn-ea"/>
                <a:cs typeface="+mn-cs"/>
              </a:defRPr>
            </a:lvl9pPr>
          </a:lstStyle>
          <a:p>
            <a:r>
              <a:rPr lang="it-IT" dirty="0"/>
              <a:t>Rafforza il ruolo dell’insegnante con strumenti innovativi</a:t>
            </a:r>
          </a:p>
        </p:txBody>
      </p:sp>
      <p:sp>
        <p:nvSpPr>
          <p:cNvPr id="16" name="Segnaposto testo 10">
            <a:extLst>
              <a:ext uri="{FF2B5EF4-FFF2-40B4-BE49-F238E27FC236}">
                <a16:creationId xmlns:a16="http://schemas.microsoft.com/office/drawing/2014/main" id="{9383D92F-4E90-6BF6-0F34-BFF3E1BB194C}"/>
              </a:ext>
            </a:extLst>
          </p:cNvPr>
          <p:cNvSpPr txBox="1">
            <a:spLocks/>
          </p:cNvSpPr>
          <p:nvPr/>
        </p:nvSpPr>
        <p:spPr bwMode="white">
          <a:xfrm>
            <a:off x="941611" y="4737555"/>
            <a:ext cx="6389024" cy="274320"/>
          </a:xfrm>
          <a:prstGeom prst="rect">
            <a:avLst/>
          </a:prstGeom>
        </p:spPr>
        <p:txBody>
          <a:bodyPr vert="horz" lIns="0" tIns="0" rIns="0" bIns="0" rtlCol="0" anchor="t" anchorCtr="0">
            <a:noAutofit/>
          </a:bodyPr>
          <a:lstStyle>
            <a:lvl1pPr marL="0" indent="0" algn="l" defTabSz="914400" rtl="0" eaLnBrk="1" latinLnBrk="0" hangingPunct="1">
              <a:lnSpc>
                <a:spcPct val="100000"/>
              </a:lnSpc>
              <a:spcBef>
                <a:spcPts val="0"/>
              </a:spcBef>
              <a:spcAft>
                <a:spcPts val="0"/>
              </a:spcAft>
              <a:buFont typeface="Plus Jakarta Sans" panose="020B0604020202020204" pitchFamily="34" charset="0"/>
              <a:buNone/>
              <a:defRPr sz="1600" b="0" kern="1200">
                <a:solidFill>
                  <a:schemeClr val="tx2"/>
                </a:solidFill>
                <a:latin typeface="+mj-lt"/>
                <a:ea typeface="+mn-ea"/>
                <a:cs typeface="+mn-cs"/>
              </a:defRPr>
            </a:lvl1pPr>
            <a:lvl2pPr marL="457200" indent="0" algn="l" defTabSz="914400" rtl="0" eaLnBrk="1" latinLnBrk="0" hangingPunct="1">
              <a:lnSpc>
                <a:spcPct val="100000"/>
              </a:lnSpc>
              <a:spcBef>
                <a:spcPts val="0"/>
              </a:spcBef>
              <a:spcAft>
                <a:spcPts val="600"/>
              </a:spcAft>
              <a:buFont typeface="Plus Jakarta Sans" panose="020B0604020202020204" pitchFamily="34" charset="0"/>
              <a:buNone/>
              <a:defRPr sz="2000" b="1" kern="1200">
                <a:solidFill>
                  <a:schemeClr val="tx2"/>
                </a:solidFill>
                <a:latin typeface="+mn-lt"/>
                <a:ea typeface="+mn-ea"/>
                <a:cs typeface="+mn-cs"/>
              </a:defRPr>
            </a:lvl2pPr>
            <a:lvl3pPr marL="914400" indent="0" algn="l" defTabSz="914400" rtl="0" eaLnBrk="1" latinLnBrk="0" hangingPunct="1">
              <a:lnSpc>
                <a:spcPct val="100000"/>
              </a:lnSpc>
              <a:spcBef>
                <a:spcPts val="0"/>
              </a:spcBef>
              <a:spcAft>
                <a:spcPts val="600"/>
              </a:spcAft>
              <a:buFont typeface="Plus Jakarta Sans" panose="020B0604020202020204" pitchFamily="34" charset="0"/>
              <a:buNone/>
              <a:defRPr sz="1800" b="1" kern="1200">
                <a:solidFill>
                  <a:schemeClr val="tx2"/>
                </a:solidFill>
                <a:latin typeface="+mn-lt"/>
                <a:ea typeface="+mn-ea"/>
                <a:cs typeface="+mn-cs"/>
              </a:defRPr>
            </a:lvl3pPr>
            <a:lvl4pPr marL="1371600" indent="0" algn="l" defTabSz="914400" rtl="0" eaLnBrk="1" latinLnBrk="0" hangingPunct="1">
              <a:lnSpc>
                <a:spcPct val="100000"/>
              </a:lnSpc>
              <a:spcBef>
                <a:spcPts val="0"/>
              </a:spcBef>
              <a:spcAft>
                <a:spcPts val="600"/>
              </a:spcAft>
              <a:buFont typeface="Plus Jakarta Sans" panose="020B0604020202020204" pitchFamily="34" charset="0"/>
              <a:buNone/>
              <a:defRPr sz="1600" b="1" kern="1200">
                <a:solidFill>
                  <a:schemeClr val="tx2"/>
                </a:solidFill>
                <a:latin typeface="+mn-lt"/>
                <a:ea typeface="+mn-ea"/>
                <a:cs typeface="+mn-cs"/>
              </a:defRPr>
            </a:lvl4pPr>
            <a:lvl5pPr marL="1828800" indent="0" algn="l" defTabSz="914400" rtl="0" eaLnBrk="1" latinLnBrk="0" hangingPunct="1">
              <a:lnSpc>
                <a:spcPct val="100000"/>
              </a:lnSpc>
              <a:spcBef>
                <a:spcPts val="0"/>
              </a:spcBef>
              <a:spcAft>
                <a:spcPts val="600"/>
              </a:spcAft>
              <a:buFont typeface="Plus Jakarta Sans" panose="020B0604020202020204" pitchFamily="34" charset="0"/>
              <a:buNone/>
              <a:defRPr sz="1600" b="1" kern="1200">
                <a:solidFill>
                  <a:schemeClr val="tx2"/>
                </a:solidFill>
                <a:latin typeface="+mn-lt"/>
                <a:ea typeface="+mn-ea"/>
                <a:cs typeface="+mn-cs"/>
              </a:defRPr>
            </a:lvl5pPr>
            <a:lvl6pPr marL="2286000" indent="0" algn="l" defTabSz="914400" rtl="0" eaLnBrk="1" latinLnBrk="0" hangingPunct="1">
              <a:lnSpc>
                <a:spcPct val="90000"/>
              </a:lnSpc>
              <a:spcBef>
                <a:spcPts val="500"/>
              </a:spcBef>
              <a:buFont typeface="Plus Jakarta Sans"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Plus Jakarta Sans"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Plus Jakarta Sans"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Plus Jakarta Sans" panose="020B0604020202020204" pitchFamily="34" charset="0"/>
              <a:buNone/>
              <a:defRPr sz="1600" b="1" kern="1200">
                <a:solidFill>
                  <a:schemeClr val="tx1"/>
                </a:solidFill>
                <a:latin typeface="+mn-lt"/>
                <a:ea typeface="+mn-ea"/>
                <a:cs typeface="+mn-cs"/>
              </a:defRPr>
            </a:lvl9pPr>
          </a:lstStyle>
          <a:p>
            <a:r>
              <a:rPr lang="it-IT" dirty="0"/>
              <a:t>Crea una scuola e una classe più collaborativa e consapevole</a:t>
            </a:r>
          </a:p>
        </p:txBody>
      </p:sp>
      <p:sp>
        <p:nvSpPr>
          <p:cNvPr id="17" name="Connettore pagina esterna 16">
            <a:extLst>
              <a:ext uri="{FF2B5EF4-FFF2-40B4-BE49-F238E27FC236}">
                <a16:creationId xmlns:a16="http://schemas.microsoft.com/office/drawing/2014/main" id="{59B6A9E1-671D-48DC-9238-E016CCBA0DBD}"/>
              </a:ext>
            </a:extLst>
          </p:cNvPr>
          <p:cNvSpPr/>
          <p:nvPr/>
        </p:nvSpPr>
        <p:spPr>
          <a:xfrm rot="16200000">
            <a:off x="593318" y="1861493"/>
            <a:ext cx="188007" cy="274320"/>
          </a:xfrm>
          <a:prstGeom prst="flowChartOffpageConnector">
            <a:avLst/>
          </a:prstGeom>
          <a:solidFill>
            <a:schemeClr val="accent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8" name="Connettore pagina esterna 17">
            <a:extLst>
              <a:ext uri="{FF2B5EF4-FFF2-40B4-BE49-F238E27FC236}">
                <a16:creationId xmlns:a16="http://schemas.microsoft.com/office/drawing/2014/main" id="{77C4BBAE-378E-2FBD-B73D-14FA4DF4C6E5}"/>
              </a:ext>
            </a:extLst>
          </p:cNvPr>
          <p:cNvSpPr/>
          <p:nvPr/>
        </p:nvSpPr>
        <p:spPr>
          <a:xfrm rot="16200000">
            <a:off x="593319" y="2555852"/>
            <a:ext cx="188007" cy="274320"/>
          </a:xfrm>
          <a:prstGeom prst="flowChartOffpageConnector">
            <a:avLst/>
          </a:prstGeom>
          <a:solidFill>
            <a:schemeClr val="accent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9" name="Connettore pagina esterna 18">
            <a:extLst>
              <a:ext uri="{FF2B5EF4-FFF2-40B4-BE49-F238E27FC236}">
                <a16:creationId xmlns:a16="http://schemas.microsoft.com/office/drawing/2014/main" id="{6B5C44F9-AF10-E14B-66B9-63E56C9557D2}"/>
              </a:ext>
            </a:extLst>
          </p:cNvPr>
          <p:cNvSpPr/>
          <p:nvPr/>
        </p:nvSpPr>
        <p:spPr>
          <a:xfrm rot="16200000">
            <a:off x="593318" y="3291297"/>
            <a:ext cx="188007" cy="274320"/>
          </a:xfrm>
          <a:prstGeom prst="flowChartOffpageConnector">
            <a:avLst/>
          </a:prstGeom>
          <a:solidFill>
            <a:schemeClr val="accent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0" name="Connettore pagina esterna 19">
            <a:extLst>
              <a:ext uri="{FF2B5EF4-FFF2-40B4-BE49-F238E27FC236}">
                <a16:creationId xmlns:a16="http://schemas.microsoft.com/office/drawing/2014/main" id="{53586E76-1163-1E14-D5AA-D52867077418}"/>
              </a:ext>
            </a:extLst>
          </p:cNvPr>
          <p:cNvSpPr/>
          <p:nvPr/>
        </p:nvSpPr>
        <p:spPr>
          <a:xfrm rot="16200000">
            <a:off x="593318" y="3983687"/>
            <a:ext cx="188007" cy="274320"/>
          </a:xfrm>
          <a:prstGeom prst="flowChartOffpageConnector">
            <a:avLst/>
          </a:prstGeom>
          <a:solidFill>
            <a:schemeClr val="accent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1" name="Connettore pagina esterna 20">
            <a:extLst>
              <a:ext uri="{FF2B5EF4-FFF2-40B4-BE49-F238E27FC236}">
                <a16:creationId xmlns:a16="http://schemas.microsoft.com/office/drawing/2014/main" id="{A78CE870-9E20-6C2D-885A-C34D27C63E50}"/>
              </a:ext>
            </a:extLst>
          </p:cNvPr>
          <p:cNvSpPr/>
          <p:nvPr/>
        </p:nvSpPr>
        <p:spPr>
          <a:xfrm rot="16200000">
            <a:off x="593319" y="4749921"/>
            <a:ext cx="188007" cy="274320"/>
          </a:xfrm>
          <a:prstGeom prst="flowChartOffpageConnector">
            <a:avLst/>
          </a:prstGeom>
          <a:solidFill>
            <a:schemeClr val="accent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 name="Nastro inclinato in alto 3">
            <a:extLst>
              <a:ext uri="{FF2B5EF4-FFF2-40B4-BE49-F238E27FC236}">
                <a16:creationId xmlns:a16="http://schemas.microsoft.com/office/drawing/2014/main" id="{02A7585A-32FF-8A7D-C8AC-3A5728BABEDC}"/>
              </a:ext>
            </a:extLst>
          </p:cNvPr>
          <p:cNvSpPr/>
          <p:nvPr/>
        </p:nvSpPr>
        <p:spPr>
          <a:xfrm>
            <a:off x="7330635" y="1457088"/>
            <a:ext cx="3677264" cy="1357449"/>
          </a:xfrm>
          <a:prstGeom prst="ribbon2">
            <a:avLst/>
          </a:prstGeom>
          <a:solidFill>
            <a:srgbClr val="DF41CF"/>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dirty="0"/>
              <a:t>National </a:t>
            </a:r>
            <a:r>
              <a:rPr lang="it-IT" dirty="0" err="1"/>
              <a:t>Year</a:t>
            </a:r>
            <a:r>
              <a:rPr lang="it-IT" dirty="0"/>
              <a:t> of Reading 2026</a:t>
            </a:r>
          </a:p>
        </p:txBody>
      </p:sp>
      <p:grpSp>
        <p:nvGrpSpPr>
          <p:cNvPr id="12" name="Gruppo 11">
            <a:extLst>
              <a:ext uri="{FF2B5EF4-FFF2-40B4-BE49-F238E27FC236}">
                <a16:creationId xmlns:a16="http://schemas.microsoft.com/office/drawing/2014/main" id="{92C142D9-A739-088B-BBC0-DAB11DF2A334}"/>
              </a:ext>
            </a:extLst>
          </p:cNvPr>
          <p:cNvGrpSpPr/>
          <p:nvPr/>
        </p:nvGrpSpPr>
        <p:grpSpPr>
          <a:xfrm>
            <a:off x="7970581" y="3713617"/>
            <a:ext cx="2228850" cy="2047875"/>
            <a:chOff x="7970581" y="3713617"/>
            <a:chExt cx="2228850" cy="2047875"/>
          </a:xfrm>
        </p:grpSpPr>
        <p:sp>
          <p:nvSpPr>
            <p:cNvPr id="10" name="Ovale 9">
              <a:extLst>
                <a:ext uri="{FF2B5EF4-FFF2-40B4-BE49-F238E27FC236}">
                  <a16:creationId xmlns:a16="http://schemas.microsoft.com/office/drawing/2014/main" id="{3D2262C3-240D-F586-1F40-285708BD2BB2}"/>
                </a:ext>
              </a:extLst>
            </p:cNvPr>
            <p:cNvSpPr>
              <a:spLocks/>
            </p:cNvSpPr>
            <p:nvPr/>
          </p:nvSpPr>
          <p:spPr>
            <a:xfrm>
              <a:off x="7970581" y="3713617"/>
              <a:ext cx="2228850" cy="2047875"/>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9" name="Immagine 8" descr="Immagine che contiene Carattere, testo, Elementi grafici, design&#10;&#10;Il contenuto generato dall'IA potrebbe non essere corretto.">
              <a:extLst>
                <a:ext uri="{FF2B5EF4-FFF2-40B4-BE49-F238E27FC236}">
                  <a16:creationId xmlns:a16="http://schemas.microsoft.com/office/drawing/2014/main" id="{87D27B96-FAD7-DF7D-76F4-A688AEE4210B}"/>
                </a:ext>
              </a:extLst>
            </p:cNvPr>
            <p:cNvPicPr>
              <a:picLocks noChangeAspect="1"/>
            </p:cNvPicPr>
            <p:nvPr/>
          </p:nvPicPr>
          <p:blipFill>
            <a:blip r:embed="rId2"/>
            <a:srcRect l="3681" t="6387" b="5751"/>
            <a:stretch>
              <a:fillRect/>
            </a:stretch>
          </p:blipFill>
          <p:spPr>
            <a:xfrm>
              <a:off x="8011600" y="3837902"/>
              <a:ext cx="2146812" cy="1799303"/>
            </a:xfrm>
            <a:prstGeom prst="rect">
              <a:avLst/>
            </a:prstGeom>
          </p:spPr>
        </p:pic>
      </p:grpSp>
    </p:spTree>
    <p:extLst>
      <p:ext uri="{BB962C8B-B14F-4D97-AF65-F5344CB8AC3E}">
        <p14:creationId xmlns:p14="http://schemas.microsoft.com/office/powerpoint/2010/main" val="16286548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testo 3">
            <a:extLst>
              <a:ext uri="{FF2B5EF4-FFF2-40B4-BE49-F238E27FC236}">
                <a16:creationId xmlns:a16="http://schemas.microsoft.com/office/drawing/2014/main" id="{0A6B86D4-9258-1335-0094-51678BAA94D6}"/>
              </a:ext>
            </a:extLst>
          </p:cNvPr>
          <p:cNvSpPr>
            <a:spLocks noGrp="1"/>
          </p:cNvSpPr>
          <p:nvPr>
            <p:ph type="body" sz="quarter" idx="28"/>
          </p:nvPr>
        </p:nvSpPr>
        <p:spPr>
          <a:xfrm>
            <a:off x="546957" y="1789471"/>
            <a:ext cx="11095037" cy="2396132"/>
          </a:xfrm>
        </p:spPr>
        <p:txBody>
          <a:bodyPr/>
          <a:lstStyle/>
          <a:p>
            <a:pPr>
              <a:lnSpc>
                <a:spcPct val="100000"/>
              </a:lnSpc>
            </a:pPr>
            <a:r>
              <a:rPr lang="en-US" sz="2800" i="1" dirty="0"/>
              <a:t>“Reading for pleasure </a:t>
            </a:r>
            <a:r>
              <a:rPr lang="en-US" sz="2800" b="0" i="1" dirty="0"/>
              <a:t>is the single biggest factor in success later in life, outside of an education. Study after study has shown that those </a:t>
            </a:r>
            <a:r>
              <a:rPr lang="en-US" sz="2800" i="1" dirty="0"/>
              <a:t>children who read for pleasure </a:t>
            </a:r>
            <a:r>
              <a:rPr lang="en-US" sz="2800" b="0" i="1" dirty="0"/>
              <a:t>are the ones who are most likely to fulfil their ambitions. If your child reads, </a:t>
            </a:r>
            <a:r>
              <a:rPr lang="en-US" sz="2800" i="1" dirty="0"/>
              <a:t>they will succeed </a:t>
            </a:r>
            <a:r>
              <a:rPr lang="en-US" sz="2800" b="0" i="1" dirty="0"/>
              <a:t>- it's that simple."</a:t>
            </a:r>
            <a:endParaRPr lang="it-IT" sz="2800" dirty="0"/>
          </a:p>
        </p:txBody>
      </p:sp>
      <p:sp>
        <p:nvSpPr>
          <p:cNvPr id="5" name="Segnaposto testo 4">
            <a:extLst>
              <a:ext uri="{FF2B5EF4-FFF2-40B4-BE49-F238E27FC236}">
                <a16:creationId xmlns:a16="http://schemas.microsoft.com/office/drawing/2014/main" id="{F2FCFB7F-7DA2-F4EE-6AB8-DC43C0A22709}"/>
              </a:ext>
            </a:extLst>
          </p:cNvPr>
          <p:cNvSpPr>
            <a:spLocks noGrp="1"/>
          </p:cNvSpPr>
          <p:nvPr>
            <p:ph type="body" sz="quarter" idx="13"/>
          </p:nvPr>
        </p:nvSpPr>
        <p:spPr>
          <a:xfrm>
            <a:off x="3217926" y="4344610"/>
            <a:ext cx="5753100" cy="571500"/>
          </a:xfrm>
        </p:spPr>
        <p:txBody>
          <a:bodyPr/>
          <a:lstStyle/>
          <a:p>
            <a:r>
              <a:rPr lang="it-IT" dirty="0"/>
              <a:t>Bali Rai</a:t>
            </a:r>
          </a:p>
        </p:txBody>
      </p:sp>
      <p:sp>
        <p:nvSpPr>
          <p:cNvPr id="6" name="Segnaposto piè di pagina 5">
            <a:extLst>
              <a:ext uri="{FF2B5EF4-FFF2-40B4-BE49-F238E27FC236}">
                <a16:creationId xmlns:a16="http://schemas.microsoft.com/office/drawing/2014/main" id="{13A64C3C-2E33-9BC8-582D-26BB55907EF0}"/>
              </a:ext>
            </a:extLst>
          </p:cNvPr>
          <p:cNvSpPr>
            <a:spLocks noGrp="1"/>
          </p:cNvSpPr>
          <p:nvPr>
            <p:ph type="ftr" sz="quarter" idx="11"/>
          </p:nvPr>
        </p:nvSpPr>
        <p:spPr/>
        <p:txBody>
          <a:bodyPr/>
          <a:lstStyle/>
          <a:p>
            <a:r>
              <a:rPr lang="en-US" noProof="0"/>
              <a:t>Copyright 2025 Pearson. All rights reserved.</a:t>
            </a:r>
          </a:p>
        </p:txBody>
      </p:sp>
      <p:sp>
        <p:nvSpPr>
          <p:cNvPr id="7" name="Segnaposto numero diapositiva 6">
            <a:extLst>
              <a:ext uri="{FF2B5EF4-FFF2-40B4-BE49-F238E27FC236}">
                <a16:creationId xmlns:a16="http://schemas.microsoft.com/office/drawing/2014/main" id="{FF867BE8-E431-9646-4E8B-59A10F9F6CDB}"/>
              </a:ext>
            </a:extLst>
          </p:cNvPr>
          <p:cNvSpPr>
            <a:spLocks noGrp="1"/>
          </p:cNvSpPr>
          <p:nvPr>
            <p:ph type="sldNum" sz="quarter" idx="12"/>
          </p:nvPr>
        </p:nvSpPr>
        <p:spPr/>
        <p:txBody>
          <a:bodyPr/>
          <a:lstStyle/>
          <a:p>
            <a:fld id="{27BB625B-AB5A-C845-B50B-ED205C3DDF7A}" type="slidenum">
              <a:rPr lang="en-US" noProof="0" smtClean="0"/>
              <a:pPr/>
              <a:t>2</a:t>
            </a:fld>
            <a:endParaRPr lang="en-US" noProof="0"/>
          </a:p>
        </p:txBody>
      </p:sp>
    </p:spTree>
    <p:extLst>
      <p:ext uri="{BB962C8B-B14F-4D97-AF65-F5344CB8AC3E}">
        <p14:creationId xmlns:p14="http://schemas.microsoft.com/office/powerpoint/2010/main" val="34467734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testo 1">
            <a:extLst>
              <a:ext uri="{FF2B5EF4-FFF2-40B4-BE49-F238E27FC236}">
                <a16:creationId xmlns:a16="http://schemas.microsoft.com/office/drawing/2014/main" id="{F0C1E133-1AA9-C8F2-F9CF-B801938E5538}"/>
              </a:ext>
            </a:extLst>
          </p:cNvPr>
          <p:cNvSpPr>
            <a:spLocks noGrp="1"/>
          </p:cNvSpPr>
          <p:nvPr>
            <p:ph type="body" sz="quarter" idx="27"/>
          </p:nvPr>
        </p:nvSpPr>
        <p:spPr/>
        <p:txBody>
          <a:bodyPr/>
          <a:lstStyle/>
          <a:p>
            <a:r>
              <a:rPr lang="it-IT" dirty="0"/>
              <a:t>Obiettivi del progetto</a:t>
            </a:r>
          </a:p>
        </p:txBody>
      </p:sp>
      <p:sp>
        <p:nvSpPr>
          <p:cNvPr id="3" name="Titolo 2">
            <a:extLst>
              <a:ext uri="{FF2B5EF4-FFF2-40B4-BE49-F238E27FC236}">
                <a16:creationId xmlns:a16="http://schemas.microsoft.com/office/drawing/2014/main" id="{D7E59476-8F25-42A1-63AC-841CD1CA2E82}"/>
              </a:ext>
            </a:extLst>
          </p:cNvPr>
          <p:cNvSpPr>
            <a:spLocks noGrp="1"/>
          </p:cNvSpPr>
          <p:nvPr>
            <p:ph type="title"/>
          </p:nvPr>
        </p:nvSpPr>
        <p:spPr>
          <a:xfrm>
            <a:off x="1343277" y="1037992"/>
            <a:ext cx="9356197" cy="819150"/>
          </a:xfrm>
        </p:spPr>
        <p:txBody>
          <a:bodyPr/>
          <a:lstStyle/>
          <a:p>
            <a:r>
              <a:rPr lang="it-IT" dirty="0"/>
              <a:t>Progetto didattico metodologico</a:t>
            </a:r>
          </a:p>
        </p:txBody>
      </p:sp>
      <p:sp>
        <p:nvSpPr>
          <p:cNvPr id="4" name="Segnaposto testo 3">
            <a:extLst>
              <a:ext uri="{FF2B5EF4-FFF2-40B4-BE49-F238E27FC236}">
                <a16:creationId xmlns:a16="http://schemas.microsoft.com/office/drawing/2014/main" id="{E002B898-E7F9-7BB5-EFF0-9203C301E4E6}"/>
              </a:ext>
            </a:extLst>
          </p:cNvPr>
          <p:cNvSpPr>
            <a:spLocks noGrp="1"/>
          </p:cNvSpPr>
          <p:nvPr>
            <p:ph type="body" sz="quarter" idx="21"/>
          </p:nvPr>
        </p:nvSpPr>
        <p:spPr>
          <a:xfrm>
            <a:off x="2363084" y="2347934"/>
            <a:ext cx="591563" cy="830997"/>
          </a:xfrm>
        </p:spPr>
        <p:txBody>
          <a:bodyPr/>
          <a:lstStyle/>
          <a:p>
            <a:r>
              <a:rPr lang="it-IT" dirty="0"/>
              <a:t>1</a:t>
            </a:r>
          </a:p>
        </p:txBody>
      </p:sp>
      <p:sp>
        <p:nvSpPr>
          <p:cNvPr id="5" name="Segnaposto testo 4">
            <a:extLst>
              <a:ext uri="{FF2B5EF4-FFF2-40B4-BE49-F238E27FC236}">
                <a16:creationId xmlns:a16="http://schemas.microsoft.com/office/drawing/2014/main" id="{31000E3C-FD94-394A-2092-5C4213C7915A}"/>
              </a:ext>
            </a:extLst>
          </p:cNvPr>
          <p:cNvSpPr>
            <a:spLocks noGrp="1"/>
          </p:cNvSpPr>
          <p:nvPr>
            <p:ph type="body" sz="quarter" idx="15"/>
          </p:nvPr>
        </p:nvSpPr>
        <p:spPr>
          <a:xfrm>
            <a:off x="2869699" y="2585324"/>
            <a:ext cx="3135429" cy="356215"/>
          </a:xfrm>
        </p:spPr>
        <p:txBody>
          <a:bodyPr/>
          <a:lstStyle/>
          <a:p>
            <a:r>
              <a:rPr lang="it-IT" dirty="0"/>
              <a:t>Sviluppare l’amore per la lettura</a:t>
            </a:r>
          </a:p>
        </p:txBody>
      </p:sp>
      <p:sp>
        <p:nvSpPr>
          <p:cNvPr id="6" name="Segnaposto testo 5">
            <a:extLst>
              <a:ext uri="{FF2B5EF4-FFF2-40B4-BE49-F238E27FC236}">
                <a16:creationId xmlns:a16="http://schemas.microsoft.com/office/drawing/2014/main" id="{59AE0525-2AFF-C053-B5B7-86C3464438EA}"/>
              </a:ext>
            </a:extLst>
          </p:cNvPr>
          <p:cNvSpPr>
            <a:spLocks noGrp="1"/>
          </p:cNvSpPr>
          <p:nvPr>
            <p:ph type="body" sz="quarter" idx="22"/>
          </p:nvPr>
        </p:nvSpPr>
        <p:spPr>
          <a:xfrm>
            <a:off x="2363084" y="3557321"/>
            <a:ext cx="591563" cy="830997"/>
          </a:xfrm>
        </p:spPr>
        <p:txBody>
          <a:bodyPr/>
          <a:lstStyle/>
          <a:p>
            <a:r>
              <a:rPr lang="it-IT" dirty="0"/>
              <a:t>2</a:t>
            </a:r>
          </a:p>
        </p:txBody>
      </p:sp>
      <p:sp>
        <p:nvSpPr>
          <p:cNvPr id="7" name="Segnaposto testo 6">
            <a:extLst>
              <a:ext uri="{FF2B5EF4-FFF2-40B4-BE49-F238E27FC236}">
                <a16:creationId xmlns:a16="http://schemas.microsoft.com/office/drawing/2014/main" id="{1C76421E-72D0-0B25-4113-D447A4256767}"/>
              </a:ext>
            </a:extLst>
          </p:cNvPr>
          <p:cNvSpPr>
            <a:spLocks noGrp="1"/>
          </p:cNvSpPr>
          <p:nvPr>
            <p:ph type="body" sz="quarter" idx="17"/>
          </p:nvPr>
        </p:nvSpPr>
        <p:spPr>
          <a:xfrm>
            <a:off x="2869698" y="3746295"/>
            <a:ext cx="3135429" cy="478441"/>
          </a:xfrm>
        </p:spPr>
        <p:txBody>
          <a:bodyPr/>
          <a:lstStyle/>
          <a:p>
            <a:r>
              <a:rPr lang="it-IT" dirty="0"/>
              <a:t>Migliorare l’inglese: comprensione, lessico e pronuncia.</a:t>
            </a:r>
          </a:p>
        </p:txBody>
      </p:sp>
      <p:sp>
        <p:nvSpPr>
          <p:cNvPr id="8" name="Segnaposto testo 7">
            <a:extLst>
              <a:ext uri="{FF2B5EF4-FFF2-40B4-BE49-F238E27FC236}">
                <a16:creationId xmlns:a16="http://schemas.microsoft.com/office/drawing/2014/main" id="{C9572397-BE82-1C5F-87FC-BF4BA5052C8E}"/>
              </a:ext>
            </a:extLst>
          </p:cNvPr>
          <p:cNvSpPr>
            <a:spLocks noGrp="1"/>
          </p:cNvSpPr>
          <p:nvPr>
            <p:ph type="body" sz="quarter" idx="23"/>
          </p:nvPr>
        </p:nvSpPr>
        <p:spPr>
          <a:xfrm>
            <a:off x="2363084" y="4764556"/>
            <a:ext cx="591563" cy="830997"/>
          </a:xfrm>
        </p:spPr>
        <p:txBody>
          <a:bodyPr/>
          <a:lstStyle/>
          <a:p>
            <a:r>
              <a:rPr lang="it-IT" dirty="0"/>
              <a:t>3</a:t>
            </a:r>
          </a:p>
        </p:txBody>
      </p:sp>
      <p:sp>
        <p:nvSpPr>
          <p:cNvPr id="9" name="Segnaposto testo 8">
            <a:extLst>
              <a:ext uri="{FF2B5EF4-FFF2-40B4-BE49-F238E27FC236}">
                <a16:creationId xmlns:a16="http://schemas.microsoft.com/office/drawing/2014/main" id="{CD012BE4-06DB-DCE0-B6FB-4F8EF8052C38}"/>
              </a:ext>
            </a:extLst>
          </p:cNvPr>
          <p:cNvSpPr>
            <a:spLocks noGrp="1"/>
          </p:cNvSpPr>
          <p:nvPr>
            <p:ph type="body" sz="quarter" idx="19"/>
          </p:nvPr>
        </p:nvSpPr>
        <p:spPr>
          <a:xfrm>
            <a:off x="2869698" y="5043536"/>
            <a:ext cx="3135429" cy="299076"/>
          </a:xfrm>
        </p:spPr>
        <p:txBody>
          <a:bodyPr/>
          <a:lstStyle/>
          <a:p>
            <a:r>
              <a:rPr lang="it-IT" dirty="0"/>
              <a:t>Coltivare intelligenza emotiva </a:t>
            </a:r>
          </a:p>
        </p:txBody>
      </p:sp>
      <p:sp>
        <p:nvSpPr>
          <p:cNvPr id="10" name="Segnaposto testo 9">
            <a:extLst>
              <a:ext uri="{FF2B5EF4-FFF2-40B4-BE49-F238E27FC236}">
                <a16:creationId xmlns:a16="http://schemas.microsoft.com/office/drawing/2014/main" id="{9A4842F9-943D-BA3E-57C2-2A24ABBFDD58}"/>
              </a:ext>
            </a:extLst>
          </p:cNvPr>
          <p:cNvSpPr>
            <a:spLocks noGrp="1"/>
          </p:cNvSpPr>
          <p:nvPr>
            <p:ph type="body" sz="quarter" idx="24"/>
          </p:nvPr>
        </p:nvSpPr>
        <p:spPr>
          <a:xfrm>
            <a:off x="7142381" y="2416049"/>
            <a:ext cx="591563" cy="830997"/>
          </a:xfrm>
        </p:spPr>
        <p:txBody>
          <a:bodyPr/>
          <a:lstStyle/>
          <a:p>
            <a:r>
              <a:rPr lang="it-IT" dirty="0"/>
              <a:t>4</a:t>
            </a:r>
          </a:p>
        </p:txBody>
      </p:sp>
      <p:sp>
        <p:nvSpPr>
          <p:cNvPr id="11" name="Segnaposto testo 10">
            <a:extLst>
              <a:ext uri="{FF2B5EF4-FFF2-40B4-BE49-F238E27FC236}">
                <a16:creationId xmlns:a16="http://schemas.microsoft.com/office/drawing/2014/main" id="{F1D87DCD-F199-2DF1-00D3-8287434C7A6D}"/>
              </a:ext>
            </a:extLst>
          </p:cNvPr>
          <p:cNvSpPr>
            <a:spLocks noGrp="1"/>
          </p:cNvSpPr>
          <p:nvPr>
            <p:ph type="body" sz="quarter" idx="16"/>
          </p:nvPr>
        </p:nvSpPr>
        <p:spPr>
          <a:xfrm>
            <a:off x="7733944" y="2585324"/>
            <a:ext cx="2965532" cy="540646"/>
          </a:xfrm>
        </p:spPr>
        <p:txBody>
          <a:bodyPr/>
          <a:lstStyle/>
          <a:p>
            <a:r>
              <a:rPr lang="it-IT" dirty="0"/>
              <a:t>Promuovere cittadinanza attiva e competenze trasversali</a:t>
            </a:r>
          </a:p>
        </p:txBody>
      </p:sp>
      <p:sp>
        <p:nvSpPr>
          <p:cNvPr id="16" name="Segnaposto piè di pagina 15">
            <a:extLst>
              <a:ext uri="{FF2B5EF4-FFF2-40B4-BE49-F238E27FC236}">
                <a16:creationId xmlns:a16="http://schemas.microsoft.com/office/drawing/2014/main" id="{750B2A25-E15D-9263-55C3-3B1D0A8838E9}"/>
              </a:ext>
            </a:extLst>
          </p:cNvPr>
          <p:cNvSpPr>
            <a:spLocks noGrp="1"/>
          </p:cNvSpPr>
          <p:nvPr>
            <p:ph type="ftr" sz="quarter" idx="12"/>
          </p:nvPr>
        </p:nvSpPr>
        <p:spPr/>
        <p:txBody>
          <a:bodyPr/>
          <a:lstStyle/>
          <a:p>
            <a:r>
              <a:rPr lang="en-US" noProof="0"/>
              <a:t>Copyright 2025 Pearson. All rights reserved.</a:t>
            </a:r>
          </a:p>
        </p:txBody>
      </p:sp>
      <p:sp>
        <p:nvSpPr>
          <p:cNvPr id="17" name="Segnaposto numero diapositiva 16">
            <a:extLst>
              <a:ext uri="{FF2B5EF4-FFF2-40B4-BE49-F238E27FC236}">
                <a16:creationId xmlns:a16="http://schemas.microsoft.com/office/drawing/2014/main" id="{FCC8A146-EE0E-807D-B1BD-7E80310AB65F}"/>
              </a:ext>
            </a:extLst>
          </p:cNvPr>
          <p:cNvSpPr>
            <a:spLocks noGrp="1"/>
          </p:cNvSpPr>
          <p:nvPr>
            <p:ph type="sldNum" sz="quarter" idx="10"/>
          </p:nvPr>
        </p:nvSpPr>
        <p:spPr/>
        <p:txBody>
          <a:bodyPr/>
          <a:lstStyle/>
          <a:p>
            <a:fld id="{27BB625B-AB5A-C845-B50B-ED205C3DDF7A}" type="slidenum">
              <a:rPr lang="en-US" noProof="0" smtClean="0"/>
              <a:pPr/>
              <a:t>3</a:t>
            </a:fld>
            <a:endParaRPr lang="en-US" noProof="0"/>
          </a:p>
        </p:txBody>
      </p:sp>
      <p:sp>
        <p:nvSpPr>
          <p:cNvPr id="18" name="CasellaDiTesto 17">
            <a:extLst>
              <a:ext uri="{FF2B5EF4-FFF2-40B4-BE49-F238E27FC236}">
                <a16:creationId xmlns:a16="http://schemas.microsoft.com/office/drawing/2014/main" id="{E7E05E78-4DDA-13A7-2304-5813D3BBA84C}"/>
              </a:ext>
            </a:extLst>
          </p:cNvPr>
          <p:cNvSpPr txBox="1"/>
          <p:nvPr/>
        </p:nvSpPr>
        <p:spPr>
          <a:xfrm>
            <a:off x="1343277" y="1779533"/>
            <a:ext cx="6040289" cy="215444"/>
          </a:xfrm>
          <a:prstGeom prst="rect">
            <a:avLst/>
          </a:prstGeom>
          <a:noFill/>
        </p:spPr>
        <p:txBody>
          <a:bodyPr wrap="square" lIns="0" tIns="0" rIns="0" bIns="0" rtlCol="0">
            <a:spAutoFit/>
          </a:bodyPr>
          <a:lstStyle/>
          <a:p>
            <a:pPr algn="l"/>
            <a:r>
              <a:rPr lang="it-IT" sz="1400" dirty="0">
                <a:solidFill>
                  <a:schemeClr val="tx2"/>
                </a:solidFill>
              </a:rPr>
              <a:t>Pensato per gli alunni della scuola primaria, con l’obiettivo di: </a:t>
            </a:r>
          </a:p>
        </p:txBody>
      </p:sp>
      <p:pic>
        <p:nvPicPr>
          <p:cNvPr id="6146" name="Picture 2" descr="How I rediscovered reading books during the lockdown - We Are Restless">
            <a:extLst>
              <a:ext uri="{FF2B5EF4-FFF2-40B4-BE49-F238E27FC236}">
                <a16:creationId xmlns:a16="http://schemas.microsoft.com/office/drawing/2014/main" id="{641AE907-F1D0-8581-7985-C48DC560E1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84605" y="3247046"/>
            <a:ext cx="4324158" cy="28827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96879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testo 1">
            <a:extLst>
              <a:ext uri="{FF2B5EF4-FFF2-40B4-BE49-F238E27FC236}">
                <a16:creationId xmlns:a16="http://schemas.microsoft.com/office/drawing/2014/main" id="{B884417C-B5E2-5C42-9318-60664ADBA4B1}"/>
              </a:ext>
            </a:extLst>
          </p:cNvPr>
          <p:cNvSpPr>
            <a:spLocks noGrp="1"/>
          </p:cNvSpPr>
          <p:nvPr>
            <p:ph type="body" sz="quarter" idx="27"/>
          </p:nvPr>
        </p:nvSpPr>
        <p:spPr/>
        <p:txBody>
          <a:bodyPr/>
          <a:lstStyle/>
          <a:p>
            <a:endParaRPr lang="it-IT"/>
          </a:p>
        </p:txBody>
      </p:sp>
      <p:sp>
        <p:nvSpPr>
          <p:cNvPr id="3" name="Titolo 2">
            <a:extLst>
              <a:ext uri="{FF2B5EF4-FFF2-40B4-BE49-F238E27FC236}">
                <a16:creationId xmlns:a16="http://schemas.microsoft.com/office/drawing/2014/main" id="{29868562-8EB0-8E2D-793B-D5479107A333}"/>
              </a:ext>
            </a:extLst>
          </p:cNvPr>
          <p:cNvSpPr>
            <a:spLocks noGrp="1"/>
          </p:cNvSpPr>
          <p:nvPr>
            <p:ph type="title"/>
          </p:nvPr>
        </p:nvSpPr>
        <p:spPr>
          <a:xfrm>
            <a:off x="550164" y="552450"/>
            <a:ext cx="10738830" cy="819150"/>
          </a:xfrm>
        </p:spPr>
        <p:txBody>
          <a:bodyPr/>
          <a:lstStyle/>
          <a:p>
            <a:r>
              <a:rPr lang="it-IT" dirty="0"/>
              <a:t>Perché la lettura fa bene?</a:t>
            </a:r>
          </a:p>
        </p:txBody>
      </p:sp>
      <p:sp>
        <p:nvSpPr>
          <p:cNvPr id="5" name="Segnaposto testo 4">
            <a:extLst>
              <a:ext uri="{FF2B5EF4-FFF2-40B4-BE49-F238E27FC236}">
                <a16:creationId xmlns:a16="http://schemas.microsoft.com/office/drawing/2014/main" id="{C723FDAF-1080-C323-2597-E2AA31C99DB0}"/>
              </a:ext>
            </a:extLst>
          </p:cNvPr>
          <p:cNvSpPr>
            <a:spLocks noGrp="1"/>
          </p:cNvSpPr>
          <p:nvPr>
            <p:ph type="body" sz="quarter" idx="15"/>
          </p:nvPr>
        </p:nvSpPr>
        <p:spPr>
          <a:xfrm>
            <a:off x="472866" y="1852196"/>
            <a:ext cx="5305515" cy="1003397"/>
          </a:xfrm>
        </p:spPr>
        <p:txBody>
          <a:bodyPr/>
          <a:lstStyle/>
          <a:p>
            <a:r>
              <a:rPr lang="it-IT" sz="1800" dirty="0"/>
              <a:t>I bambini coinvolti nella lettura hanno 3 volte più probabilità di avere un buon </a:t>
            </a:r>
            <a:r>
              <a:rPr lang="it-IT" sz="1800" b="1" dirty="0"/>
              <a:t>benessere mentale </a:t>
            </a:r>
            <a:r>
              <a:rPr lang="it-IT" sz="1800" dirty="0"/>
              <a:t>rispetto ai coetanei.</a:t>
            </a:r>
          </a:p>
        </p:txBody>
      </p:sp>
      <p:sp>
        <p:nvSpPr>
          <p:cNvPr id="14" name="Segnaposto testo 13">
            <a:extLst>
              <a:ext uri="{FF2B5EF4-FFF2-40B4-BE49-F238E27FC236}">
                <a16:creationId xmlns:a16="http://schemas.microsoft.com/office/drawing/2014/main" id="{8DD72A3F-4713-3F1A-5A66-DB370D7B58DF}"/>
              </a:ext>
            </a:extLst>
          </p:cNvPr>
          <p:cNvSpPr>
            <a:spLocks noGrp="1"/>
          </p:cNvSpPr>
          <p:nvPr>
            <p:ph type="body" sz="quarter" idx="29"/>
          </p:nvPr>
        </p:nvSpPr>
        <p:spPr>
          <a:xfrm>
            <a:off x="472867" y="3518343"/>
            <a:ext cx="5261365" cy="1003397"/>
          </a:xfrm>
        </p:spPr>
        <p:txBody>
          <a:bodyPr/>
          <a:lstStyle/>
          <a:p>
            <a:r>
              <a:rPr lang="it-IT" sz="1800" dirty="0"/>
              <a:t>Chi ha competenze di lettura superiori alla media ha 3 volte più probabilità di dichiararsi </a:t>
            </a:r>
            <a:r>
              <a:rPr lang="it-IT" sz="1800" b="1" dirty="0"/>
              <a:t>soddisfatto della propria vita</a:t>
            </a:r>
            <a:r>
              <a:rPr lang="it-IT" sz="1800" dirty="0"/>
              <a:t>. </a:t>
            </a:r>
          </a:p>
        </p:txBody>
      </p:sp>
      <p:sp>
        <p:nvSpPr>
          <p:cNvPr id="23" name="Segnaposto testo 22">
            <a:extLst>
              <a:ext uri="{FF2B5EF4-FFF2-40B4-BE49-F238E27FC236}">
                <a16:creationId xmlns:a16="http://schemas.microsoft.com/office/drawing/2014/main" id="{00167E90-EFB7-CFE9-6040-18A12A3F2DC0}"/>
              </a:ext>
            </a:extLst>
          </p:cNvPr>
          <p:cNvSpPr>
            <a:spLocks noGrp="1"/>
          </p:cNvSpPr>
          <p:nvPr>
            <p:ph type="body" sz="quarter" idx="52"/>
          </p:nvPr>
        </p:nvSpPr>
        <p:spPr>
          <a:xfrm>
            <a:off x="472867" y="5192546"/>
            <a:ext cx="5278452" cy="1003397"/>
          </a:xfrm>
        </p:spPr>
        <p:txBody>
          <a:bodyPr/>
          <a:lstStyle/>
          <a:p>
            <a:r>
              <a:rPr lang="it-IT" sz="1800" dirty="0"/>
              <a:t>La lettura migliora </a:t>
            </a:r>
            <a:r>
              <a:rPr lang="it-IT" sz="1800" b="1" dirty="0"/>
              <a:t>autostima</a:t>
            </a:r>
            <a:r>
              <a:rPr lang="it-IT" sz="1800" dirty="0"/>
              <a:t>, capacità di </a:t>
            </a:r>
            <a:r>
              <a:rPr lang="it-IT" sz="1800" b="1" dirty="0"/>
              <a:t>affrontare le difficoltà </a:t>
            </a:r>
            <a:r>
              <a:rPr lang="it-IT" sz="1800" dirty="0"/>
              <a:t>e </a:t>
            </a:r>
            <a:r>
              <a:rPr lang="it-IT" sz="1800" b="1" dirty="0"/>
              <a:t>soddisfazione personale</a:t>
            </a:r>
            <a:r>
              <a:rPr lang="it-IT" sz="1800" dirty="0"/>
              <a:t>.</a:t>
            </a:r>
          </a:p>
        </p:txBody>
      </p:sp>
      <p:sp>
        <p:nvSpPr>
          <p:cNvPr id="31" name="Segnaposto piè di pagina 30">
            <a:extLst>
              <a:ext uri="{FF2B5EF4-FFF2-40B4-BE49-F238E27FC236}">
                <a16:creationId xmlns:a16="http://schemas.microsoft.com/office/drawing/2014/main" id="{D83D9D9B-7DA4-185E-3C9F-4710A750C600}"/>
              </a:ext>
            </a:extLst>
          </p:cNvPr>
          <p:cNvSpPr>
            <a:spLocks noGrp="1"/>
          </p:cNvSpPr>
          <p:nvPr>
            <p:ph type="ftr" sz="quarter" idx="12"/>
          </p:nvPr>
        </p:nvSpPr>
        <p:spPr/>
        <p:txBody>
          <a:bodyPr/>
          <a:lstStyle/>
          <a:p>
            <a:r>
              <a:rPr lang="en-US" noProof="0"/>
              <a:t>Copyright 2025 Pearson. All rights reserved.</a:t>
            </a:r>
          </a:p>
        </p:txBody>
      </p:sp>
      <p:sp>
        <p:nvSpPr>
          <p:cNvPr id="32" name="Segnaposto numero diapositiva 31">
            <a:extLst>
              <a:ext uri="{FF2B5EF4-FFF2-40B4-BE49-F238E27FC236}">
                <a16:creationId xmlns:a16="http://schemas.microsoft.com/office/drawing/2014/main" id="{1E2D9C20-63B7-2214-7089-2B02B9A35675}"/>
              </a:ext>
            </a:extLst>
          </p:cNvPr>
          <p:cNvSpPr>
            <a:spLocks noGrp="1"/>
          </p:cNvSpPr>
          <p:nvPr>
            <p:ph type="sldNum" sz="quarter" idx="10"/>
          </p:nvPr>
        </p:nvSpPr>
        <p:spPr/>
        <p:txBody>
          <a:bodyPr/>
          <a:lstStyle/>
          <a:p>
            <a:fld id="{27BB625B-AB5A-C845-B50B-ED205C3DDF7A}" type="slidenum">
              <a:rPr lang="en-US" noProof="0" smtClean="0"/>
              <a:pPr/>
              <a:t>4</a:t>
            </a:fld>
            <a:endParaRPr lang="en-US" noProof="0"/>
          </a:p>
        </p:txBody>
      </p:sp>
      <p:sp>
        <p:nvSpPr>
          <p:cNvPr id="33" name="CasellaDiTesto 32">
            <a:extLst>
              <a:ext uri="{FF2B5EF4-FFF2-40B4-BE49-F238E27FC236}">
                <a16:creationId xmlns:a16="http://schemas.microsoft.com/office/drawing/2014/main" id="{880CF32A-C89D-4C41-243A-0A50F7B4DEDA}"/>
              </a:ext>
            </a:extLst>
          </p:cNvPr>
          <p:cNvSpPr txBox="1"/>
          <p:nvPr/>
        </p:nvSpPr>
        <p:spPr>
          <a:xfrm>
            <a:off x="550164" y="1033046"/>
            <a:ext cx="2714329" cy="169277"/>
          </a:xfrm>
          <a:prstGeom prst="rect">
            <a:avLst/>
          </a:prstGeom>
          <a:noFill/>
        </p:spPr>
        <p:txBody>
          <a:bodyPr wrap="square" lIns="0" tIns="0" rIns="0" bIns="0" rtlCol="0">
            <a:spAutoFit/>
          </a:bodyPr>
          <a:lstStyle/>
          <a:p>
            <a:pPr algn="l"/>
            <a:r>
              <a:rPr lang="it-IT" sz="1100" dirty="0">
                <a:solidFill>
                  <a:schemeClr val="tx2"/>
                </a:solidFill>
              </a:rPr>
              <a:t>Dati dal National </a:t>
            </a:r>
            <a:r>
              <a:rPr lang="it-IT" sz="1100" dirty="0" err="1">
                <a:solidFill>
                  <a:schemeClr val="tx2"/>
                </a:solidFill>
              </a:rPr>
              <a:t>Literacy</a:t>
            </a:r>
            <a:r>
              <a:rPr lang="it-IT" sz="1100" dirty="0">
                <a:solidFill>
                  <a:schemeClr val="tx2"/>
                </a:solidFill>
              </a:rPr>
              <a:t> Trust (UK, 2018)</a:t>
            </a:r>
          </a:p>
        </p:txBody>
      </p:sp>
      <p:cxnSp>
        <p:nvCxnSpPr>
          <p:cNvPr id="35" name="Connettore diritto 34">
            <a:extLst>
              <a:ext uri="{FF2B5EF4-FFF2-40B4-BE49-F238E27FC236}">
                <a16:creationId xmlns:a16="http://schemas.microsoft.com/office/drawing/2014/main" id="{F0116AC2-0304-D950-47C1-750022D7C208}"/>
              </a:ext>
            </a:extLst>
          </p:cNvPr>
          <p:cNvCxnSpPr>
            <a:cxnSpLocks noGrp="1" noRot="1" noMove="1" noResize="1" noEditPoints="1" noAdjustHandles="1" noChangeArrowheads="1" noChangeShapeType="1"/>
          </p:cNvCxnSpPr>
          <p:nvPr/>
        </p:nvCxnSpPr>
        <p:spPr>
          <a:xfrm flipH="1">
            <a:off x="410198" y="1701913"/>
            <a:ext cx="5324034" cy="0"/>
          </a:xfrm>
          <a:prstGeom prst="line">
            <a:avLst/>
          </a:prstGeom>
          <a:ln w="9525">
            <a:solidFill>
              <a:schemeClr val="tx2"/>
            </a:solidFill>
          </a:ln>
        </p:spPr>
        <p:style>
          <a:lnRef idx="2">
            <a:schemeClr val="accent1"/>
          </a:lnRef>
          <a:fillRef idx="0">
            <a:schemeClr val="accent1"/>
          </a:fillRef>
          <a:effectRef idx="1">
            <a:schemeClr val="accent1"/>
          </a:effectRef>
          <a:fontRef idx="minor">
            <a:schemeClr val="tx1"/>
          </a:fontRef>
        </p:style>
      </p:cxnSp>
      <p:cxnSp>
        <p:nvCxnSpPr>
          <p:cNvPr id="36" name="Connettore diritto 35">
            <a:extLst>
              <a:ext uri="{FF2B5EF4-FFF2-40B4-BE49-F238E27FC236}">
                <a16:creationId xmlns:a16="http://schemas.microsoft.com/office/drawing/2014/main" id="{684A905E-7E7E-9B03-864E-1E99D7DE7C11}"/>
              </a:ext>
            </a:extLst>
          </p:cNvPr>
          <p:cNvCxnSpPr>
            <a:cxnSpLocks noGrp="1" noRot="1" noMove="1" noResize="1" noEditPoints="1" noAdjustHandles="1" noChangeArrowheads="1" noChangeShapeType="1"/>
          </p:cNvCxnSpPr>
          <p:nvPr/>
        </p:nvCxnSpPr>
        <p:spPr>
          <a:xfrm flipH="1">
            <a:off x="410198" y="3370836"/>
            <a:ext cx="5341121" cy="0"/>
          </a:xfrm>
          <a:prstGeom prst="line">
            <a:avLst/>
          </a:prstGeom>
          <a:ln w="9525">
            <a:solidFill>
              <a:schemeClr val="tx2"/>
            </a:solidFill>
          </a:ln>
        </p:spPr>
        <p:style>
          <a:lnRef idx="2">
            <a:schemeClr val="accent1"/>
          </a:lnRef>
          <a:fillRef idx="0">
            <a:schemeClr val="accent1"/>
          </a:fillRef>
          <a:effectRef idx="1">
            <a:schemeClr val="accent1"/>
          </a:effectRef>
          <a:fontRef idx="minor">
            <a:schemeClr val="tx1"/>
          </a:fontRef>
        </p:style>
      </p:cxnSp>
      <p:cxnSp>
        <p:nvCxnSpPr>
          <p:cNvPr id="39" name="Connettore diritto 38">
            <a:extLst>
              <a:ext uri="{FF2B5EF4-FFF2-40B4-BE49-F238E27FC236}">
                <a16:creationId xmlns:a16="http://schemas.microsoft.com/office/drawing/2014/main" id="{ADC256E4-1A4D-B5E2-E35A-07D68ADDE3B7}"/>
              </a:ext>
            </a:extLst>
          </p:cNvPr>
          <p:cNvCxnSpPr>
            <a:cxnSpLocks noGrp="1" noRot="1" noMove="1" noResize="1" noEditPoints="1" noAdjustHandles="1" noChangeArrowheads="1" noChangeShapeType="1"/>
          </p:cNvCxnSpPr>
          <p:nvPr/>
        </p:nvCxnSpPr>
        <p:spPr>
          <a:xfrm flipH="1">
            <a:off x="410198" y="5039793"/>
            <a:ext cx="5368183" cy="0"/>
          </a:xfrm>
          <a:prstGeom prst="line">
            <a:avLst/>
          </a:prstGeom>
          <a:ln w="9525">
            <a:solidFill>
              <a:schemeClr val="tx2"/>
            </a:solidFill>
          </a:ln>
        </p:spPr>
        <p:style>
          <a:lnRef idx="2">
            <a:schemeClr val="accent1"/>
          </a:lnRef>
          <a:fillRef idx="0">
            <a:schemeClr val="accent1"/>
          </a:fillRef>
          <a:effectRef idx="1">
            <a:schemeClr val="accent1"/>
          </a:effectRef>
          <a:fontRef idx="minor">
            <a:schemeClr val="tx1"/>
          </a:fontRef>
        </p:style>
      </p:cxnSp>
      <p:pic>
        <p:nvPicPr>
          <p:cNvPr id="46" name="Immagine 45" descr="Immagine che contiene persona, Viso umano, vestiti, passenger&#10;&#10;Il contenuto generato dall'IA potrebbe non essere corretto.">
            <a:extLst>
              <a:ext uri="{FF2B5EF4-FFF2-40B4-BE49-F238E27FC236}">
                <a16:creationId xmlns:a16="http://schemas.microsoft.com/office/drawing/2014/main" id="{072176AA-DB0E-6793-4454-11DDC38E915A}"/>
              </a:ext>
            </a:extLst>
          </p:cNvPr>
          <p:cNvPicPr>
            <a:picLocks noChangeAspect="1"/>
          </p:cNvPicPr>
          <p:nvPr/>
        </p:nvPicPr>
        <p:blipFill>
          <a:blip r:embed="rId2"/>
          <a:srcRect l="9092" r="7262"/>
          <a:stretch>
            <a:fillRect/>
          </a:stretch>
        </p:blipFill>
        <p:spPr>
          <a:xfrm>
            <a:off x="6096000" y="1540856"/>
            <a:ext cx="5975295" cy="4764694"/>
          </a:xfrm>
          <a:prstGeom prst="rect">
            <a:avLst/>
          </a:prstGeom>
        </p:spPr>
      </p:pic>
    </p:spTree>
    <p:extLst>
      <p:ext uri="{BB962C8B-B14F-4D97-AF65-F5344CB8AC3E}">
        <p14:creationId xmlns:p14="http://schemas.microsoft.com/office/powerpoint/2010/main" val="28526457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 Placeholder 1">
            <a:extLst>
              <a:ext uri="{FF2B5EF4-FFF2-40B4-BE49-F238E27FC236}">
                <a16:creationId xmlns:a16="http://schemas.microsoft.com/office/drawing/2014/main" id="{A66D2C3C-FE50-E2E8-67C2-502579D12342}"/>
              </a:ext>
            </a:extLst>
          </p:cNvPr>
          <p:cNvSpPr>
            <a:spLocks noGrp="1"/>
          </p:cNvSpPr>
          <p:nvPr>
            <p:ph type="body" sz="quarter" idx="27"/>
          </p:nvPr>
        </p:nvSpPr>
        <p:spPr>
          <a:xfrm>
            <a:off x="550164" y="0"/>
            <a:ext cx="3607200" cy="547200"/>
          </a:xfrm>
        </p:spPr>
        <p:txBody>
          <a:bodyPr/>
          <a:lstStyle/>
          <a:p>
            <a:endParaRPr lang="en-US"/>
          </a:p>
        </p:txBody>
      </p:sp>
      <p:sp>
        <p:nvSpPr>
          <p:cNvPr id="3" name="Titolo 2">
            <a:extLst>
              <a:ext uri="{FF2B5EF4-FFF2-40B4-BE49-F238E27FC236}">
                <a16:creationId xmlns:a16="http://schemas.microsoft.com/office/drawing/2014/main" id="{6066A1B1-B3D4-DD57-8BC5-3BF780360082}"/>
              </a:ext>
            </a:extLst>
          </p:cNvPr>
          <p:cNvSpPr>
            <a:spLocks noGrp="1"/>
          </p:cNvSpPr>
          <p:nvPr>
            <p:ph type="title"/>
          </p:nvPr>
        </p:nvSpPr>
        <p:spPr>
          <a:xfrm>
            <a:off x="550164" y="888666"/>
            <a:ext cx="3607499" cy="1866900"/>
          </a:xfrm>
        </p:spPr>
        <p:txBody>
          <a:bodyPr anchor="t">
            <a:normAutofit/>
          </a:bodyPr>
          <a:lstStyle/>
          <a:p>
            <a:r>
              <a:rPr lang="it-IT" dirty="0"/>
              <a:t>Un progetto didattico inclusivo</a:t>
            </a:r>
          </a:p>
        </p:txBody>
      </p:sp>
      <p:sp>
        <p:nvSpPr>
          <p:cNvPr id="7" name="Segnaposto contenuto 6">
            <a:extLst>
              <a:ext uri="{FF2B5EF4-FFF2-40B4-BE49-F238E27FC236}">
                <a16:creationId xmlns:a16="http://schemas.microsoft.com/office/drawing/2014/main" id="{C615AA35-590B-AF7C-10C8-37335C5AA629}"/>
              </a:ext>
            </a:extLst>
          </p:cNvPr>
          <p:cNvSpPr>
            <a:spLocks noGrp="1"/>
          </p:cNvSpPr>
          <p:nvPr>
            <p:ph type="body" sz="quarter" idx="28"/>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542925" y="2871388"/>
            <a:ext cx="4482002" cy="3452500"/>
          </a:xfrm>
        </p:spPr>
        <p:txBody>
          <a:bodyPr>
            <a:normAutofit/>
          </a:bodyPr>
          <a:lstStyle/>
          <a:p>
            <a:pPr marL="0" indent="0">
              <a:lnSpc>
                <a:spcPct val="90000"/>
              </a:lnSpc>
              <a:spcBef>
                <a:spcPts val="2500"/>
              </a:spcBef>
              <a:buNone/>
            </a:pPr>
            <a:r>
              <a:rPr lang="it-IT" b="1" dirty="0"/>
              <a:t>Apprendimento collaborativo</a:t>
            </a:r>
          </a:p>
          <a:p>
            <a:pPr marL="0" lvl="1" indent="0">
              <a:lnSpc>
                <a:spcPct val="90000"/>
              </a:lnSpc>
              <a:buNone/>
            </a:pPr>
            <a:r>
              <a:rPr lang="it-IT" dirty="0"/>
              <a:t>Il progetto valorizza il lavoro di gruppo e l’interazione tra studenti per favorire la crescita di tutti.</a:t>
            </a:r>
          </a:p>
          <a:p>
            <a:pPr marL="0" indent="0">
              <a:lnSpc>
                <a:spcPct val="90000"/>
              </a:lnSpc>
              <a:spcBef>
                <a:spcPts val="2500"/>
              </a:spcBef>
              <a:buNone/>
            </a:pPr>
            <a:r>
              <a:rPr lang="it-IT" b="1" dirty="0"/>
              <a:t>Inclusione e autonomia</a:t>
            </a:r>
          </a:p>
          <a:p>
            <a:pPr marL="0" lvl="1" indent="0">
              <a:lnSpc>
                <a:spcPct val="90000"/>
              </a:lnSpc>
              <a:buNone/>
            </a:pPr>
            <a:r>
              <a:rPr lang="it-IT" dirty="0"/>
              <a:t>Si concentra sulle esigenze individuali, promuovendo partecipazione attiva e autonomia tra gli alunni.</a:t>
            </a:r>
          </a:p>
          <a:p>
            <a:pPr marL="0" indent="0">
              <a:lnSpc>
                <a:spcPct val="90000"/>
              </a:lnSpc>
              <a:spcBef>
                <a:spcPts val="2500"/>
              </a:spcBef>
              <a:buNone/>
            </a:pPr>
            <a:r>
              <a:rPr lang="it-IT" b="1" dirty="0"/>
              <a:t>Sviluppo professionale dei docenti</a:t>
            </a:r>
          </a:p>
          <a:p>
            <a:pPr marL="0" lvl="1" indent="0">
              <a:lnSpc>
                <a:spcPct val="90000"/>
              </a:lnSpc>
              <a:buNone/>
            </a:pPr>
            <a:r>
              <a:rPr lang="it-IT" dirty="0"/>
              <a:t>Il progetto offre strumenti e strategie innovative per docenti, motivando alla lettura e al successo scolastico.</a:t>
            </a:r>
          </a:p>
        </p:txBody>
      </p:sp>
      <p:sp>
        <p:nvSpPr>
          <p:cNvPr id="9" name="Segnaposto piè di pagina 8">
            <a:extLst>
              <a:ext uri="{FF2B5EF4-FFF2-40B4-BE49-F238E27FC236}">
                <a16:creationId xmlns:a16="http://schemas.microsoft.com/office/drawing/2014/main" id="{3E808307-EC5E-9E92-14EF-17F37A3FA918}"/>
              </a:ext>
            </a:extLst>
          </p:cNvPr>
          <p:cNvSpPr>
            <a:spLocks noGrp="1"/>
          </p:cNvSpPr>
          <p:nvPr>
            <p:ph type="ftr" sz="quarter" idx="11"/>
          </p:nvPr>
        </p:nvSpPr>
        <p:spPr>
          <a:xfrm>
            <a:off x="550164" y="6439710"/>
            <a:ext cx="3605276" cy="418289"/>
          </a:xfrm>
        </p:spPr>
        <p:txBody>
          <a:bodyPr anchor="ctr">
            <a:normAutofit/>
          </a:bodyPr>
          <a:lstStyle/>
          <a:p>
            <a:pPr>
              <a:spcAft>
                <a:spcPts val="600"/>
              </a:spcAft>
            </a:pPr>
            <a:r>
              <a:rPr lang="en-US" noProof="0"/>
              <a:t>Copyright 2025 Pearson. All rights reserved.</a:t>
            </a:r>
          </a:p>
        </p:txBody>
      </p:sp>
      <p:sp>
        <p:nvSpPr>
          <p:cNvPr id="10" name="Segnaposto numero diapositiva 9">
            <a:extLst>
              <a:ext uri="{FF2B5EF4-FFF2-40B4-BE49-F238E27FC236}">
                <a16:creationId xmlns:a16="http://schemas.microsoft.com/office/drawing/2014/main" id="{19C2B5F8-B70E-9EBF-27D0-A0EED999F8A1}"/>
              </a:ext>
            </a:extLst>
          </p:cNvPr>
          <p:cNvSpPr>
            <a:spLocks noGrp="1"/>
          </p:cNvSpPr>
          <p:nvPr>
            <p:ph type="sldNum" sz="quarter" idx="12"/>
          </p:nvPr>
        </p:nvSpPr>
        <p:spPr>
          <a:xfrm>
            <a:off x="9908540" y="6439710"/>
            <a:ext cx="1734820" cy="418290"/>
          </a:xfrm>
        </p:spPr>
        <p:txBody>
          <a:bodyPr anchor="ctr">
            <a:normAutofit/>
          </a:bodyPr>
          <a:lstStyle/>
          <a:p>
            <a:pPr>
              <a:spcAft>
                <a:spcPts val="600"/>
              </a:spcAft>
            </a:pPr>
            <a:fld id="{27BB625B-AB5A-C845-B50B-ED205C3DDF7A}" type="slidenum">
              <a:rPr lang="en-US" noProof="0" smtClean="0"/>
              <a:pPr>
                <a:spcAft>
                  <a:spcPts val="600"/>
                </a:spcAft>
              </a:pPr>
              <a:t>5</a:t>
            </a:fld>
            <a:endParaRPr lang="en-US" noProof="0"/>
          </a:p>
        </p:txBody>
      </p:sp>
      <p:pic>
        <p:nvPicPr>
          <p:cNvPr id="6" name="Segnaposto contenuto 5" descr="Immagine che contiene persona, vestiti, Viso umano, interno&#10;&#10;Il contenuto generato dall'IA potrebbe non essere corretto.">
            <a:extLst>
              <a:ext uri="{FF2B5EF4-FFF2-40B4-BE49-F238E27FC236}">
                <a16:creationId xmlns:a16="http://schemas.microsoft.com/office/drawing/2014/main" id="{10BC97A3-56EB-640F-BFAE-95829B2906CB}"/>
              </a:ext>
            </a:extLst>
          </p:cNvPr>
          <p:cNvPicPr>
            <a:picLocks noGrp="1" noChangeAspect="1"/>
          </p:cNvPicPr>
          <p:nvPr>
            <p:ph sz="quarter" idx="31"/>
          </p:nvPr>
        </p:nvPicPr>
        <p:blipFill>
          <a:blip r:embed="rId3"/>
          <a:stretch>
            <a:fillRect/>
          </a:stretch>
        </p:blipFill>
        <p:spPr>
          <a:xfrm>
            <a:off x="5206647" y="1445342"/>
            <a:ext cx="6353316" cy="4237611"/>
          </a:xfrm>
        </p:spPr>
      </p:pic>
    </p:spTree>
    <p:extLst>
      <p:ext uri="{BB962C8B-B14F-4D97-AF65-F5344CB8AC3E}">
        <p14:creationId xmlns:p14="http://schemas.microsoft.com/office/powerpoint/2010/main" val="12848921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testo 1">
            <a:extLst>
              <a:ext uri="{FF2B5EF4-FFF2-40B4-BE49-F238E27FC236}">
                <a16:creationId xmlns:a16="http://schemas.microsoft.com/office/drawing/2014/main" id="{1317441E-A21C-68D5-C03B-7DC7EA9C3156}"/>
              </a:ext>
            </a:extLst>
          </p:cNvPr>
          <p:cNvSpPr>
            <a:spLocks noGrp="1"/>
          </p:cNvSpPr>
          <p:nvPr>
            <p:ph type="body" sz="quarter" idx="27"/>
          </p:nvPr>
        </p:nvSpPr>
        <p:spPr/>
        <p:txBody>
          <a:bodyPr/>
          <a:lstStyle/>
          <a:p>
            <a:endParaRPr lang="it-IT"/>
          </a:p>
        </p:txBody>
      </p:sp>
      <p:sp>
        <p:nvSpPr>
          <p:cNvPr id="3" name="Titolo 2">
            <a:extLst>
              <a:ext uri="{FF2B5EF4-FFF2-40B4-BE49-F238E27FC236}">
                <a16:creationId xmlns:a16="http://schemas.microsoft.com/office/drawing/2014/main" id="{5C59BA81-B2EC-1073-5DCA-BC9D65D27F19}"/>
              </a:ext>
            </a:extLst>
          </p:cNvPr>
          <p:cNvSpPr>
            <a:spLocks noGrp="1"/>
          </p:cNvSpPr>
          <p:nvPr>
            <p:ph type="title"/>
          </p:nvPr>
        </p:nvSpPr>
        <p:spPr/>
        <p:txBody>
          <a:bodyPr/>
          <a:lstStyle/>
          <a:p>
            <a:r>
              <a:rPr lang="it-IT" dirty="0"/>
              <a:t>Cittadinanza digitale e accessibilità</a:t>
            </a:r>
          </a:p>
        </p:txBody>
      </p:sp>
      <p:sp>
        <p:nvSpPr>
          <p:cNvPr id="4" name="Segnaposto testo 3">
            <a:extLst>
              <a:ext uri="{FF2B5EF4-FFF2-40B4-BE49-F238E27FC236}">
                <a16:creationId xmlns:a16="http://schemas.microsoft.com/office/drawing/2014/main" id="{DA66D79C-1404-449D-916D-9F033DA5CD0D}"/>
              </a:ext>
            </a:extLst>
          </p:cNvPr>
          <p:cNvSpPr>
            <a:spLocks noGrp="1"/>
          </p:cNvSpPr>
          <p:nvPr>
            <p:ph type="body" sz="half" idx="2"/>
          </p:nvPr>
        </p:nvSpPr>
        <p:spPr>
          <a:xfrm>
            <a:off x="547687" y="2857500"/>
            <a:ext cx="3336036" cy="2669048"/>
          </a:xfrm>
        </p:spPr>
        <p:txBody>
          <a:bodyPr/>
          <a:lstStyle/>
          <a:p>
            <a:pPr marL="285750" indent="-285750">
              <a:buFont typeface="Arial" panose="020B0604020202020204" pitchFamily="34" charset="0"/>
              <a:buChar char="•"/>
            </a:pPr>
            <a:r>
              <a:rPr lang="it-IT" dirty="0"/>
              <a:t>Versioni audio dei libri per migliorare la comprensione e la pronuncia. </a:t>
            </a:r>
          </a:p>
          <a:p>
            <a:pPr marL="285750" indent="-285750">
              <a:buFont typeface="Arial" panose="020B0604020202020204" pitchFamily="34" charset="0"/>
              <a:buChar char="•"/>
            </a:pPr>
            <a:r>
              <a:rPr lang="it-IT" dirty="0"/>
              <a:t>Esperienze di lettura condivise e attività creative. </a:t>
            </a:r>
          </a:p>
          <a:p>
            <a:pPr marL="285750" indent="-285750">
              <a:buFont typeface="Arial" panose="020B0604020202020204" pitchFamily="34" charset="0"/>
              <a:buChar char="•"/>
            </a:pPr>
            <a:r>
              <a:rPr lang="it-IT" dirty="0"/>
              <a:t>Evento finale: festival della lettura con presentazioni e momenti celebrativi.</a:t>
            </a:r>
          </a:p>
        </p:txBody>
      </p:sp>
      <p:sp>
        <p:nvSpPr>
          <p:cNvPr id="7" name="Segnaposto piè di pagina 6">
            <a:extLst>
              <a:ext uri="{FF2B5EF4-FFF2-40B4-BE49-F238E27FC236}">
                <a16:creationId xmlns:a16="http://schemas.microsoft.com/office/drawing/2014/main" id="{52841244-0D59-EDBD-3610-4AF95324660B}"/>
              </a:ext>
            </a:extLst>
          </p:cNvPr>
          <p:cNvSpPr>
            <a:spLocks noGrp="1"/>
          </p:cNvSpPr>
          <p:nvPr>
            <p:ph type="ftr" sz="quarter" idx="11"/>
          </p:nvPr>
        </p:nvSpPr>
        <p:spPr/>
        <p:txBody>
          <a:bodyPr/>
          <a:lstStyle/>
          <a:p>
            <a:r>
              <a:rPr lang="en-US" noProof="0"/>
              <a:t>Copyright 2025 Pearson. All rights reserved.</a:t>
            </a:r>
          </a:p>
        </p:txBody>
      </p:sp>
      <p:sp>
        <p:nvSpPr>
          <p:cNvPr id="8" name="Segnaposto numero diapositiva 7">
            <a:extLst>
              <a:ext uri="{FF2B5EF4-FFF2-40B4-BE49-F238E27FC236}">
                <a16:creationId xmlns:a16="http://schemas.microsoft.com/office/drawing/2014/main" id="{4871E009-6F96-0A27-9D80-A22A0A27CEE0}"/>
              </a:ext>
            </a:extLst>
          </p:cNvPr>
          <p:cNvSpPr>
            <a:spLocks noGrp="1"/>
          </p:cNvSpPr>
          <p:nvPr>
            <p:ph type="sldNum" sz="quarter" idx="12"/>
          </p:nvPr>
        </p:nvSpPr>
        <p:spPr/>
        <p:txBody>
          <a:bodyPr/>
          <a:lstStyle/>
          <a:p>
            <a:fld id="{27BB625B-AB5A-C845-B50B-ED205C3DDF7A}" type="slidenum">
              <a:rPr lang="en-US" noProof="0" smtClean="0"/>
              <a:t>6</a:t>
            </a:fld>
            <a:endParaRPr lang="en-US" noProof="0"/>
          </a:p>
        </p:txBody>
      </p:sp>
      <p:pic>
        <p:nvPicPr>
          <p:cNvPr id="1026" name="Picture 2" descr="If Kids Don't Read for Fun, Try Immersing Them in a Story">
            <a:extLst>
              <a:ext uri="{FF2B5EF4-FFF2-40B4-BE49-F238E27FC236}">
                <a16:creationId xmlns:a16="http://schemas.microsoft.com/office/drawing/2014/main" id="{3607F3CE-ABD3-ED04-B4DB-E1713E371C2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62362" y="1124937"/>
            <a:ext cx="7514169" cy="50038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42948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piè di pagina 3">
            <a:extLst>
              <a:ext uri="{FF2B5EF4-FFF2-40B4-BE49-F238E27FC236}">
                <a16:creationId xmlns:a16="http://schemas.microsoft.com/office/drawing/2014/main" id="{0032F0CA-3434-049A-D33E-0955880C9143}"/>
              </a:ext>
            </a:extLst>
          </p:cNvPr>
          <p:cNvSpPr>
            <a:spLocks noGrp="1"/>
          </p:cNvSpPr>
          <p:nvPr>
            <p:ph type="ftr" sz="quarter" idx="11"/>
          </p:nvPr>
        </p:nvSpPr>
        <p:spPr/>
        <p:txBody>
          <a:bodyPr/>
          <a:lstStyle/>
          <a:p>
            <a:r>
              <a:rPr lang="en-US" noProof="0"/>
              <a:t>Copyright 2025 Pearson. All rights reserved.</a:t>
            </a:r>
          </a:p>
        </p:txBody>
      </p:sp>
      <p:sp>
        <p:nvSpPr>
          <p:cNvPr id="5" name="Segnaposto numero diapositiva 4">
            <a:extLst>
              <a:ext uri="{FF2B5EF4-FFF2-40B4-BE49-F238E27FC236}">
                <a16:creationId xmlns:a16="http://schemas.microsoft.com/office/drawing/2014/main" id="{4A520CC0-3D84-DEBF-52DF-6207603FAEF7}"/>
              </a:ext>
            </a:extLst>
          </p:cNvPr>
          <p:cNvSpPr>
            <a:spLocks noGrp="1"/>
          </p:cNvSpPr>
          <p:nvPr>
            <p:ph type="sldNum" sz="quarter" idx="12"/>
          </p:nvPr>
        </p:nvSpPr>
        <p:spPr/>
        <p:txBody>
          <a:bodyPr/>
          <a:lstStyle/>
          <a:p>
            <a:fld id="{27BB625B-AB5A-C845-B50B-ED205C3DDF7A}" type="slidenum">
              <a:rPr lang="en-US" noProof="0" smtClean="0"/>
              <a:pPr/>
              <a:t>7</a:t>
            </a:fld>
            <a:endParaRPr lang="en-US" noProof="0"/>
          </a:p>
        </p:txBody>
      </p:sp>
      <p:pic>
        <p:nvPicPr>
          <p:cNvPr id="1026" name="Picture 2" descr="SDGs – Sustainable Development Goals – Ecodynamics Group">
            <a:extLst>
              <a:ext uri="{FF2B5EF4-FFF2-40B4-BE49-F238E27FC236}">
                <a16:creationId xmlns:a16="http://schemas.microsoft.com/office/drawing/2014/main" id="{FDEC54BF-C9ED-F02C-8A05-EBDE8C5D3DE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6874" t="10649" r="16524" b="74109"/>
          <a:stretch>
            <a:fillRect/>
          </a:stretch>
        </p:blipFill>
        <p:spPr bwMode="auto">
          <a:xfrm>
            <a:off x="550164" y="845574"/>
            <a:ext cx="5614219" cy="993058"/>
          </a:xfrm>
          <a:prstGeom prst="rect">
            <a:avLst/>
          </a:prstGeom>
          <a:noFill/>
          <a:extLst>
            <a:ext uri="{909E8E84-426E-40DD-AFC4-6F175D3DCCD1}">
              <a14:hiddenFill xmlns:a14="http://schemas.microsoft.com/office/drawing/2010/main">
                <a:solidFill>
                  <a:srgbClr val="FFFFFF"/>
                </a:solidFill>
              </a14:hiddenFill>
            </a:ext>
          </a:extLst>
        </p:spPr>
      </p:pic>
      <p:pic>
        <p:nvPicPr>
          <p:cNvPr id="7" name="Immagine 6" descr="Immagine che contiene Elementi grafici, grafica, clipart, design&#10;&#10;Il contenuto generato dall'IA potrebbe non essere corretto.">
            <a:extLst>
              <a:ext uri="{FF2B5EF4-FFF2-40B4-BE49-F238E27FC236}">
                <a16:creationId xmlns:a16="http://schemas.microsoft.com/office/drawing/2014/main" id="{1C666FAC-25C2-3E81-B41F-3FB1F97B0847}"/>
              </a:ext>
            </a:extLst>
          </p:cNvPr>
          <p:cNvPicPr>
            <a:picLocks noChangeAspect="1"/>
          </p:cNvPicPr>
          <p:nvPr/>
        </p:nvPicPr>
        <p:blipFill>
          <a:blip r:embed="rId3"/>
          <a:stretch>
            <a:fillRect/>
          </a:stretch>
        </p:blipFill>
        <p:spPr>
          <a:xfrm>
            <a:off x="618990" y="3438832"/>
            <a:ext cx="5286732" cy="2773619"/>
          </a:xfrm>
          <a:prstGeom prst="rect">
            <a:avLst/>
          </a:prstGeom>
          <a:ln>
            <a:noFill/>
          </a:ln>
          <a:effectLst>
            <a:outerShdw blurRad="292100" dist="139700" dir="2700000" algn="tl" rotWithShape="0">
              <a:srgbClr val="333333">
                <a:alpha val="65000"/>
              </a:srgbClr>
            </a:outerShdw>
          </a:effectLst>
        </p:spPr>
      </p:pic>
      <p:sp>
        <p:nvSpPr>
          <p:cNvPr id="8" name="Croce 7">
            <a:extLst>
              <a:ext uri="{FF2B5EF4-FFF2-40B4-BE49-F238E27FC236}">
                <a16:creationId xmlns:a16="http://schemas.microsoft.com/office/drawing/2014/main" id="{D0A39B72-FF2F-0240-6B60-525E5811919D}"/>
              </a:ext>
            </a:extLst>
          </p:cNvPr>
          <p:cNvSpPr/>
          <p:nvPr/>
        </p:nvSpPr>
        <p:spPr>
          <a:xfrm>
            <a:off x="2614183" y="2043993"/>
            <a:ext cx="1158694" cy="1157748"/>
          </a:xfrm>
          <a:prstGeom prst="plus">
            <a:avLst>
              <a:gd name="adj" fmla="val 38889"/>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19569124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testo 1">
            <a:extLst>
              <a:ext uri="{FF2B5EF4-FFF2-40B4-BE49-F238E27FC236}">
                <a16:creationId xmlns:a16="http://schemas.microsoft.com/office/drawing/2014/main" id="{92BBE0D9-8033-AC7D-41E9-EC3213C86B46}"/>
              </a:ext>
            </a:extLst>
          </p:cNvPr>
          <p:cNvSpPr>
            <a:spLocks noGrp="1"/>
          </p:cNvSpPr>
          <p:nvPr>
            <p:ph type="body" sz="quarter" idx="27"/>
          </p:nvPr>
        </p:nvSpPr>
        <p:spPr/>
        <p:txBody>
          <a:bodyPr/>
          <a:lstStyle/>
          <a:p>
            <a:endParaRPr lang="it-IT"/>
          </a:p>
        </p:txBody>
      </p:sp>
      <p:sp>
        <p:nvSpPr>
          <p:cNvPr id="3" name="Titolo 2">
            <a:extLst>
              <a:ext uri="{FF2B5EF4-FFF2-40B4-BE49-F238E27FC236}">
                <a16:creationId xmlns:a16="http://schemas.microsoft.com/office/drawing/2014/main" id="{BCACD022-9979-949A-40CF-10F0C147461C}"/>
              </a:ext>
            </a:extLst>
          </p:cNvPr>
          <p:cNvSpPr>
            <a:spLocks noGrp="1"/>
          </p:cNvSpPr>
          <p:nvPr>
            <p:ph type="title"/>
          </p:nvPr>
        </p:nvSpPr>
        <p:spPr/>
        <p:txBody>
          <a:bodyPr/>
          <a:lstStyle/>
          <a:p>
            <a:r>
              <a:rPr lang="it-IT" dirty="0"/>
              <a:t>Temi principali – autunno 2025 </a:t>
            </a:r>
          </a:p>
        </p:txBody>
      </p:sp>
      <p:sp>
        <p:nvSpPr>
          <p:cNvPr id="4" name="Segnaposto testo 3">
            <a:extLst>
              <a:ext uri="{FF2B5EF4-FFF2-40B4-BE49-F238E27FC236}">
                <a16:creationId xmlns:a16="http://schemas.microsoft.com/office/drawing/2014/main" id="{6F836878-D99A-E492-4A03-C666AAB9EB47}"/>
              </a:ext>
            </a:extLst>
          </p:cNvPr>
          <p:cNvSpPr>
            <a:spLocks noGrp="1"/>
          </p:cNvSpPr>
          <p:nvPr>
            <p:ph type="body" sz="quarter" idx="16"/>
          </p:nvPr>
        </p:nvSpPr>
        <p:spPr/>
        <p:txBody>
          <a:bodyPr/>
          <a:lstStyle/>
          <a:p>
            <a:r>
              <a:rPr lang="it-IT" dirty="0" err="1"/>
              <a:t>Female</a:t>
            </a:r>
            <a:r>
              <a:rPr lang="it-IT" dirty="0"/>
              <a:t> empowerment </a:t>
            </a:r>
          </a:p>
        </p:txBody>
      </p:sp>
      <p:sp>
        <p:nvSpPr>
          <p:cNvPr id="5" name="Segnaposto testo 4">
            <a:extLst>
              <a:ext uri="{FF2B5EF4-FFF2-40B4-BE49-F238E27FC236}">
                <a16:creationId xmlns:a16="http://schemas.microsoft.com/office/drawing/2014/main" id="{D15916DF-6C8D-A550-D137-E4E7D2486077}"/>
              </a:ext>
            </a:extLst>
          </p:cNvPr>
          <p:cNvSpPr>
            <a:spLocks noGrp="1"/>
          </p:cNvSpPr>
          <p:nvPr>
            <p:ph type="body" idx="1"/>
          </p:nvPr>
        </p:nvSpPr>
        <p:spPr/>
        <p:txBody>
          <a:bodyPr/>
          <a:lstStyle/>
          <a:p>
            <a:r>
              <a:rPr lang="it-IT" dirty="0"/>
              <a:t>Empowerment femminile</a:t>
            </a:r>
          </a:p>
        </p:txBody>
      </p:sp>
      <p:sp>
        <p:nvSpPr>
          <p:cNvPr id="6" name="Segnaposto testo 5">
            <a:extLst>
              <a:ext uri="{FF2B5EF4-FFF2-40B4-BE49-F238E27FC236}">
                <a16:creationId xmlns:a16="http://schemas.microsoft.com/office/drawing/2014/main" id="{37258EAE-58A8-6B70-4520-37887F853E56}"/>
              </a:ext>
            </a:extLst>
          </p:cNvPr>
          <p:cNvSpPr>
            <a:spLocks noGrp="1"/>
          </p:cNvSpPr>
          <p:nvPr>
            <p:ph type="body" sz="quarter" idx="15"/>
          </p:nvPr>
        </p:nvSpPr>
        <p:spPr>
          <a:xfrm>
            <a:off x="804641" y="2759484"/>
            <a:ext cx="2881147" cy="2660503"/>
          </a:xfrm>
        </p:spPr>
        <p:txBody>
          <a:bodyPr/>
          <a:lstStyle/>
          <a:p>
            <a:r>
              <a:rPr lang="it-IT" sz="1400" dirty="0"/>
              <a:t>SEL: empatia, rispetto, uguaglianza di genere </a:t>
            </a:r>
          </a:p>
          <a:p>
            <a:r>
              <a:rPr lang="it-IT" sz="1400" dirty="0"/>
              <a:t>ONU goals: </a:t>
            </a:r>
          </a:p>
          <a:p>
            <a:pPr marL="171450" indent="-171450">
              <a:buFontTx/>
              <a:buChar char="-"/>
            </a:pPr>
            <a:r>
              <a:rPr lang="it-IT" sz="1400" dirty="0"/>
              <a:t>4: istruzione di qualità </a:t>
            </a:r>
          </a:p>
          <a:p>
            <a:pPr marL="171450" indent="-171450">
              <a:buFontTx/>
              <a:buChar char="-"/>
            </a:pPr>
            <a:r>
              <a:rPr lang="it-IT" sz="1400" dirty="0"/>
              <a:t>5: parità di genere </a:t>
            </a:r>
          </a:p>
          <a:p>
            <a:pPr marL="171450" indent="-171450">
              <a:buFontTx/>
              <a:buChar char="-"/>
            </a:pPr>
            <a:r>
              <a:rPr lang="it-IT" sz="1400" dirty="0"/>
              <a:t>10: riduzione delle disuguaglianze </a:t>
            </a:r>
          </a:p>
        </p:txBody>
      </p:sp>
      <p:sp>
        <p:nvSpPr>
          <p:cNvPr id="7" name="Segnaposto testo 6">
            <a:extLst>
              <a:ext uri="{FF2B5EF4-FFF2-40B4-BE49-F238E27FC236}">
                <a16:creationId xmlns:a16="http://schemas.microsoft.com/office/drawing/2014/main" id="{34E68D37-ACD7-3FD0-A324-816E74B1AEF7}"/>
              </a:ext>
            </a:extLst>
          </p:cNvPr>
          <p:cNvSpPr>
            <a:spLocks noGrp="1"/>
          </p:cNvSpPr>
          <p:nvPr>
            <p:ph type="body" sz="quarter" idx="19"/>
          </p:nvPr>
        </p:nvSpPr>
        <p:spPr/>
        <p:txBody>
          <a:bodyPr/>
          <a:lstStyle/>
          <a:p>
            <a:r>
              <a:rPr lang="it-IT" dirty="0"/>
              <a:t>Olympic games </a:t>
            </a:r>
          </a:p>
        </p:txBody>
      </p:sp>
      <p:sp>
        <p:nvSpPr>
          <p:cNvPr id="8" name="Segnaposto testo 7">
            <a:extLst>
              <a:ext uri="{FF2B5EF4-FFF2-40B4-BE49-F238E27FC236}">
                <a16:creationId xmlns:a16="http://schemas.microsoft.com/office/drawing/2014/main" id="{07598555-0A41-CB6D-4F8E-999E8C7FCCC3}"/>
              </a:ext>
            </a:extLst>
          </p:cNvPr>
          <p:cNvSpPr>
            <a:spLocks noGrp="1"/>
          </p:cNvSpPr>
          <p:nvPr>
            <p:ph type="body" idx="17"/>
          </p:nvPr>
        </p:nvSpPr>
        <p:spPr/>
        <p:txBody>
          <a:bodyPr/>
          <a:lstStyle/>
          <a:p>
            <a:r>
              <a:rPr lang="it-IT" dirty="0"/>
              <a:t>Giochi olimpici </a:t>
            </a:r>
          </a:p>
        </p:txBody>
      </p:sp>
      <p:sp>
        <p:nvSpPr>
          <p:cNvPr id="9" name="Segnaposto testo 8">
            <a:extLst>
              <a:ext uri="{FF2B5EF4-FFF2-40B4-BE49-F238E27FC236}">
                <a16:creationId xmlns:a16="http://schemas.microsoft.com/office/drawing/2014/main" id="{702C03A3-02A5-9D37-891D-0C4C66CA98E4}"/>
              </a:ext>
            </a:extLst>
          </p:cNvPr>
          <p:cNvSpPr>
            <a:spLocks noGrp="1"/>
          </p:cNvSpPr>
          <p:nvPr>
            <p:ph type="body" sz="quarter" idx="18"/>
          </p:nvPr>
        </p:nvSpPr>
        <p:spPr>
          <a:xfrm>
            <a:off x="4636303" y="2759484"/>
            <a:ext cx="2881147" cy="2660503"/>
          </a:xfrm>
        </p:spPr>
        <p:txBody>
          <a:bodyPr/>
          <a:lstStyle/>
          <a:p>
            <a:r>
              <a:rPr lang="it-IT" sz="1400" dirty="0"/>
              <a:t>In preparazione ai Giochi Olimpici di Milano-Cortina 2026. </a:t>
            </a:r>
          </a:p>
          <a:p>
            <a:r>
              <a:rPr lang="it-IT" sz="1400" dirty="0"/>
              <a:t>SEL: spirito di squadra, resilienza </a:t>
            </a:r>
          </a:p>
          <a:p>
            <a:r>
              <a:rPr lang="it-IT" sz="1400" dirty="0"/>
              <a:t>ONU goals: </a:t>
            </a:r>
          </a:p>
          <a:p>
            <a:pPr marL="171450" indent="-171450">
              <a:buFontTx/>
              <a:buChar char="-"/>
            </a:pPr>
            <a:r>
              <a:rPr lang="it-IT" sz="1400" dirty="0"/>
              <a:t>3: salute e benessere </a:t>
            </a:r>
          </a:p>
          <a:p>
            <a:pPr marL="171450" indent="-171450">
              <a:buFontTx/>
              <a:buChar char="-"/>
            </a:pPr>
            <a:r>
              <a:rPr lang="it-IT" sz="1400" dirty="0"/>
              <a:t>4: istruzione di qualità</a:t>
            </a:r>
          </a:p>
          <a:p>
            <a:pPr marL="171450" indent="-171450">
              <a:buFontTx/>
              <a:buChar char="-"/>
            </a:pPr>
            <a:r>
              <a:rPr lang="it-IT" sz="1400" dirty="0"/>
              <a:t>16: pace, giustizia e istituzioni solide</a:t>
            </a:r>
          </a:p>
          <a:p>
            <a:pPr marL="171450" indent="-171450">
              <a:buFontTx/>
              <a:buChar char="-"/>
            </a:pPr>
            <a:endParaRPr lang="it-IT" sz="1400" dirty="0"/>
          </a:p>
          <a:p>
            <a:pPr marL="171450" indent="-171450">
              <a:buFontTx/>
              <a:buChar char="-"/>
            </a:pPr>
            <a:endParaRPr lang="it-IT" sz="1400" dirty="0"/>
          </a:p>
        </p:txBody>
      </p:sp>
      <p:sp>
        <p:nvSpPr>
          <p:cNvPr id="10" name="Segnaposto testo 9">
            <a:extLst>
              <a:ext uri="{FF2B5EF4-FFF2-40B4-BE49-F238E27FC236}">
                <a16:creationId xmlns:a16="http://schemas.microsoft.com/office/drawing/2014/main" id="{9F8F4CCF-941B-997E-3B88-75EB996A8A6A}"/>
              </a:ext>
            </a:extLst>
          </p:cNvPr>
          <p:cNvSpPr>
            <a:spLocks noGrp="1"/>
          </p:cNvSpPr>
          <p:nvPr>
            <p:ph type="body" sz="quarter" idx="22"/>
          </p:nvPr>
        </p:nvSpPr>
        <p:spPr/>
        <p:txBody>
          <a:bodyPr/>
          <a:lstStyle/>
          <a:p>
            <a:r>
              <a:rPr lang="it-IT" dirty="0" err="1"/>
              <a:t>Timeless</a:t>
            </a:r>
            <a:r>
              <a:rPr lang="it-IT" dirty="0"/>
              <a:t> </a:t>
            </a:r>
            <a:r>
              <a:rPr lang="it-IT" dirty="0" err="1"/>
              <a:t>classics</a:t>
            </a:r>
            <a:endParaRPr lang="it-IT" dirty="0"/>
          </a:p>
        </p:txBody>
      </p:sp>
      <p:sp>
        <p:nvSpPr>
          <p:cNvPr id="11" name="Segnaposto testo 10">
            <a:extLst>
              <a:ext uri="{FF2B5EF4-FFF2-40B4-BE49-F238E27FC236}">
                <a16:creationId xmlns:a16="http://schemas.microsoft.com/office/drawing/2014/main" id="{0D8EC068-27B8-215F-4BEA-76347F5911C1}"/>
              </a:ext>
            </a:extLst>
          </p:cNvPr>
          <p:cNvSpPr>
            <a:spLocks noGrp="1"/>
          </p:cNvSpPr>
          <p:nvPr>
            <p:ph type="body" idx="20"/>
          </p:nvPr>
        </p:nvSpPr>
        <p:spPr/>
        <p:txBody>
          <a:bodyPr/>
          <a:lstStyle/>
          <a:p>
            <a:r>
              <a:rPr lang="it-IT" dirty="0"/>
              <a:t>Classici senza tempo</a:t>
            </a:r>
          </a:p>
        </p:txBody>
      </p:sp>
      <p:sp>
        <p:nvSpPr>
          <p:cNvPr id="12" name="Segnaposto testo 11">
            <a:extLst>
              <a:ext uri="{FF2B5EF4-FFF2-40B4-BE49-F238E27FC236}">
                <a16:creationId xmlns:a16="http://schemas.microsoft.com/office/drawing/2014/main" id="{45893AA1-33B4-CE9F-2989-C19DB2E1DD4E}"/>
              </a:ext>
            </a:extLst>
          </p:cNvPr>
          <p:cNvSpPr>
            <a:spLocks noGrp="1"/>
          </p:cNvSpPr>
          <p:nvPr>
            <p:ph type="body" sz="quarter" idx="21"/>
          </p:nvPr>
        </p:nvSpPr>
        <p:spPr>
          <a:xfrm>
            <a:off x="8467966" y="2759484"/>
            <a:ext cx="2881147" cy="2660503"/>
          </a:xfrm>
        </p:spPr>
        <p:txBody>
          <a:bodyPr/>
          <a:lstStyle/>
          <a:p>
            <a:r>
              <a:rPr lang="it-IT" sz="1400" dirty="0"/>
              <a:t>SEL: competenze relazionali, consapevolezza di sé. </a:t>
            </a:r>
          </a:p>
          <a:p>
            <a:r>
              <a:rPr lang="it-IT" sz="1400" dirty="0"/>
              <a:t>ONU goals: </a:t>
            </a:r>
          </a:p>
          <a:p>
            <a:pPr marL="171450" indent="-171450">
              <a:buFontTx/>
              <a:buChar char="-"/>
            </a:pPr>
            <a:r>
              <a:rPr lang="it-IT" sz="1400" dirty="0"/>
              <a:t>4: istruzione di qualità </a:t>
            </a:r>
          </a:p>
          <a:p>
            <a:pPr marL="171450" indent="-171450">
              <a:buFontTx/>
              <a:buChar char="-"/>
            </a:pPr>
            <a:r>
              <a:rPr lang="it-IT" sz="1400" dirty="0"/>
              <a:t>8: lavoro dignitoso e crescita economica</a:t>
            </a:r>
          </a:p>
          <a:p>
            <a:pPr marL="171450" indent="-171450">
              <a:buFontTx/>
              <a:buChar char="-"/>
            </a:pPr>
            <a:r>
              <a:rPr lang="it-IT" sz="1400" dirty="0"/>
              <a:t>9: imprese, innovazione e infrastrutture</a:t>
            </a:r>
          </a:p>
          <a:p>
            <a:pPr marL="171450" indent="-171450">
              <a:buFontTx/>
              <a:buChar char="-"/>
            </a:pPr>
            <a:r>
              <a:rPr lang="it-IT" sz="1400" dirty="0"/>
              <a:t>16: pace, giustizia e istituzioni solide</a:t>
            </a:r>
          </a:p>
          <a:p>
            <a:endParaRPr lang="it-IT" sz="1400" dirty="0"/>
          </a:p>
        </p:txBody>
      </p:sp>
      <p:sp>
        <p:nvSpPr>
          <p:cNvPr id="13" name="Segnaposto piè di pagina 12">
            <a:extLst>
              <a:ext uri="{FF2B5EF4-FFF2-40B4-BE49-F238E27FC236}">
                <a16:creationId xmlns:a16="http://schemas.microsoft.com/office/drawing/2014/main" id="{B41EFA8B-6983-C07C-FDCC-6BEE0F471261}"/>
              </a:ext>
            </a:extLst>
          </p:cNvPr>
          <p:cNvSpPr>
            <a:spLocks noGrp="1"/>
          </p:cNvSpPr>
          <p:nvPr>
            <p:ph type="ftr" sz="quarter" idx="11"/>
          </p:nvPr>
        </p:nvSpPr>
        <p:spPr/>
        <p:txBody>
          <a:bodyPr/>
          <a:lstStyle/>
          <a:p>
            <a:r>
              <a:rPr lang="en-US" noProof="0"/>
              <a:t>Copyright 2025 Pearson. All rights reserved.</a:t>
            </a:r>
          </a:p>
        </p:txBody>
      </p:sp>
      <p:sp>
        <p:nvSpPr>
          <p:cNvPr id="14" name="Segnaposto numero diapositiva 13">
            <a:extLst>
              <a:ext uri="{FF2B5EF4-FFF2-40B4-BE49-F238E27FC236}">
                <a16:creationId xmlns:a16="http://schemas.microsoft.com/office/drawing/2014/main" id="{CC2A5F70-BB22-CFBE-64B1-E6CDC39B3D92}"/>
              </a:ext>
            </a:extLst>
          </p:cNvPr>
          <p:cNvSpPr>
            <a:spLocks noGrp="1"/>
          </p:cNvSpPr>
          <p:nvPr>
            <p:ph type="sldNum" sz="quarter" idx="12"/>
          </p:nvPr>
        </p:nvSpPr>
        <p:spPr/>
        <p:txBody>
          <a:bodyPr/>
          <a:lstStyle/>
          <a:p>
            <a:fld id="{27BB625B-AB5A-C845-B50B-ED205C3DDF7A}" type="slidenum">
              <a:rPr lang="en-US" noProof="0" smtClean="0"/>
              <a:t>8</a:t>
            </a:fld>
            <a:endParaRPr lang="en-US" noProof="0"/>
          </a:p>
        </p:txBody>
      </p:sp>
    </p:spTree>
    <p:extLst>
      <p:ext uri="{BB962C8B-B14F-4D97-AF65-F5344CB8AC3E}">
        <p14:creationId xmlns:p14="http://schemas.microsoft.com/office/powerpoint/2010/main" val="42619025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testo 1">
            <a:extLst>
              <a:ext uri="{FF2B5EF4-FFF2-40B4-BE49-F238E27FC236}">
                <a16:creationId xmlns:a16="http://schemas.microsoft.com/office/drawing/2014/main" id="{9B98B951-499A-E89D-8D26-21659C2344A4}"/>
              </a:ext>
            </a:extLst>
          </p:cNvPr>
          <p:cNvSpPr>
            <a:spLocks noGrp="1"/>
          </p:cNvSpPr>
          <p:nvPr>
            <p:ph type="body" sz="quarter" idx="27"/>
          </p:nvPr>
        </p:nvSpPr>
        <p:spPr/>
        <p:txBody>
          <a:bodyPr/>
          <a:lstStyle/>
          <a:p>
            <a:endParaRPr lang="it-IT"/>
          </a:p>
        </p:txBody>
      </p:sp>
      <p:sp>
        <p:nvSpPr>
          <p:cNvPr id="3" name="Titolo 2">
            <a:extLst>
              <a:ext uri="{FF2B5EF4-FFF2-40B4-BE49-F238E27FC236}">
                <a16:creationId xmlns:a16="http://schemas.microsoft.com/office/drawing/2014/main" id="{8D803306-5F05-2397-9860-46DA421BEBFB}"/>
              </a:ext>
            </a:extLst>
          </p:cNvPr>
          <p:cNvSpPr>
            <a:spLocks noGrp="1"/>
          </p:cNvSpPr>
          <p:nvPr>
            <p:ph type="title"/>
          </p:nvPr>
        </p:nvSpPr>
        <p:spPr/>
        <p:txBody>
          <a:bodyPr/>
          <a:lstStyle/>
          <a:p>
            <a:r>
              <a:rPr lang="it-IT" dirty="0"/>
              <a:t>Come funziona il progetto</a:t>
            </a:r>
          </a:p>
        </p:txBody>
      </p:sp>
      <p:sp>
        <p:nvSpPr>
          <p:cNvPr id="4" name="Segnaposto contenuto 3">
            <a:extLst>
              <a:ext uri="{FF2B5EF4-FFF2-40B4-BE49-F238E27FC236}">
                <a16:creationId xmlns:a16="http://schemas.microsoft.com/office/drawing/2014/main" id="{03D6FB0A-0F52-F555-6391-029AFE89656B}"/>
              </a:ext>
            </a:extLst>
          </p:cNvPr>
          <p:cNvSpPr>
            <a:spLocks noGrp="1"/>
          </p:cNvSpPr>
          <p:nvPr>
            <p:ph idx="1"/>
          </p:nvPr>
        </p:nvSpPr>
        <p:spPr>
          <a:xfrm>
            <a:off x="550165" y="1918336"/>
            <a:ext cx="4773866" cy="3844800"/>
          </a:xfrm>
        </p:spPr>
        <p:txBody>
          <a:bodyPr/>
          <a:lstStyle/>
          <a:p>
            <a:pPr marL="342900" indent="-342900">
              <a:buAutoNum type="arabicPeriod"/>
            </a:pPr>
            <a:r>
              <a:rPr lang="it-IT" dirty="0"/>
              <a:t>Gli insegnanti scelgono un tema. </a:t>
            </a:r>
          </a:p>
          <a:p>
            <a:pPr marL="342900" indent="-342900">
              <a:buAutoNum type="arabicPeriod"/>
            </a:pPr>
            <a:r>
              <a:rPr lang="it-IT" dirty="0"/>
              <a:t>Gli studenti, in piccoli gruppi, selezionano un libro adatto al proprio livello. </a:t>
            </a:r>
          </a:p>
          <a:p>
            <a:pPr marL="342900" indent="-342900">
              <a:buAutoNum type="arabicPeriod"/>
            </a:pPr>
            <a:r>
              <a:rPr lang="it-IT" dirty="0"/>
              <a:t>Attività: </a:t>
            </a:r>
          </a:p>
          <a:p>
            <a:pPr marL="803700" lvl="1" indent="-342900"/>
            <a:r>
              <a:rPr lang="it-IT" dirty="0"/>
              <a:t>Diario di lettura</a:t>
            </a:r>
          </a:p>
          <a:p>
            <a:pPr marL="803700" lvl="1" indent="-342900"/>
            <a:r>
              <a:rPr lang="it-IT" dirty="0"/>
              <a:t>Creazione di poster, giochi o </a:t>
            </a:r>
            <a:r>
              <a:rPr lang="it-IT" dirty="0" err="1"/>
              <a:t>lap</a:t>
            </a:r>
            <a:r>
              <a:rPr lang="it-IT" dirty="0"/>
              <a:t>-book </a:t>
            </a:r>
          </a:p>
          <a:p>
            <a:pPr marL="803700" lvl="1" indent="-342900"/>
            <a:r>
              <a:rPr lang="it-IT" dirty="0"/>
              <a:t>Presentazione finale durante un evento scolastico. </a:t>
            </a:r>
          </a:p>
          <a:p>
            <a:pPr lvl="1" indent="0">
              <a:buNone/>
            </a:pPr>
            <a:endParaRPr lang="it-IT" dirty="0"/>
          </a:p>
          <a:p>
            <a:pPr lvl="1" indent="0">
              <a:buNone/>
            </a:pPr>
            <a:r>
              <a:rPr lang="it-IT" sz="1800" b="1" dirty="0"/>
              <a:t>Focus su creatività, espressione personale e fiducia nell’uso dell’inglese.</a:t>
            </a:r>
          </a:p>
          <a:p>
            <a:pPr lvl="1" indent="0" algn="ctr">
              <a:buNone/>
            </a:pPr>
            <a:endParaRPr lang="it-IT" sz="1800" b="1" dirty="0"/>
          </a:p>
          <a:p>
            <a:pPr lvl="1" indent="0">
              <a:buNone/>
            </a:pPr>
            <a:endParaRPr lang="it-IT" sz="1800" dirty="0"/>
          </a:p>
        </p:txBody>
      </p:sp>
      <p:sp>
        <p:nvSpPr>
          <p:cNvPr id="6" name="Segnaposto piè di pagina 5">
            <a:extLst>
              <a:ext uri="{FF2B5EF4-FFF2-40B4-BE49-F238E27FC236}">
                <a16:creationId xmlns:a16="http://schemas.microsoft.com/office/drawing/2014/main" id="{AC4FA47E-FD42-D038-45E0-A10D6C0062F6}"/>
              </a:ext>
            </a:extLst>
          </p:cNvPr>
          <p:cNvSpPr>
            <a:spLocks noGrp="1"/>
          </p:cNvSpPr>
          <p:nvPr>
            <p:ph type="ftr" sz="quarter" idx="11"/>
          </p:nvPr>
        </p:nvSpPr>
        <p:spPr/>
        <p:txBody>
          <a:bodyPr/>
          <a:lstStyle/>
          <a:p>
            <a:r>
              <a:rPr lang="en-US" noProof="0"/>
              <a:t>Copyright 2025 Pearson. All rights reserved.</a:t>
            </a:r>
          </a:p>
        </p:txBody>
      </p:sp>
      <p:sp>
        <p:nvSpPr>
          <p:cNvPr id="7" name="Segnaposto numero diapositiva 6">
            <a:extLst>
              <a:ext uri="{FF2B5EF4-FFF2-40B4-BE49-F238E27FC236}">
                <a16:creationId xmlns:a16="http://schemas.microsoft.com/office/drawing/2014/main" id="{E906569C-783F-2051-AE1E-BA500E50761E}"/>
              </a:ext>
            </a:extLst>
          </p:cNvPr>
          <p:cNvSpPr>
            <a:spLocks noGrp="1"/>
          </p:cNvSpPr>
          <p:nvPr>
            <p:ph type="sldNum" sz="quarter" idx="12"/>
          </p:nvPr>
        </p:nvSpPr>
        <p:spPr/>
        <p:txBody>
          <a:bodyPr/>
          <a:lstStyle/>
          <a:p>
            <a:fld id="{27BB625B-AB5A-C845-B50B-ED205C3DDF7A}" type="slidenum">
              <a:rPr lang="en-US" noProof="0" smtClean="0"/>
              <a:pPr/>
              <a:t>9</a:t>
            </a:fld>
            <a:endParaRPr lang="en-US" noProof="0"/>
          </a:p>
        </p:txBody>
      </p:sp>
      <p:pic>
        <p:nvPicPr>
          <p:cNvPr id="2050" name="Picture 2" descr="29 guided reading activities - Hope Blog">
            <a:extLst>
              <a:ext uri="{FF2B5EF4-FFF2-40B4-BE49-F238E27FC236}">
                <a16:creationId xmlns:a16="http://schemas.microsoft.com/office/drawing/2014/main" id="{9635298C-AC62-E872-7801-E59F251C62D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52218" y="1980797"/>
            <a:ext cx="6607678" cy="37198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6555851"/>
      </p:ext>
    </p:extLst>
  </p:cSld>
  <p:clrMapOvr>
    <a:masterClrMapping/>
  </p:clrMapOvr>
</p:sld>
</file>

<file path=ppt/theme/theme1.xml><?xml version="1.0" encoding="utf-8"?>
<a:theme xmlns:a="http://schemas.openxmlformats.org/drawingml/2006/main" name="Pearson Theme">
  <a:themeElements>
    <a:clrScheme name="Pearson Theme">
      <a:dk1>
        <a:srgbClr val="000000"/>
      </a:dk1>
      <a:lt1>
        <a:srgbClr val="FFFFFF"/>
      </a:lt1>
      <a:dk2>
        <a:srgbClr val="0D004D"/>
      </a:dk2>
      <a:lt2>
        <a:srgbClr val="FFFFFF"/>
      </a:lt2>
      <a:accent1>
        <a:srgbClr val="B79BFE"/>
      </a:accent1>
      <a:accent2>
        <a:srgbClr val="7950E2"/>
      </a:accent2>
      <a:accent3>
        <a:srgbClr val="56E2E1"/>
      </a:accent3>
      <a:accent4>
        <a:srgbClr val="EC8DE2"/>
      </a:accent4>
      <a:accent5>
        <a:srgbClr val="FFCE00"/>
      </a:accent5>
      <a:accent6>
        <a:srgbClr val="B820A9"/>
      </a:accent6>
      <a:hlink>
        <a:srgbClr val="B79BFE"/>
      </a:hlink>
      <a:folHlink>
        <a:srgbClr val="B79BFE"/>
      </a:folHlink>
    </a:clrScheme>
    <a:fontScheme name="Plus Jakarta Sans SemiBold-Plus Jakarta Sans">
      <a:majorFont>
        <a:latin typeface="Plus Jakarta Sans SemiBold" panose="020B0609020204030204"/>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lus Jakarta Sans" panose="020B060403050404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Plus Jakarta Sans"/>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defRPr/>
        </a:defPPr>
      </a:lstStyle>
      <a:style>
        <a:lnRef idx="2">
          <a:schemeClr val="accent1">
            <a:shade val="15000"/>
          </a:schemeClr>
        </a:lnRef>
        <a:fillRef idx="1">
          <a:schemeClr val="accent1"/>
        </a:fillRef>
        <a:effectRef idx="0">
          <a:schemeClr val="accent1"/>
        </a:effectRef>
        <a:fontRef idx="minor">
          <a:schemeClr val="lt1"/>
        </a:fontRef>
      </a:style>
    </a:spDef>
    <a:lnDef>
      <a:spPr>
        <a:ln w="9525">
          <a:solidFill>
            <a:schemeClr val="tx2"/>
          </a:solidFill>
        </a:ln>
      </a:spPr>
      <a:bodyPr/>
      <a:lstStyle/>
      <a:style>
        <a:lnRef idx="2">
          <a:schemeClr val="accent1"/>
        </a:lnRef>
        <a:fillRef idx="0">
          <a:schemeClr val="accent1"/>
        </a:fillRef>
        <a:effectRef idx="1">
          <a:schemeClr val="accent1"/>
        </a:effectRef>
        <a:fontRef idx="minor">
          <a:schemeClr val="tx1"/>
        </a:fontRef>
      </a:style>
    </a:lnDef>
    <a:txDef>
      <a:spPr>
        <a:noFill/>
      </a:spPr>
      <a:bodyPr wrap="none" lIns="0" tIns="0" rIns="0" bIns="0" rtlCol="0">
        <a:spAutoFit/>
      </a:bodyPr>
      <a:lstStyle>
        <a:defPPr algn="l">
          <a:defRPr sz="1100" dirty="0" smtClean="0">
            <a:solidFill>
              <a:schemeClr val="tx2"/>
            </a:solidFill>
          </a:defRPr>
        </a:defPPr>
      </a:lstStyle>
    </a:txDef>
  </a:objectDefaults>
  <a:extraClrSchemeLst/>
  <a:custClrLst>
    <a:custClr name="Pearson Purple">
      <a:srgbClr val="0D004D"/>
    </a:custClr>
    <a:custClr name="Amethyst">
      <a:srgbClr val="512EAB"/>
    </a:custClr>
    <a:custClr name="Light Purple">
      <a:srgbClr val="C1BFFF"/>
    </a:custClr>
    <a:custClr name="Fuchsia">
      <a:srgbClr val="DF41CF"/>
    </a:custClr>
    <a:custClr name="Amber">
      <a:srgbClr val="FFCE00"/>
    </a:custClr>
    <a:custClr name="Turquoise">
      <a:srgbClr val="56E2E1"/>
    </a:custClr>
    <a:custClr name="Blank">
      <a:srgbClr val="FFFFFF"/>
    </a:custClr>
    <a:custClr name="Blank">
      <a:srgbClr val="FFFFFF"/>
    </a:custClr>
    <a:custClr name="Blank">
      <a:srgbClr val="FFFFFF"/>
    </a:custClr>
    <a:custClr name="Positive">
      <a:srgbClr val="00C800"/>
    </a:custClr>
    <a:custClr name="Blank">
      <a:srgbClr val="FFFFFF"/>
    </a:custClr>
    <a:custClr name="Blank">
      <a:srgbClr val="FFFFFF"/>
    </a:custClr>
    <a:custClr name="Mist Purple">
      <a:srgbClr val="EDECF6"/>
    </a:custClr>
    <a:custClr name="Fuschia Tint">
      <a:srgbClr val="EFA0E7"/>
    </a:custClr>
    <a:custClr name="Amber Tint">
      <a:srgbClr val="FFE67F"/>
    </a:custClr>
    <a:custClr name="Turquoise Tint">
      <a:srgbClr val="B3F2F1"/>
    </a:custClr>
    <a:custClr name="Blank">
      <a:srgbClr val="FFFFFF"/>
    </a:custClr>
    <a:custClr name="Blank">
      <a:srgbClr val="FFFFFF"/>
    </a:custClr>
    <a:custClr name="Blank">
      <a:srgbClr val="FFFFFF"/>
    </a:custClr>
    <a:custClr name="Negative">
      <a:srgbClr val="FF0000"/>
    </a:custClr>
  </a:custClrLst>
  <a:extLst>
    <a:ext uri="{05A4C25C-085E-4340-85A3-A5531E510DB2}">
      <thm15:themeFamily xmlns:thm15="http://schemas.microsoft.com/office/thememl/2012/main" name="sPearson_PPT-Template-MATER" id="{79B6B0D6-2E33-B34D-A39A-4F3201A2CE45}" vid="{507AAD7F-F5FF-0D46-972D-39A75A18AB3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Plus Jakarta Sans"/>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Plus Jakarta Sans"/>
        <a:font script="Hebr" typeface="Plus Jakarta Sans"/>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Plus Jakarta Sans"/>
        <a:font script="Uigh" typeface="Microsoft Uighur"/>
        <a:font script="Geor" typeface="Sylfaen"/>
        <a:font script="Armn" typeface="Plus Jakarta Sans"/>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custClrLst>
    <a:custClr name="Pearson Purple">
      <a:srgbClr val="0D004D"/>
    </a:custClr>
    <a:custClr name="Amethyst">
      <a:srgbClr val="512EAB"/>
    </a:custClr>
    <a:custClr name="Light Purple">
      <a:srgbClr val="C1BFFF"/>
    </a:custClr>
    <a:custClr name="Fuchsia">
      <a:srgbClr val="DF41CF"/>
    </a:custClr>
    <a:custClr name="Amber">
      <a:srgbClr val="FFCE00"/>
    </a:custClr>
    <a:custClr name="Turquoise">
      <a:srgbClr val="56E2E1"/>
    </a:custClr>
    <a:custClr name="Blank">
      <a:srgbClr val="FFFFFF"/>
    </a:custClr>
    <a:custClr name="Blank">
      <a:srgbClr val="FFFFFF"/>
    </a:custClr>
    <a:custClr name="Blank">
      <a:srgbClr val="FFFFFF"/>
    </a:custClr>
    <a:custClr name="Positive">
      <a:srgbClr val="00C800"/>
    </a:custClr>
    <a:custClr name="Blank">
      <a:srgbClr val="FFFFFF"/>
    </a:custClr>
    <a:custClr name="Blank">
      <a:srgbClr val="FFFFFF"/>
    </a:custClr>
    <a:custClr name="Mist Purple">
      <a:srgbClr val="EDECF6"/>
    </a:custClr>
    <a:custClr name="Fuschia Tint">
      <a:srgbClr val="EFA0E7"/>
    </a:custClr>
    <a:custClr name="Amber Tint">
      <a:srgbClr val="FFE67F"/>
    </a:custClr>
    <a:custClr name="Turquoise Tint">
      <a:srgbClr val="B3F2F1"/>
    </a:custClr>
    <a:custClr name="Blank">
      <a:srgbClr val="FFFFFF"/>
    </a:custClr>
    <a:custClr name="Blank">
      <a:srgbClr val="FFFFFF"/>
    </a:custClr>
    <a:custClr name="Blank">
      <a:srgbClr val="FFFFFF"/>
    </a:custClr>
    <a:custClr name="Negative">
      <a:srgbClr val="FF0000"/>
    </a:custClr>
  </a:custClr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Plus Jakarta Sans"/>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Plus Jakarta Sans"/>
        <a:font script="Hebr" typeface="Plus Jakarta Sans"/>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Plus Jakarta Sans"/>
        <a:font script="Uigh" typeface="Microsoft Uighur"/>
        <a:font script="Geor" typeface="Sylfaen"/>
        <a:font script="Armn" typeface="Plus Jakarta Sans"/>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67f32d8e-c004-4b2a-8588-6055e191469e">
      <Terms xmlns="http://schemas.microsoft.com/office/infopath/2007/PartnerControls"/>
    </lcf76f155ced4ddcb4097134ff3c332f>
    <TaxCatchAll xmlns="84ffc5bf-a0ff-449e-baf2-5e09aebe7ba1" xsi:nil="true"/>
    <Preview xmlns="67f32d8e-c004-4b2a-8588-6055e191469e"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97F12155DC34684097DFFA9B1A005973" ma:contentTypeVersion="14" ma:contentTypeDescription="Create a new document." ma:contentTypeScope="" ma:versionID="baa7ceda96eefa7a5edd46deb02a8fd0">
  <xsd:schema xmlns:xsd="http://www.w3.org/2001/XMLSchema" xmlns:xs="http://www.w3.org/2001/XMLSchema" xmlns:p="http://schemas.microsoft.com/office/2006/metadata/properties" xmlns:ns2="67f32d8e-c004-4b2a-8588-6055e191469e" xmlns:ns3="84ffc5bf-a0ff-449e-baf2-5e09aebe7ba1" targetNamespace="http://schemas.microsoft.com/office/2006/metadata/properties" ma:root="true" ma:fieldsID="bcf612f2a52a0bb8ffae56a1c0e08fc5" ns2:_="" ns3:_="">
    <xsd:import namespace="67f32d8e-c004-4b2a-8588-6055e191469e"/>
    <xsd:import namespace="84ffc5bf-a0ff-449e-baf2-5e09aebe7ba1"/>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LengthInSeconds" minOccurs="0"/>
                <xsd:element ref="ns2:MediaServiceBillingMetadata" minOccurs="0"/>
                <xsd:element ref="ns2:Preview"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7f32d8e-c004-4b2a-8588-6055e191469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46342d94-4a90-4c9b-8c88-cb4c8647e98f"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BillingMetadata" ma:index="20" nillable="true" ma:displayName="MediaServiceBillingMetadata" ma:hidden="true" ma:internalName="MediaServiceBillingMetadata" ma:readOnly="true">
      <xsd:simpleType>
        <xsd:restriction base="dms:Note"/>
      </xsd:simpleType>
    </xsd:element>
    <xsd:element name="Preview" ma:index="21" nillable="true" ma:displayName="Preview" ma:format="Thumbnail" ma:internalName="Preview">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84ffc5bf-a0ff-449e-baf2-5e09aebe7ba1"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09193cb2-cb51-48b2-a90e-5130575901ff}" ma:internalName="TaxCatchAll" ma:showField="CatchAllData" ma:web="84ffc5bf-a0ff-449e-baf2-5e09aebe7ba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5567F57-78B4-46F6-80D2-A007D6BF718A}">
  <ds:schemaRefs>
    <ds:schemaRef ds:uri="http://schemas.microsoft.com/sharepoint/v3/contenttype/forms"/>
  </ds:schemaRefs>
</ds:datastoreItem>
</file>

<file path=customXml/itemProps2.xml><?xml version="1.0" encoding="utf-8"?>
<ds:datastoreItem xmlns:ds="http://schemas.openxmlformats.org/officeDocument/2006/customXml" ds:itemID="{CB632359-E01D-454D-81AF-DC4F0EFDEC38}">
  <ds:schemaRefs>
    <ds:schemaRef ds:uri="http://schemas.openxmlformats.org/package/2006/metadata/core-properties"/>
    <ds:schemaRef ds:uri="http://purl.org/dc/elements/1.1/"/>
    <ds:schemaRef ds:uri="http://schemas.microsoft.com/office/2006/documentManagement/types"/>
    <ds:schemaRef ds:uri="http://www.w3.org/XML/1998/namespace"/>
    <ds:schemaRef ds:uri="http://purl.org/dc/terms/"/>
    <ds:schemaRef ds:uri="http://schemas.microsoft.com/office/infopath/2007/PartnerControls"/>
    <ds:schemaRef ds:uri="84ffc5bf-a0ff-449e-baf2-5e09aebe7ba1"/>
    <ds:schemaRef ds:uri="67f32d8e-c004-4b2a-8588-6055e191469e"/>
    <ds:schemaRef ds:uri="http://schemas.microsoft.com/office/2006/metadata/properties"/>
    <ds:schemaRef ds:uri="http://purl.org/dc/dcmitype/"/>
  </ds:schemaRefs>
</ds:datastoreItem>
</file>

<file path=customXml/itemProps3.xml><?xml version="1.0" encoding="utf-8"?>
<ds:datastoreItem xmlns:ds="http://schemas.openxmlformats.org/officeDocument/2006/customXml" ds:itemID="{B643D923-6A28-4B74-8767-AAE03B26393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7f32d8e-c004-4b2a-8588-6055e191469e"/>
    <ds:schemaRef ds:uri="84ffc5bf-a0ff-449e-baf2-5e09aebe7ba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8cc434d7-97d0-47d3-b5c5-14fe0e33e34b}" enabled="0" method="" siteId="{8cc434d7-97d0-47d3-b5c5-14fe0e33e34b}" removed="1"/>
</clbl:labelList>
</file>

<file path=docProps/app.xml><?xml version="1.0" encoding="utf-8"?>
<Properties xmlns="http://schemas.openxmlformats.org/officeDocument/2006/extended-properties" xmlns:vt="http://schemas.openxmlformats.org/officeDocument/2006/docPropsVTypes">
  <Template>readers</Template>
  <TotalTime>199</TotalTime>
  <Words>803</Words>
  <Application>Microsoft Office PowerPoint</Application>
  <PresentationFormat>Widescreen</PresentationFormat>
  <Paragraphs>129</Paragraphs>
  <Slides>14</Slides>
  <Notes>1</Notes>
  <HiddenSlides>0</HiddenSlides>
  <MMClips>0</MMClips>
  <ScaleCrop>false</ScaleCrop>
  <HeadingPairs>
    <vt:vector size="6" baseType="variant">
      <vt:variant>
        <vt:lpstr>Caratteri utilizzati</vt:lpstr>
      </vt:variant>
      <vt:variant>
        <vt:i4>6</vt:i4>
      </vt:variant>
      <vt:variant>
        <vt:lpstr>Tema</vt:lpstr>
      </vt:variant>
      <vt:variant>
        <vt:i4>1</vt:i4>
      </vt:variant>
      <vt:variant>
        <vt:lpstr>Titoli diapositive</vt:lpstr>
      </vt:variant>
      <vt:variant>
        <vt:i4>14</vt:i4>
      </vt:variant>
    </vt:vector>
  </HeadingPairs>
  <TitlesOfParts>
    <vt:vector size="21" baseType="lpstr">
      <vt:lpstr>Arial</vt:lpstr>
      <vt:lpstr>Plus Jakarta Sans Medium</vt:lpstr>
      <vt:lpstr>Plus Jakarta Sans SemiBold</vt:lpstr>
      <vt:lpstr>Plus Jakarta Sans</vt:lpstr>
      <vt:lpstr>Wingdings</vt:lpstr>
      <vt:lpstr>Plus Jakarta Sans ExtraLight</vt:lpstr>
      <vt:lpstr>Pearson Theme</vt:lpstr>
      <vt:lpstr>Presentazione standard di PowerPoint</vt:lpstr>
      <vt:lpstr>Presentazione standard di PowerPoint</vt:lpstr>
      <vt:lpstr>Progetto didattico metodologico</vt:lpstr>
      <vt:lpstr>Perché la lettura fa bene?</vt:lpstr>
      <vt:lpstr>Un progetto didattico inclusivo</vt:lpstr>
      <vt:lpstr>Cittadinanza digitale e accessibilità</vt:lpstr>
      <vt:lpstr>Presentazione standard di PowerPoint</vt:lpstr>
      <vt:lpstr>Temi principali – autunno 2025 </vt:lpstr>
      <vt:lpstr>Come funziona il progetto</vt:lpstr>
      <vt:lpstr>Materiali a supporto del progetto</vt:lpstr>
      <vt:lpstr>Female empowerment </vt:lpstr>
      <vt:lpstr>Olympic games </vt:lpstr>
      <vt:lpstr>Timeless classics</vt:lpstr>
      <vt:lpstr>Perché Read to be Happy?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Anna Aimetti</dc:creator>
  <cp:lastModifiedBy>Anna Aimetti</cp:lastModifiedBy>
  <cp:revision>1</cp:revision>
  <dcterms:created xsi:type="dcterms:W3CDTF">2025-07-28T13:18:04Z</dcterms:created>
  <dcterms:modified xsi:type="dcterms:W3CDTF">2025-09-15T07:38:53Z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0x01010097F12155DC34684097DFFA9B1A005973</vt:lpwstr>
  </property>
  <property fmtid="{D5CDD505-2E9C-101B-9397-08002B2CF9AE}" pid="3" name="MediaServiceImageTags">
    <vt:lpwstr/>
  </property>
</Properties>
</file>