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59" r:id="rId4"/>
  </p:sldMasterIdLst>
  <p:notesMasterIdLst>
    <p:notesMasterId r:id="rId19"/>
  </p:notesMasterIdLst>
  <p:handoutMasterIdLst>
    <p:handoutMasterId r:id="rId20"/>
  </p:handoutMasterIdLst>
  <p:sldIdLst>
    <p:sldId id="256" r:id="rId5"/>
    <p:sldId id="258" r:id="rId6"/>
    <p:sldId id="260" r:id="rId7"/>
    <p:sldId id="261" r:id="rId8"/>
    <p:sldId id="262" r:id="rId9"/>
    <p:sldId id="263" r:id="rId10"/>
    <p:sldId id="271" r:id="rId11"/>
    <p:sldId id="264" r:id="rId12"/>
    <p:sldId id="265" r:id="rId13"/>
    <p:sldId id="270" r:id="rId14"/>
    <p:sldId id="266" r:id="rId15"/>
    <p:sldId id="267" r:id="rId16"/>
    <p:sldId id="268" r:id="rId17"/>
    <p:sldId id="269" r:id="rId18"/>
  </p:sldIdLst>
  <p:sldSz cx="12192000" cy="6858000"/>
  <p:notesSz cx="6858000" cy="9144000"/>
  <p:embeddedFontLst>
    <p:embeddedFont>
      <p:font typeface="Plus Jakarta Sans" pitchFamily="2" charset="0"/>
      <p:regular r:id="rId21"/>
      <p:bold r:id="rId22"/>
      <p:italic r:id="rId23"/>
      <p:boldItalic r:id="rId24"/>
    </p:embeddedFont>
    <p:embeddedFont>
      <p:font typeface="Plus Jakarta Sans ExtraLight" pitchFamily="2" charset="0"/>
      <p:regular r:id="rId25"/>
      <p:bold r:id="rId26"/>
      <p:italic r:id="rId27"/>
      <p:boldItalic r:id="rId28"/>
    </p:embeddedFont>
    <p:embeddedFont>
      <p:font typeface="Plus Jakarta Sans Medium" pitchFamily="2" charset="0"/>
      <p:regular r:id="rId29"/>
      <p:italic r:id="rId30"/>
    </p:embeddedFont>
    <p:embeddedFont>
      <p:font typeface="Plus Jakarta Sans SemiBold" pitchFamily="2"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F5370F-EADF-81FA-8068-58A0A4B134BB}" name="Joan Lambert" initials="JL" userId="S::joan.lambert@pearson.com::8a317a37-0f77-4151-bb60-9515f362ceeb" providerId="AD"/>
  <p188:author id="{46694D10-DD1C-38CD-D46D-3460975AC69F}" name="Varma, Smruti" initials="SV" userId="S::Smruti.Varma@landor.com::b615f429-37b9-4a39-a286-38a6080608d4" providerId="AD"/>
  <p188:author id="{C82FDD14-FDFF-2B65-2D60-F0CE345AC948}" name="Keisha Ridwan" initials="" userId="S::Keisha.Ridwan@landor.com::b5d18e47-bc42-422a-a197-fcf3ca4d761f" providerId="AD"/>
  <p188:author id="{50668825-80D9-FAF6-E3E8-06171ECEB408}" name="Pallavi Kadam" initials="PK" userId="S::Pallavi.Kadam@landor.com::eea03d5c-5843-4108-a4f7-7b528b80ec26" providerId="AD"/>
  <p188:author id="{20F7CC8C-BECF-4DA8-E9C9-71CCD688C8BF}" name="Taylor Moore" initials="TM" userId="Taylor Moore" providerId="None"/>
  <p188:author id="{28CB41B2-B3A2-3E4F-047A-D3C6B9D178E7}" name="Tyler Brown" initials="TB" userId="S::tyler.brown@landor.com::06b81854-7bfb-41cc-8a4c-420e39506896" providerId="AD"/>
  <p188:author id="{EA6085B6-498F-E44D-5D5E-25AE0F3D7FEA}" name="Taylor Moore" initials="" userId="S::taylor.moore@pearson.com::722673e9-9160-42d3-81ab-c343631a8bbb" providerId="AD"/>
  <p188:author id="{9C19BDC1-26D5-294C-0591-99B8CAE7204D}" name="Sarah Conklin" initials="SC" userId="S::sarah.conklin1@pearson.com::9409c5db-21ed-4769-bd0f-6af5e625a0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8"/>
  </p:normalViewPr>
  <p:slideViewPr>
    <p:cSldViewPr snapToGrid="0">
      <p:cViewPr varScale="1">
        <p:scale>
          <a:sx n="62" d="100"/>
          <a:sy n="62" d="100"/>
        </p:scale>
        <p:origin x="828" y="26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microsoft.com/office/2016/11/relationships/changesInfo" Target="changesInfos/changesInfo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Aimetti" userId="3addf9b8-afc1-4d4c-8889-e6f0a46122b0" providerId="ADAL" clId="{42C59CFF-B5A9-49F6-A9EB-323F9B71CCFC}"/>
    <pc:docChg chg="undo custSel addSld delSld modSld">
      <pc:chgData name="Anna Aimetti" userId="3addf9b8-afc1-4d4c-8889-e6f0a46122b0" providerId="ADAL" clId="{42C59CFF-B5A9-49F6-A9EB-323F9B71CCFC}" dt="2025-08-04T10:01:11.682" v="4696" actId="1076"/>
      <pc:docMkLst>
        <pc:docMk/>
      </pc:docMkLst>
      <pc:sldChg chg="delSp modSp mod">
        <pc:chgData name="Anna Aimetti" userId="3addf9b8-afc1-4d4c-8889-e6f0a46122b0" providerId="ADAL" clId="{42C59CFF-B5A9-49F6-A9EB-323F9B71CCFC}" dt="2025-07-28T13:26:30.757" v="247" actId="20577"/>
        <pc:sldMkLst>
          <pc:docMk/>
          <pc:sldMk cId="2176889824" sldId="256"/>
        </pc:sldMkLst>
      </pc:sldChg>
      <pc:sldChg chg="delSp modSp new del mod">
        <pc:chgData name="Anna Aimetti" userId="3addf9b8-afc1-4d4c-8889-e6f0a46122b0" providerId="ADAL" clId="{42C59CFF-B5A9-49F6-A9EB-323F9B71CCFC}" dt="2025-07-28T13:25:20.997" v="132" actId="47"/>
        <pc:sldMkLst>
          <pc:docMk/>
          <pc:sldMk cId="3688950561" sldId="257"/>
        </pc:sldMkLst>
      </pc:sldChg>
      <pc:sldChg chg="new del">
        <pc:chgData name="Anna Aimetti" userId="3addf9b8-afc1-4d4c-8889-e6f0a46122b0" providerId="ADAL" clId="{42C59CFF-B5A9-49F6-A9EB-323F9B71CCFC}" dt="2025-07-28T13:24:49.331" v="127" actId="2696"/>
        <pc:sldMkLst>
          <pc:docMk/>
          <pc:sldMk cId="2444546203" sldId="258"/>
        </pc:sldMkLst>
      </pc:sldChg>
      <pc:sldChg chg="new del">
        <pc:chgData name="Anna Aimetti" userId="3addf9b8-afc1-4d4c-8889-e6f0a46122b0" providerId="ADAL" clId="{42C59CFF-B5A9-49F6-A9EB-323F9B71CCFC}" dt="2025-07-28T13:24:01.708" v="125" actId="2696"/>
        <pc:sldMkLst>
          <pc:docMk/>
          <pc:sldMk cId="3172742466" sldId="258"/>
        </pc:sldMkLst>
      </pc:sldChg>
      <pc:sldChg chg="delSp modSp new mod">
        <pc:chgData name="Anna Aimetti" userId="3addf9b8-afc1-4d4c-8889-e6f0a46122b0" providerId="ADAL" clId="{42C59CFF-B5A9-49F6-A9EB-323F9B71CCFC}" dt="2025-07-29T08:45:04.181" v="4681" actId="948"/>
        <pc:sldMkLst>
          <pc:docMk/>
          <pc:sldMk cId="3446773451" sldId="258"/>
        </pc:sldMkLst>
      </pc:sldChg>
      <pc:sldChg chg="modSp new del mod">
        <pc:chgData name="Anna Aimetti" userId="3addf9b8-afc1-4d4c-8889-e6f0a46122b0" providerId="ADAL" clId="{42C59CFF-B5A9-49F6-A9EB-323F9B71CCFC}" dt="2025-07-28T13:34:24.280" v="937" actId="47"/>
        <pc:sldMkLst>
          <pc:docMk/>
          <pc:sldMk cId="4109418932" sldId="259"/>
        </pc:sldMkLst>
      </pc:sldChg>
      <pc:sldChg chg="addSp delSp modSp new mod">
        <pc:chgData name="Anna Aimetti" userId="3addf9b8-afc1-4d4c-8889-e6f0a46122b0" providerId="ADAL" clId="{42C59CFF-B5A9-49F6-A9EB-323F9B71CCFC}" dt="2025-07-28T14:55:40.175" v="3650" actId="1076"/>
        <pc:sldMkLst>
          <pc:docMk/>
          <pc:sldMk cId="2289687955" sldId="260"/>
        </pc:sldMkLst>
      </pc:sldChg>
      <pc:sldChg chg="modSp new del mod">
        <pc:chgData name="Anna Aimetti" userId="3addf9b8-afc1-4d4c-8889-e6f0a46122b0" providerId="ADAL" clId="{42C59CFF-B5A9-49F6-A9EB-323F9B71CCFC}" dt="2025-07-28T13:37:37.401" v="996" actId="2696"/>
        <pc:sldMkLst>
          <pc:docMk/>
          <pc:sldMk cId="1083424831" sldId="261"/>
        </pc:sldMkLst>
      </pc:sldChg>
      <pc:sldChg chg="addSp delSp modSp new mod">
        <pc:chgData name="Anna Aimetti" userId="3addf9b8-afc1-4d4c-8889-e6f0a46122b0" providerId="ADAL" clId="{42C59CFF-B5A9-49F6-A9EB-323F9B71CCFC}" dt="2025-07-28T14:57:06.923" v="3701" actId="113"/>
        <pc:sldMkLst>
          <pc:docMk/>
          <pc:sldMk cId="2852645746" sldId="261"/>
        </pc:sldMkLst>
      </pc:sldChg>
      <pc:sldChg chg="addSp delSp modSp add mod modTransition modClrScheme chgLayout">
        <pc:chgData name="Anna Aimetti" userId="3addf9b8-afc1-4d4c-8889-e6f0a46122b0" providerId="ADAL" clId="{42C59CFF-B5A9-49F6-A9EB-323F9B71CCFC}" dt="2025-07-29T08:53:57.892" v="4684" actId="14100"/>
        <pc:sldMkLst>
          <pc:docMk/>
          <pc:sldMk cId="1284892137" sldId="262"/>
        </pc:sldMkLst>
      </pc:sldChg>
      <pc:sldChg chg="delSp modSp new del mod">
        <pc:chgData name="Anna Aimetti" userId="3addf9b8-afc1-4d4c-8889-e6f0a46122b0" providerId="ADAL" clId="{42C59CFF-B5A9-49F6-A9EB-323F9B71CCFC}" dt="2025-07-28T13:50:52.764" v="1681" actId="47"/>
        <pc:sldMkLst>
          <pc:docMk/>
          <pc:sldMk cId="1719735611" sldId="263"/>
        </pc:sldMkLst>
      </pc:sldChg>
      <pc:sldChg chg="addSp delSp modSp new mod">
        <pc:chgData name="Anna Aimetti" userId="3addf9b8-afc1-4d4c-8889-e6f0a46122b0" providerId="ADAL" clId="{42C59CFF-B5A9-49F6-A9EB-323F9B71CCFC}" dt="2025-07-28T14:05:24.972" v="3036" actId="404"/>
        <pc:sldMkLst>
          <pc:docMk/>
          <pc:sldMk cId="2824294811" sldId="263"/>
        </pc:sldMkLst>
      </pc:sldChg>
      <pc:sldChg chg="modSp new mod">
        <pc:chgData name="Anna Aimetti" userId="3addf9b8-afc1-4d4c-8889-e6f0a46122b0" providerId="ADAL" clId="{42C59CFF-B5A9-49F6-A9EB-323F9B71CCFC}" dt="2025-07-29T08:31:22.920" v="4669" actId="20577"/>
        <pc:sldMkLst>
          <pc:docMk/>
          <pc:sldMk cId="4261902528" sldId="264"/>
        </pc:sldMkLst>
      </pc:sldChg>
      <pc:sldChg chg="addSp delSp modSp new mod">
        <pc:chgData name="Anna Aimetti" userId="3addf9b8-afc1-4d4c-8889-e6f0a46122b0" providerId="ADAL" clId="{42C59CFF-B5A9-49F6-A9EB-323F9B71CCFC}" dt="2025-07-28T14:07:03.211" v="3050" actId="1076"/>
        <pc:sldMkLst>
          <pc:docMk/>
          <pc:sldMk cId="2246555851" sldId="265"/>
        </pc:sldMkLst>
      </pc:sldChg>
      <pc:sldChg chg="new del">
        <pc:chgData name="Anna Aimetti" userId="3addf9b8-afc1-4d4c-8889-e6f0a46122b0" providerId="ADAL" clId="{42C59CFF-B5A9-49F6-A9EB-323F9B71CCFC}" dt="2025-07-28T14:09:06.195" v="3060" actId="680"/>
        <pc:sldMkLst>
          <pc:docMk/>
          <pc:sldMk cId="2537015013" sldId="266"/>
        </pc:sldMkLst>
      </pc:sldChg>
      <pc:sldChg chg="addSp modSp new mod">
        <pc:chgData name="Anna Aimetti" userId="3addf9b8-afc1-4d4c-8889-e6f0a46122b0" providerId="ADAL" clId="{42C59CFF-B5A9-49F6-A9EB-323F9B71CCFC}" dt="2025-07-28T14:48:25.453" v="3267" actId="1076"/>
        <pc:sldMkLst>
          <pc:docMk/>
          <pc:sldMk cId="3274175522" sldId="266"/>
        </pc:sldMkLst>
      </pc:sldChg>
      <pc:sldChg chg="addSp delSp modSp add mod">
        <pc:chgData name="Anna Aimetti" userId="3addf9b8-afc1-4d4c-8889-e6f0a46122b0" providerId="ADAL" clId="{42C59CFF-B5A9-49F6-A9EB-323F9B71CCFC}" dt="2025-08-04T10:01:11.682" v="4696" actId="1076"/>
        <pc:sldMkLst>
          <pc:docMk/>
          <pc:sldMk cId="2787268080" sldId="267"/>
        </pc:sldMkLst>
      </pc:sldChg>
      <pc:sldChg chg="addSp modSp new mod">
        <pc:chgData name="Anna Aimetti" userId="3addf9b8-afc1-4d4c-8889-e6f0a46122b0" providerId="ADAL" clId="{42C59CFF-B5A9-49F6-A9EB-323F9B71CCFC}" dt="2025-07-28T14:48:20.121" v="3264" actId="1076"/>
        <pc:sldMkLst>
          <pc:docMk/>
          <pc:sldMk cId="3135086474" sldId="268"/>
        </pc:sldMkLst>
      </pc:sldChg>
      <pc:sldChg chg="addSp delSp modSp new del mod">
        <pc:chgData name="Anna Aimetti" userId="3addf9b8-afc1-4d4c-8889-e6f0a46122b0" providerId="ADAL" clId="{42C59CFF-B5A9-49F6-A9EB-323F9B71CCFC}" dt="2025-07-28T14:55:21.237" v="3647" actId="2696"/>
        <pc:sldMkLst>
          <pc:docMk/>
          <pc:sldMk cId="368575490" sldId="269"/>
        </pc:sldMkLst>
      </pc:sldChg>
      <pc:sldChg chg="addSp delSp modSp new mod">
        <pc:chgData name="Anna Aimetti" userId="3addf9b8-afc1-4d4c-8889-e6f0a46122b0" providerId="ADAL" clId="{42C59CFF-B5A9-49F6-A9EB-323F9B71CCFC}" dt="2025-07-29T07:40:52.873" v="4525" actId="164"/>
        <pc:sldMkLst>
          <pc:docMk/>
          <pc:sldMk cId="1628654895" sldId="269"/>
        </pc:sldMkLst>
      </pc:sldChg>
      <pc:sldChg chg="addSp delSp modSp new mod">
        <pc:chgData name="Anna Aimetti" userId="3addf9b8-afc1-4d4c-8889-e6f0a46122b0" providerId="ADAL" clId="{42C59CFF-B5A9-49F6-A9EB-323F9B71CCFC}" dt="2025-07-29T07:32:06.631" v="4342" actId="1076"/>
        <pc:sldMkLst>
          <pc:docMk/>
          <pc:sldMk cId="911068523" sldId="270"/>
        </pc:sldMkLst>
      </pc:sldChg>
      <pc:sldChg chg="addSp delSp modSp new mod modClrScheme chgLayout">
        <pc:chgData name="Anna Aimetti" userId="3addf9b8-afc1-4d4c-8889-e6f0a46122b0" providerId="ADAL" clId="{42C59CFF-B5A9-49F6-A9EB-323F9B71CCFC}" dt="2025-07-29T08:35:18.460" v="4675" actId="478"/>
        <pc:sldMkLst>
          <pc:docMk/>
          <pc:sldMk cId="1956912466" sldId="271"/>
        </pc:sldMkLst>
      </pc:sldChg>
    </pc:docChg>
  </pc:docChgLst>
  <pc:docChgLst>
    <pc:chgData name="Anna Aimetti" userId="3addf9b8-afc1-4d4c-8889-e6f0a46122b0" providerId="ADAL" clId="{73BBB093-05C0-46AE-92CA-A7C7408DD1D9}"/>
    <pc:docChg chg="modSld">
      <pc:chgData name="Anna Aimetti" userId="3addf9b8-afc1-4d4c-8889-e6f0a46122b0" providerId="ADAL" clId="{73BBB093-05C0-46AE-92CA-A7C7408DD1D9}" dt="2025-09-15T07:38:48.778" v="36" actId="20577"/>
      <pc:docMkLst>
        <pc:docMk/>
      </pc:docMkLst>
      <pc:sldChg chg="modSp mod">
        <pc:chgData name="Anna Aimetti" userId="3addf9b8-afc1-4d4c-8889-e6f0a46122b0" providerId="ADAL" clId="{73BBB093-05C0-46AE-92CA-A7C7408DD1D9}" dt="2025-09-15T07:38:48.778" v="36" actId="20577"/>
        <pc:sldMkLst>
          <pc:docMk/>
          <pc:sldMk cId="911068523" sldId="270"/>
        </pc:sldMkLst>
        <pc:spChg chg="mod">
          <ac:chgData name="Anna Aimetti" userId="3addf9b8-afc1-4d4c-8889-e6f0a46122b0" providerId="ADAL" clId="{73BBB093-05C0-46AE-92CA-A7C7408DD1D9}" dt="2025-09-15T07:38:44.506" v="18" actId="20577"/>
          <ac:spMkLst>
            <pc:docMk/>
            <pc:sldMk cId="911068523" sldId="270"/>
            <ac:spMk id="11" creationId="{7398847B-746B-D73A-E11B-2AAD1F5469A6}"/>
          </ac:spMkLst>
        </pc:spChg>
        <pc:spChg chg="mod">
          <ac:chgData name="Anna Aimetti" userId="3addf9b8-afc1-4d4c-8889-e6f0a46122b0" providerId="ADAL" clId="{73BBB093-05C0-46AE-92CA-A7C7408DD1D9}" dt="2025-09-15T07:38:48.778" v="36" actId="20577"/>
          <ac:spMkLst>
            <pc:docMk/>
            <pc:sldMk cId="911068523" sldId="270"/>
            <ac:spMk id="14" creationId="{726924DE-D061-A62F-C1B4-D2EE694A43A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5A484E-2BD9-3CBE-C611-D3089AC1AE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Plus Jakarta Sans Medium" pitchFamily="2" charset="0"/>
            </a:endParaRPr>
          </a:p>
        </p:txBody>
      </p:sp>
      <p:sp>
        <p:nvSpPr>
          <p:cNvPr id="3" name="Date Placeholder 2">
            <a:extLst>
              <a:ext uri="{FF2B5EF4-FFF2-40B4-BE49-F238E27FC236}">
                <a16:creationId xmlns:a16="http://schemas.microsoft.com/office/drawing/2014/main" id="{E4E7924C-FE91-B6B8-1539-895151714C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41D17-B1DE-4F3D-8229-E6DD2286D408}" type="datetimeFigureOut">
              <a:rPr lang="en-US" smtClean="0">
                <a:latin typeface="Plus Jakarta Sans Medium" pitchFamily="2" charset="0"/>
              </a:rPr>
              <a:t>9/15/2025</a:t>
            </a:fld>
            <a:endParaRPr lang="en-US">
              <a:latin typeface="Plus Jakarta Sans Medium" pitchFamily="2" charset="0"/>
            </a:endParaRPr>
          </a:p>
        </p:txBody>
      </p:sp>
      <p:sp>
        <p:nvSpPr>
          <p:cNvPr id="4" name="Footer Placeholder 3">
            <a:extLst>
              <a:ext uri="{FF2B5EF4-FFF2-40B4-BE49-F238E27FC236}">
                <a16:creationId xmlns:a16="http://schemas.microsoft.com/office/drawing/2014/main" id="{83BB3357-0477-9C6D-6606-044FA160C4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Plus Jakarta Sans Medium" pitchFamily="2" charset="0"/>
            </a:endParaRPr>
          </a:p>
        </p:txBody>
      </p:sp>
      <p:sp>
        <p:nvSpPr>
          <p:cNvPr id="5" name="Slide Number Placeholder 4">
            <a:extLst>
              <a:ext uri="{FF2B5EF4-FFF2-40B4-BE49-F238E27FC236}">
                <a16:creationId xmlns:a16="http://schemas.microsoft.com/office/drawing/2014/main" id="{272A7606-B324-E325-4BFC-71A57E9DE4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D87F3D-D5D7-403E-A0DB-D0DC951FAB6E}" type="slidenum">
              <a:rPr lang="en-US" smtClean="0">
                <a:latin typeface="Plus Jakarta Sans Medium" pitchFamily="2" charset="0"/>
              </a:rPr>
              <a:t>‹N›</a:t>
            </a:fld>
            <a:endParaRPr lang="en-US">
              <a:latin typeface="Plus Jakarta Sans Medium" pitchFamily="2" charset="0"/>
            </a:endParaRPr>
          </a:p>
        </p:txBody>
      </p:sp>
    </p:spTree>
    <p:extLst>
      <p:ext uri="{BB962C8B-B14F-4D97-AF65-F5344CB8AC3E}">
        <p14:creationId xmlns:p14="http://schemas.microsoft.com/office/powerpoint/2010/main" val="16894646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lus Jakarta Sans Medium"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lus Jakarta Sans Medium" pitchFamily="2" charset="0"/>
              </a:defRPr>
            </a:lvl1pPr>
          </a:lstStyle>
          <a:p>
            <a:fld id="{2A9CD6B2-B732-FC41-A69E-62762D3FD565}" type="datetimeFigureOut">
              <a:rPr lang="en-US" smtClean="0"/>
              <a:pPr/>
              <a:t>9/15/2025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lus Jakarta Sans Medium"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lus Jakarta Sans Medium" pitchFamily="2" charset="0"/>
              </a:defRPr>
            </a:lvl1pPr>
          </a:lstStyle>
          <a:p>
            <a:fld id="{654E6AB8-202A-7D41-9CBD-7C8AE42CF1A5}" type="slidenum">
              <a:rPr lang="en-US" smtClean="0"/>
              <a:pPr/>
              <a:t>‹N›</a:t>
            </a:fld>
            <a:endParaRPr lang="en-US"/>
          </a:p>
        </p:txBody>
      </p:sp>
    </p:spTree>
    <p:extLst>
      <p:ext uri="{BB962C8B-B14F-4D97-AF65-F5344CB8AC3E}">
        <p14:creationId xmlns:p14="http://schemas.microsoft.com/office/powerpoint/2010/main" val="962103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lus Jakarta Sans Medium" pitchFamily="2" charset="0"/>
        <a:ea typeface="+mn-ea"/>
        <a:cs typeface="+mn-cs"/>
      </a:defRPr>
    </a:lvl1pPr>
    <a:lvl2pPr marL="457200" algn="l" defTabSz="914400" rtl="0" eaLnBrk="1" latinLnBrk="0" hangingPunct="1">
      <a:defRPr sz="1200" kern="1200">
        <a:solidFill>
          <a:schemeClr val="tx1"/>
        </a:solidFill>
        <a:latin typeface="Plus Jakarta Sans Medium" pitchFamily="2" charset="0"/>
        <a:ea typeface="+mn-ea"/>
        <a:cs typeface="+mn-cs"/>
      </a:defRPr>
    </a:lvl2pPr>
    <a:lvl3pPr marL="914400" algn="l" defTabSz="914400" rtl="0" eaLnBrk="1" latinLnBrk="0" hangingPunct="1">
      <a:defRPr sz="1200" kern="1200">
        <a:solidFill>
          <a:schemeClr val="tx1"/>
        </a:solidFill>
        <a:latin typeface="Plus Jakarta Sans Medium" pitchFamily="2" charset="0"/>
        <a:ea typeface="+mn-ea"/>
        <a:cs typeface="+mn-cs"/>
      </a:defRPr>
    </a:lvl3pPr>
    <a:lvl4pPr marL="1371600" algn="l" defTabSz="914400" rtl="0" eaLnBrk="1" latinLnBrk="0" hangingPunct="1">
      <a:defRPr sz="1200" kern="1200">
        <a:solidFill>
          <a:schemeClr val="tx1"/>
        </a:solidFill>
        <a:latin typeface="Plus Jakarta Sans Medium" pitchFamily="2" charset="0"/>
        <a:ea typeface="+mn-ea"/>
        <a:cs typeface="+mn-cs"/>
      </a:defRPr>
    </a:lvl4pPr>
    <a:lvl5pPr marL="1828800" algn="l" defTabSz="914400" rtl="0" eaLnBrk="1" latinLnBrk="0" hangingPunct="1">
      <a:defRPr sz="1200" kern="1200">
        <a:solidFill>
          <a:schemeClr val="tx1"/>
        </a:solidFill>
        <a:latin typeface="Plus Jakarta Sans Medium"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Origine immagine: raccolta contenuto Microsoft 365
Questo progetto didattico valorizza l’apprendimento collaborativo e si concentra sulle esigenze di ogni studente. Promuove inclusione, partecipazione attiva e autonomia tra gli alunni. Inoltre, offre ai docenti occasioni di sviluppo professionale, fornendo spunti e strategie innovative per motivare alla lettura e favorire il successo di tutti.</a:t>
            </a:r>
          </a:p>
        </p:txBody>
      </p:sp>
      <p:sp>
        <p:nvSpPr>
          <p:cNvPr id="4" name="Segnaposto numero diapositiva 3"/>
          <p:cNvSpPr>
            <a:spLocks noGrp="1"/>
          </p:cNvSpPr>
          <p:nvPr>
            <p:ph type="sldNum" sz="quarter" idx="5"/>
          </p:nvPr>
        </p:nvSpPr>
        <p:spPr/>
        <p:txBody>
          <a:bodyPr/>
          <a:lstStyle/>
          <a:p>
            <a:fld id="{654E6AB8-202A-7D41-9CBD-7C8AE42CF1A5}" type="slidenum">
              <a:rPr lang="en-US" smtClean="0"/>
              <a:pPr/>
              <a:t>5</a:t>
            </a:fld>
            <a:endParaRPr lang="en-US"/>
          </a:p>
        </p:txBody>
      </p:sp>
    </p:spTree>
    <p:extLst>
      <p:ext uri="{BB962C8B-B14F-4D97-AF65-F5344CB8AC3E}">
        <p14:creationId xmlns:p14="http://schemas.microsoft.com/office/powerpoint/2010/main" val="112675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39.png"/><Relationship Id="rId26" Type="http://schemas.openxmlformats.org/officeDocument/2006/relationships/image" Target="../media/image46.svg"/><Relationship Id="rId3" Type="http://schemas.openxmlformats.org/officeDocument/2006/relationships/image" Target="../media/image24.png"/><Relationship Id="rId21" Type="http://schemas.openxmlformats.org/officeDocument/2006/relationships/image" Target="../media/image42.sv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svg"/><Relationship Id="rId25" Type="http://schemas.openxmlformats.org/officeDocument/2006/relationships/image" Target="../media/image2.png"/><Relationship Id="rId2" Type="http://schemas.openxmlformats.org/officeDocument/2006/relationships/image" Target="../media/image23.jpe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jpeg"/><Relationship Id="rId5" Type="http://schemas.openxmlformats.org/officeDocument/2006/relationships/image" Target="../media/image26.png"/><Relationship Id="rId15" Type="http://schemas.openxmlformats.org/officeDocument/2006/relationships/image" Target="../media/image36.svg"/><Relationship Id="rId23"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40.sv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emf"/><Relationship Id="rId27" Type="http://schemas.openxmlformats.org/officeDocument/2006/relationships/hyperlink" Target="https://pearsoneducationinc.sharepoint.com/sites/PearsonBrandHub/" TargetMode="External"/></Relationships>
</file>

<file path=ppt/slideLayouts/_rels/slideLayout72.xml.rels><?xml version="1.0" encoding="UTF-8" standalone="yes"?>
<Relationships xmlns="http://schemas.openxmlformats.org/package/2006/relationships"><Relationship Id="rId13" Type="http://schemas.openxmlformats.org/officeDocument/2006/relationships/image" Target="../media/image58.png"/><Relationship Id="rId18" Type="http://schemas.openxmlformats.org/officeDocument/2006/relationships/image" Target="../media/image63.png"/><Relationship Id="rId26" Type="http://schemas.openxmlformats.org/officeDocument/2006/relationships/image" Target="../media/image71.jpeg"/><Relationship Id="rId39" Type="http://schemas.openxmlformats.org/officeDocument/2006/relationships/image" Target="../media/image84.png"/><Relationship Id="rId21" Type="http://schemas.openxmlformats.org/officeDocument/2006/relationships/image" Target="../media/image66.png"/><Relationship Id="rId34" Type="http://schemas.openxmlformats.org/officeDocument/2006/relationships/image" Target="../media/image79.png"/><Relationship Id="rId42" Type="http://schemas.openxmlformats.org/officeDocument/2006/relationships/image" Target="../media/image87.png"/><Relationship Id="rId7" Type="http://schemas.openxmlformats.org/officeDocument/2006/relationships/image" Target="../media/image52.jpeg"/><Relationship Id="rId2" Type="http://schemas.openxmlformats.org/officeDocument/2006/relationships/image" Target="../media/image47.png"/><Relationship Id="rId16" Type="http://schemas.openxmlformats.org/officeDocument/2006/relationships/image" Target="../media/image61.png"/><Relationship Id="rId20" Type="http://schemas.openxmlformats.org/officeDocument/2006/relationships/image" Target="../media/image65.png"/><Relationship Id="rId29" Type="http://schemas.openxmlformats.org/officeDocument/2006/relationships/image" Target="../media/image74.jpeg"/><Relationship Id="rId41" Type="http://schemas.openxmlformats.org/officeDocument/2006/relationships/image" Target="../media/image86.png"/><Relationship Id="rId1" Type="http://schemas.openxmlformats.org/officeDocument/2006/relationships/slideMaster" Target="../slideMasters/slideMaster1.xml"/><Relationship Id="rId6" Type="http://schemas.openxmlformats.org/officeDocument/2006/relationships/image" Target="../media/image51.jpeg"/><Relationship Id="rId11" Type="http://schemas.openxmlformats.org/officeDocument/2006/relationships/image" Target="../media/image56.png"/><Relationship Id="rId24" Type="http://schemas.openxmlformats.org/officeDocument/2006/relationships/image" Target="../media/image69.png"/><Relationship Id="rId32" Type="http://schemas.openxmlformats.org/officeDocument/2006/relationships/image" Target="../media/image77.png"/><Relationship Id="rId37" Type="http://schemas.openxmlformats.org/officeDocument/2006/relationships/image" Target="../media/image82.png"/><Relationship Id="rId40" Type="http://schemas.openxmlformats.org/officeDocument/2006/relationships/image" Target="../media/image85.png"/><Relationship Id="rId5" Type="http://schemas.openxmlformats.org/officeDocument/2006/relationships/image" Target="../media/image50.png"/><Relationship Id="rId15" Type="http://schemas.openxmlformats.org/officeDocument/2006/relationships/image" Target="../media/image60.png"/><Relationship Id="rId23" Type="http://schemas.openxmlformats.org/officeDocument/2006/relationships/image" Target="../media/image68.png"/><Relationship Id="rId28" Type="http://schemas.openxmlformats.org/officeDocument/2006/relationships/image" Target="../media/image73.jpeg"/><Relationship Id="rId36" Type="http://schemas.openxmlformats.org/officeDocument/2006/relationships/image" Target="../media/image81.png"/><Relationship Id="rId10" Type="http://schemas.openxmlformats.org/officeDocument/2006/relationships/image" Target="../media/image55.png"/><Relationship Id="rId19" Type="http://schemas.openxmlformats.org/officeDocument/2006/relationships/image" Target="../media/image64.png"/><Relationship Id="rId31" Type="http://schemas.openxmlformats.org/officeDocument/2006/relationships/image" Target="../media/image76.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67.png"/><Relationship Id="rId27" Type="http://schemas.openxmlformats.org/officeDocument/2006/relationships/image" Target="../media/image72.jpeg"/><Relationship Id="rId30" Type="http://schemas.openxmlformats.org/officeDocument/2006/relationships/image" Target="../media/image75.png"/><Relationship Id="rId35" Type="http://schemas.openxmlformats.org/officeDocument/2006/relationships/image" Target="../media/image80.jpeg"/><Relationship Id="rId43" Type="http://schemas.openxmlformats.org/officeDocument/2006/relationships/image" Target="../media/image88.png"/><Relationship Id="rId8" Type="http://schemas.openxmlformats.org/officeDocument/2006/relationships/image" Target="../media/image53.png"/><Relationship Id="rId3" Type="http://schemas.openxmlformats.org/officeDocument/2006/relationships/image" Target="../media/image48.pn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70.png"/><Relationship Id="rId33" Type="http://schemas.openxmlformats.org/officeDocument/2006/relationships/image" Target="../media/image78.png"/><Relationship Id="rId38" Type="http://schemas.openxmlformats.org/officeDocument/2006/relationships/image" Target="../media/image8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9.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3" Type="http://schemas.openxmlformats.org/officeDocument/2006/relationships/image" Target="../media/image100.png"/><Relationship Id="rId18" Type="http://schemas.openxmlformats.org/officeDocument/2006/relationships/image" Target="../media/image105.png"/><Relationship Id="rId26" Type="http://schemas.openxmlformats.org/officeDocument/2006/relationships/image" Target="../media/image113.png"/><Relationship Id="rId39" Type="http://schemas.openxmlformats.org/officeDocument/2006/relationships/image" Target="../media/image126.png"/><Relationship Id="rId21" Type="http://schemas.openxmlformats.org/officeDocument/2006/relationships/image" Target="../media/image108.png"/><Relationship Id="rId34" Type="http://schemas.openxmlformats.org/officeDocument/2006/relationships/image" Target="../media/image121.png"/><Relationship Id="rId42" Type="http://schemas.openxmlformats.org/officeDocument/2006/relationships/image" Target="../media/image129.png"/><Relationship Id="rId47" Type="http://schemas.openxmlformats.org/officeDocument/2006/relationships/image" Target="../media/image134.png"/><Relationship Id="rId50" Type="http://schemas.openxmlformats.org/officeDocument/2006/relationships/image" Target="../media/image137.png"/><Relationship Id="rId7" Type="http://schemas.openxmlformats.org/officeDocument/2006/relationships/image" Target="../media/image94.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03.png"/><Relationship Id="rId29" Type="http://schemas.openxmlformats.org/officeDocument/2006/relationships/image" Target="../media/image116.png"/><Relationship Id="rId11" Type="http://schemas.openxmlformats.org/officeDocument/2006/relationships/image" Target="../media/image98.png"/><Relationship Id="rId24" Type="http://schemas.openxmlformats.org/officeDocument/2006/relationships/image" Target="../media/image111.png"/><Relationship Id="rId32" Type="http://schemas.openxmlformats.org/officeDocument/2006/relationships/image" Target="../media/image119.png"/><Relationship Id="rId37" Type="http://schemas.openxmlformats.org/officeDocument/2006/relationships/image" Target="../media/image124.png"/><Relationship Id="rId40" Type="http://schemas.openxmlformats.org/officeDocument/2006/relationships/image" Target="../media/image127.png"/><Relationship Id="rId45" Type="http://schemas.openxmlformats.org/officeDocument/2006/relationships/image" Target="../media/image132.png"/><Relationship Id="rId5" Type="http://schemas.openxmlformats.org/officeDocument/2006/relationships/image" Target="../media/image92.png"/><Relationship Id="rId15" Type="http://schemas.openxmlformats.org/officeDocument/2006/relationships/image" Target="../media/image102.png"/><Relationship Id="rId23" Type="http://schemas.openxmlformats.org/officeDocument/2006/relationships/image" Target="../media/image110.png"/><Relationship Id="rId28" Type="http://schemas.openxmlformats.org/officeDocument/2006/relationships/image" Target="../media/image115.png"/><Relationship Id="rId36" Type="http://schemas.openxmlformats.org/officeDocument/2006/relationships/image" Target="../media/image123.png"/><Relationship Id="rId49" Type="http://schemas.openxmlformats.org/officeDocument/2006/relationships/image" Target="../media/image136.png"/><Relationship Id="rId10" Type="http://schemas.openxmlformats.org/officeDocument/2006/relationships/image" Target="../media/image97.png"/><Relationship Id="rId19" Type="http://schemas.openxmlformats.org/officeDocument/2006/relationships/image" Target="../media/image106.png"/><Relationship Id="rId31" Type="http://schemas.openxmlformats.org/officeDocument/2006/relationships/image" Target="../media/image118.png"/><Relationship Id="rId44" Type="http://schemas.openxmlformats.org/officeDocument/2006/relationships/image" Target="../media/image131.png"/><Relationship Id="rId52" Type="http://schemas.openxmlformats.org/officeDocument/2006/relationships/image" Target="../media/image139.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 Id="rId22" Type="http://schemas.openxmlformats.org/officeDocument/2006/relationships/image" Target="../media/image109.png"/><Relationship Id="rId27" Type="http://schemas.openxmlformats.org/officeDocument/2006/relationships/image" Target="../media/image114.png"/><Relationship Id="rId30" Type="http://schemas.openxmlformats.org/officeDocument/2006/relationships/image" Target="../media/image117.png"/><Relationship Id="rId35" Type="http://schemas.openxmlformats.org/officeDocument/2006/relationships/image" Target="../media/image122.png"/><Relationship Id="rId43" Type="http://schemas.openxmlformats.org/officeDocument/2006/relationships/image" Target="../media/image130.png"/><Relationship Id="rId48" Type="http://schemas.openxmlformats.org/officeDocument/2006/relationships/image" Target="../media/image135.png"/><Relationship Id="rId8" Type="http://schemas.openxmlformats.org/officeDocument/2006/relationships/image" Target="../media/image95.png"/><Relationship Id="rId51" Type="http://schemas.openxmlformats.org/officeDocument/2006/relationships/image" Target="../media/image138.png"/><Relationship Id="rId3" Type="http://schemas.openxmlformats.org/officeDocument/2006/relationships/image" Target="../media/image90.png"/><Relationship Id="rId12" Type="http://schemas.openxmlformats.org/officeDocument/2006/relationships/image" Target="../media/image99.png"/><Relationship Id="rId17" Type="http://schemas.openxmlformats.org/officeDocument/2006/relationships/image" Target="../media/image104.png"/><Relationship Id="rId25" Type="http://schemas.openxmlformats.org/officeDocument/2006/relationships/image" Target="../media/image112.png"/><Relationship Id="rId33" Type="http://schemas.openxmlformats.org/officeDocument/2006/relationships/image" Target="../media/image120.png"/><Relationship Id="rId38" Type="http://schemas.openxmlformats.org/officeDocument/2006/relationships/image" Target="../media/image125.png"/><Relationship Id="rId46" Type="http://schemas.openxmlformats.org/officeDocument/2006/relationships/image" Target="../media/image133.png"/><Relationship Id="rId20" Type="http://schemas.openxmlformats.org/officeDocument/2006/relationships/image" Target="../media/image107.png"/><Relationship Id="rId41" Type="http://schemas.openxmlformats.org/officeDocument/2006/relationships/image" Target="../media/image128.png"/><Relationship Id="rId1" Type="http://schemas.openxmlformats.org/officeDocument/2006/relationships/slideMaster" Target="../slideMasters/slideMaster1.xml"/><Relationship Id="rId6" Type="http://schemas.openxmlformats.org/officeDocument/2006/relationships/image" Target="../media/image93.png"/></Relationships>
</file>

<file path=ppt/slideLayouts/_rels/slideLayout78.xml.rels><?xml version="1.0" encoding="UTF-8" standalone="yes"?>
<Relationships xmlns="http://schemas.openxmlformats.org/package/2006/relationships"><Relationship Id="rId13" Type="http://schemas.openxmlformats.org/officeDocument/2006/relationships/image" Target="../media/image147.png"/><Relationship Id="rId18" Type="http://schemas.openxmlformats.org/officeDocument/2006/relationships/image" Target="../media/image152.png"/><Relationship Id="rId26" Type="http://schemas.openxmlformats.org/officeDocument/2006/relationships/image" Target="../media/image160.png"/><Relationship Id="rId39" Type="http://schemas.openxmlformats.org/officeDocument/2006/relationships/image" Target="../media/image173.png"/><Relationship Id="rId21" Type="http://schemas.openxmlformats.org/officeDocument/2006/relationships/image" Target="../media/image155.png"/><Relationship Id="rId34" Type="http://schemas.openxmlformats.org/officeDocument/2006/relationships/image" Target="../media/image168.png"/><Relationship Id="rId42" Type="http://schemas.openxmlformats.org/officeDocument/2006/relationships/image" Target="../media/image176.png"/><Relationship Id="rId47" Type="http://schemas.openxmlformats.org/officeDocument/2006/relationships/image" Target="../media/image181.png"/><Relationship Id="rId50" Type="http://schemas.openxmlformats.org/officeDocument/2006/relationships/image" Target="../media/image184.png"/><Relationship Id="rId7" Type="http://schemas.openxmlformats.org/officeDocument/2006/relationships/image" Target="../media/image141.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50.png"/><Relationship Id="rId29" Type="http://schemas.openxmlformats.org/officeDocument/2006/relationships/image" Target="../media/image163.png"/><Relationship Id="rId11" Type="http://schemas.openxmlformats.org/officeDocument/2006/relationships/image" Target="../media/image145.png"/><Relationship Id="rId24" Type="http://schemas.openxmlformats.org/officeDocument/2006/relationships/image" Target="../media/image158.png"/><Relationship Id="rId32" Type="http://schemas.openxmlformats.org/officeDocument/2006/relationships/image" Target="../media/image166.png"/><Relationship Id="rId37" Type="http://schemas.openxmlformats.org/officeDocument/2006/relationships/image" Target="../media/image171.png"/><Relationship Id="rId40" Type="http://schemas.openxmlformats.org/officeDocument/2006/relationships/image" Target="../media/image174.png"/><Relationship Id="rId45" Type="http://schemas.openxmlformats.org/officeDocument/2006/relationships/image" Target="../media/image179.png"/><Relationship Id="rId5" Type="http://schemas.openxmlformats.org/officeDocument/2006/relationships/image" Target="../media/image92.png"/><Relationship Id="rId15" Type="http://schemas.openxmlformats.org/officeDocument/2006/relationships/image" Target="../media/image149.png"/><Relationship Id="rId23" Type="http://schemas.openxmlformats.org/officeDocument/2006/relationships/image" Target="../media/image157.png"/><Relationship Id="rId28" Type="http://schemas.openxmlformats.org/officeDocument/2006/relationships/image" Target="../media/image162.png"/><Relationship Id="rId36" Type="http://schemas.openxmlformats.org/officeDocument/2006/relationships/image" Target="../media/image170.png"/><Relationship Id="rId49" Type="http://schemas.openxmlformats.org/officeDocument/2006/relationships/image" Target="../media/image183.png"/><Relationship Id="rId10" Type="http://schemas.openxmlformats.org/officeDocument/2006/relationships/image" Target="../media/image144.png"/><Relationship Id="rId19" Type="http://schemas.openxmlformats.org/officeDocument/2006/relationships/image" Target="../media/image153.png"/><Relationship Id="rId31" Type="http://schemas.openxmlformats.org/officeDocument/2006/relationships/image" Target="../media/image165.png"/><Relationship Id="rId44" Type="http://schemas.openxmlformats.org/officeDocument/2006/relationships/image" Target="../media/image178.png"/><Relationship Id="rId52" Type="http://schemas.openxmlformats.org/officeDocument/2006/relationships/image" Target="../media/image186.png"/><Relationship Id="rId4" Type="http://schemas.openxmlformats.org/officeDocument/2006/relationships/image" Target="../media/image91.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6.png"/><Relationship Id="rId27" Type="http://schemas.openxmlformats.org/officeDocument/2006/relationships/image" Target="../media/image161.png"/><Relationship Id="rId30" Type="http://schemas.openxmlformats.org/officeDocument/2006/relationships/image" Target="../media/image164.png"/><Relationship Id="rId35" Type="http://schemas.openxmlformats.org/officeDocument/2006/relationships/image" Target="../media/image169.png"/><Relationship Id="rId43" Type="http://schemas.openxmlformats.org/officeDocument/2006/relationships/image" Target="../media/image177.png"/><Relationship Id="rId48" Type="http://schemas.openxmlformats.org/officeDocument/2006/relationships/image" Target="../media/image182.png"/><Relationship Id="rId8" Type="http://schemas.openxmlformats.org/officeDocument/2006/relationships/image" Target="../media/image142.png"/><Relationship Id="rId51" Type="http://schemas.openxmlformats.org/officeDocument/2006/relationships/image" Target="../media/image185.png"/><Relationship Id="rId3" Type="http://schemas.openxmlformats.org/officeDocument/2006/relationships/image" Target="../media/image90.png"/><Relationship Id="rId12" Type="http://schemas.openxmlformats.org/officeDocument/2006/relationships/image" Target="../media/image146.png"/><Relationship Id="rId17" Type="http://schemas.openxmlformats.org/officeDocument/2006/relationships/image" Target="../media/image151.png"/><Relationship Id="rId25" Type="http://schemas.openxmlformats.org/officeDocument/2006/relationships/image" Target="../media/image159.png"/><Relationship Id="rId33" Type="http://schemas.openxmlformats.org/officeDocument/2006/relationships/image" Target="../media/image167.png"/><Relationship Id="rId38" Type="http://schemas.openxmlformats.org/officeDocument/2006/relationships/image" Target="../media/image172.png"/><Relationship Id="rId46" Type="http://schemas.openxmlformats.org/officeDocument/2006/relationships/image" Target="../media/image180.png"/><Relationship Id="rId20" Type="http://schemas.openxmlformats.org/officeDocument/2006/relationships/image" Target="../media/image154.png"/><Relationship Id="rId41" Type="http://schemas.openxmlformats.org/officeDocument/2006/relationships/image" Target="../media/image175.png"/><Relationship Id="rId1" Type="http://schemas.openxmlformats.org/officeDocument/2006/relationships/slideMaster" Target="../slideMasters/slideMaster1.xml"/><Relationship Id="rId6" Type="http://schemas.openxmlformats.org/officeDocument/2006/relationships/image" Target="../media/image140.png"/></Relationships>
</file>

<file path=ppt/slideLayouts/_rels/slideLayout79.xml.rels><?xml version="1.0" encoding="UTF-8" standalone="yes"?>
<Relationships xmlns="http://schemas.openxmlformats.org/package/2006/relationships"><Relationship Id="rId117" Type="http://schemas.openxmlformats.org/officeDocument/2006/relationships/image" Target="../media/image299.png"/><Relationship Id="rId21" Type="http://schemas.openxmlformats.org/officeDocument/2006/relationships/image" Target="../media/image204.png"/><Relationship Id="rId63" Type="http://schemas.openxmlformats.org/officeDocument/2006/relationships/image" Target="../media/image245.png"/><Relationship Id="rId159" Type="http://schemas.openxmlformats.org/officeDocument/2006/relationships/image" Target="../media/image341.png"/><Relationship Id="rId170" Type="http://schemas.openxmlformats.org/officeDocument/2006/relationships/image" Target="../media/image352.svg"/><Relationship Id="rId226" Type="http://schemas.openxmlformats.org/officeDocument/2006/relationships/image" Target="../media/image407.svg"/><Relationship Id="rId107" Type="http://schemas.openxmlformats.org/officeDocument/2006/relationships/image" Target="../media/image289.png"/><Relationship Id="rId11" Type="http://schemas.openxmlformats.org/officeDocument/2006/relationships/image" Target="../media/image194.png"/><Relationship Id="rId32" Type="http://schemas.openxmlformats.org/officeDocument/2006/relationships/image" Target="../media/image214.svg"/><Relationship Id="rId53" Type="http://schemas.openxmlformats.org/officeDocument/2006/relationships/image" Target="../media/image235.png"/><Relationship Id="rId74" Type="http://schemas.openxmlformats.org/officeDocument/2006/relationships/image" Target="../media/image256.svg"/><Relationship Id="rId128" Type="http://schemas.openxmlformats.org/officeDocument/2006/relationships/image" Target="../media/image310.svg"/><Relationship Id="rId149" Type="http://schemas.openxmlformats.org/officeDocument/2006/relationships/image" Target="../media/image331.png"/><Relationship Id="rId5" Type="http://schemas.openxmlformats.org/officeDocument/2006/relationships/image" Target="../media/image39.png"/><Relationship Id="rId95" Type="http://schemas.openxmlformats.org/officeDocument/2006/relationships/image" Target="../media/image277.png"/><Relationship Id="rId160" Type="http://schemas.openxmlformats.org/officeDocument/2006/relationships/image" Target="../media/image342.svg"/><Relationship Id="rId181" Type="http://schemas.openxmlformats.org/officeDocument/2006/relationships/image" Target="../media/image363.png"/><Relationship Id="rId216" Type="http://schemas.openxmlformats.org/officeDocument/2006/relationships/image" Target="../media/image398.svg"/><Relationship Id="rId237" Type="http://schemas.openxmlformats.org/officeDocument/2006/relationships/image" Target="../media/image418.svg"/><Relationship Id="rId258" Type="http://schemas.openxmlformats.org/officeDocument/2006/relationships/image" Target="../media/image438.png"/><Relationship Id="rId22" Type="http://schemas.openxmlformats.org/officeDocument/2006/relationships/image" Target="../media/image205.svg"/><Relationship Id="rId43" Type="http://schemas.openxmlformats.org/officeDocument/2006/relationships/image" Target="../media/image225.png"/><Relationship Id="rId64" Type="http://schemas.openxmlformats.org/officeDocument/2006/relationships/image" Target="../media/image246.svg"/><Relationship Id="rId118" Type="http://schemas.openxmlformats.org/officeDocument/2006/relationships/image" Target="../media/image300.svg"/><Relationship Id="rId139" Type="http://schemas.openxmlformats.org/officeDocument/2006/relationships/image" Target="../media/image321.png"/><Relationship Id="rId85" Type="http://schemas.openxmlformats.org/officeDocument/2006/relationships/image" Target="../media/image267.png"/><Relationship Id="rId150" Type="http://schemas.openxmlformats.org/officeDocument/2006/relationships/image" Target="../media/image332.svg"/><Relationship Id="rId171" Type="http://schemas.openxmlformats.org/officeDocument/2006/relationships/image" Target="../media/image353.png"/><Relationship Id="rId192" Type="http://schemas.openxmlformats.org/officeDocument/2006/relationships/image" Target="../media/image374.svg"/><Relationship Id="rId206" Type="http://schemas.openxmlformats.org/officeDocument/2006/relationships/image" Target="../media/image388.svg"/><Relationship Id="rId227" Type="http://schemas.openxmlformats.org/officeDocument/2006/relationships/image" Target="../media/image408.png"/><Relationship Id="rId248" Type="http://schemas.openxmlformats.org/officeDocument/2006/relationships/image" Target="../media/image429.png"/><Relationship Id="rId12" Type="http://schemas.openxmlformats.org/officeDocument/2006/relationships/image" Target="../media/image195.svg"/><Relationship Id="rId33" Type="http://schemas.openxmlformats.org/officeDocument/2006/relationships/image" Target="../media/image215.png"/><Relationship Id="rId108" Type="http://schemas.openxmlformats.org/officeDocument/2006/relationships/image" Target="../media/image290.svg"/><Relationship Id="rId129" Type="http://schemas.openxmlformats.org/officeDocument/2006/relationships/image" Target="../media/image311.png"/><Relationship Id="rId54" Type="http://schemas.openxmlformats.org/officeDocument/2006/relationships/image" Target="../media/image236.svg"/><Relationship Id="rId75" Type="http://schemas.openxmlformats.org/officeDocument/2006/relationships/image" Target="../media/image257.png"/><Relationship Id="rId96" Type="http://schemas.openxmlformats.org/officeDocument/2006/relationships/image" Target="../media/image278.svg"/><Relationship Id="rId140" Type="http://schemas.openxmlformats.org/officeDocument/2006/relationships/image" Target="../media/image322.svg"/><Relationship Id="rId161" Type="http://schemas.openxmlformats.org/officeDocument/2006/relationships/image" Target="../media/image343.png"/><Relationship Id="rId182" Type="http://schemas.openxmlformats.org/officeDocument/2006/relationships/image" Target="../media/image364.svg"/><Relationship Id="rId217" Type="http://schemas.openxmlformats.org/officeDocument/2006/relationships/image" Target="../media/image399.png"/><Relationship Id="rId6" Type="http://schemas.openxmlformats.org/officeDocument/2006/relationships/image" Target="../media/image40.svg"/><Relationship Id="rId238" Type="http://schemas.openxmlformats.org/officeDocument/2006/relationships/image" Target="../media/image419.png"/><Relationship Id="rId259" Type="http://schemas.openxmlformats.org/officeDocument/2006/relationships/image" Target="../media/image439.svg"/><Relationship Id="rId23" Type="http://schemas.openxmlformats.org/officeDocument/2006/relationships/image" Target="../media/image35.png"/><Relationship Id="rId119" Type="http://schemas.openxmlformats.org/officeDocument/2006/relationships/image" Target="../media/image301.png"/><Relationship Id="rId44" Type="http://schemas.openxmlformats.org/officeDocument/2006/relationships/image" Target="../media/image226.svg"/><Relationship Id="rId65" Type="http://schemas.openxmlformats.org/officeDocument/2006/relationships/image" Target="../media/image247.png"/><Relationship Id="rId86" Type="http://schemas.openxmlformats.org/officeDocument/2006/relationships/image" Target="../media/image268.svg"/><Relationship Id="rId130" Type="http://schemas.openxmlformats.org/officeDocument/2006/relationships/image" Target="../media/image312.svg"/><Relationship Id="rId151" Type="http://schemas.openxmlformats.org/officeDocument/2006/relationships/image" Target="../media/image333.png"/><Relationship Id="rId172" Type="http://schemas.openxmlformats.org/officeDocument/2006/relationships/image" Target="../media/image354.svg"/><Relationship Id="rId193" Type="http://schemas.openxmlformats.org/officeDocument/2006/relationships/image" Target="../media/image375.png"/><Relationship Id="rId207" Type="http://schemas.openxmlformats.org/officeDocument/2006/relationships/image" Target="../media/image389.png"/><Relationship Id="rId228" Type="http://schemas.openxmlformats.org/officeDocument/2006/relationships/image" Target="../media/image409.svg"/><Relationship Id="rId249" Type="http://schemas.openxmlformats.org/officeDocument/2006/relationships/image" Target="../media/image430.svg"/><Relationship Id="rId13" Type="http://schemas.openxmlformats.org/officeDocument/2006/relationships/image" Target="../media/image196.png"/><Relationship Id="rId109" Type="http://schemas.openxmlformats.org/officeDocument/2006/relationships/image" Target="../media/image291.png"/><Relationship Id="rId260" Type="http://schemas.openxmlformats.org/officeDocument/2006/relationships/image" Target="../media/image440.png"/><Relationship Id="rId34" Type="http://schemas.openxmlformats.org/officeDocument/2006/relationships/image" Target="../media/image216.svg"/><Relationship Id="rId55" Type="http://schemas.openxmlformats.org/officeDocument/2006/relationships/image" Target="../media/image237.png"/><Relationship Id="rId76" Type="http://schemas.openxmlformats.org/officeDocument/2006/relationships/image" Target="../media/image258.svg"/><Relationship Id="rId97" Type="http://schemas.openxmlformats.org/officeDocument/2006/relationships/image" Target="../media/image279.png"/><Relationship Id="rId120" Type="http://schemas.openxmlformats.org/officeDocument/2006/relationships/image" Target="../media/image302.svg"/><Relationship Id="rId141" Type="http://schemas.openxmlformats.org/officeDocument/2006/relationships/image" Target="../media/image323.png"/><Relationship Id="rId7" Type="http://schemas.openxmlformats.org/officeDocument/2006/relationships/image" Target="../media/image190.png"/><Relationship Id="rId162" Type="http://schemas.openxmlformats.org/officeDocument/2006/relationships/image" Target="../media/image344.svg"/><Relationship Id="rId183" Type="http://schemas.openxmlformats.org/officeDocument/2006/relationships/image" Target="../media/image365.png"/><Relationship Id="rId218" Type="http://schemas.openxmlformats.org/officeDocument/2006/relationships/image" Target="../media/image400.svg"/><Relationship Id="rId239" Type="http://schemas.openxmlformats.org/officeDocument/2006/relationships/image" Target="../media/image420.svg"/><Relationship Id="rId250" Type="http://schemas.openxmlformats.org/officeDocument/2006/relationships/image" Target="../media/image431.png"/><Relationship Id="rId24" Type="http://schemas.openxmlformats.org/officeDocument/2006/relationships/image" Target="../media/image206.svg"/><Relationship Id="rId45" Type="http://schemas.openxmlformats.org/officeDocument/2006/relationships/image" Target="../media/image227.png"/><Relationship Id="rId66" Type="http://schemas.openxmlformats.org/officeDocument/2006/relationships/image" Target="../media/image248.svg"/><Relationship Id="rId87" Type="http://schemas.openxmlformats.org/officeDocument/2006/relationships/image" Target="../media/image269.png"/><Relationship Id="rId110" Type="http://schemas.openxmlformats.org/officeDocument/2006/relationships/image" Target="../media/image292.svg"/><Relationship Id="rId131" Type="http://schemas.openxmlformats.org/officeDocument/2006/relationships/image" Target="../media/image313.png"/><Relationship Id="rId152" Type="http://schemas.openxmlformats.org/officeDocument/2006/relationships/image" Target="../media/image334.svg"/><Relationship Id="rId173" Type="http://schemas.openxmlformats.org/officeDocument/2006/relationships/image" Target="../media/image355.png"/><Relationship Id="rId194" Type="http://schemas.openxmlformats.org/officeDocument/2006/relationships/image" Target="../media/image376.svg"/><Relationship Id="rId208" Type="http://schemas.openxmlformats.org/officeDocument/2006/relationships/image" Target="../media/image390.svg"/><Relationship Id="rId229" Type="http://schemas.openxmlformats.org/officeDocument/2006/relationships/image" Target="../media/image410.png"/><Relationship Id="rId240" Type="http://schemas.openxmlformats.org/officeDocument/2006/relationships/image" Target="../media/image421.png"/><Relationship Id="rId261" Type="http://schemas.openxmlformats.org/officeDocument/2006/relationships/image" Target="../media/image441.svg"/><Relationship Id="rId14" Type="http://schemas.openxmlformats.org/officeDocument/2006/relationships/image" Target="../media/image197.svg"/><Relationship Id="rId35" Type="http://schemas.openxmlformats.org/officeDocument/2006/relationships/image" Target="../media/image217.png"/><Relationship Id="rId56" Type="http://schemas.openxmlformats.org/officeDocument/2006/relationships/image" Target="../media/image238.svg"/><Relationship Id="rId77" Type="http://schemas.openxmlformats.org/officeDocument/2006/relationships/image" Target="../media/image259.png"/><Relationship Id="rId100" Type="http://schemas.openxmlformats.org/officeDocument/2006/relationships/image" Target="../media/image282.svg"/><Relationship Id="rId8" Type="http://schemas.openxmlformats.org/officeDocument/2006/relationships/image" Target="../media/image191.svg"/><Relationship Id="rId98" Type="http://schemas.openxmlformats.org/officeDocument/2006/relationships/image" Target="../media/image280.svg"/><Relationship Id="rId121" Type="http://schemas.openxmlformats.org/officeDocument/2006/relationships/image" Target="../media/image303.png"/><Relationship Id="rId142" Type="http://schemas.openxmlformats.org/officeDocument/2006/relationships/image" Target="../media/image324.svg"/><Relationship Id="rId163" Type="http://schemas.openxmlformats.org/officeDocument/2006/relationships/image" Target="../media/image345.png"/><Relationship Id="rId184" Type="http://schemas.openxmlformats.org/officeDocument/2006/relationships/image" Target="../media/image366.svg"/><Relationship Id="rId219" Type="http://schemas.openxmlformats.org/officeDocument/2006/relationships/image" Target="../media/image401.png"/><Relationship Id="rId230" Type="http://schemas.openxmlformats.org/officeDocument/2006/relationships/image" Target="../media/image411.svg"/><Relationship Id="rId251" Type="http://schemas.openxmlformats.org/officeDocument/2006/relationships/image" Target="../media/image432.svg"/><Relationship Id="rId25" Type="http://schemas.openxmlformats.org/officeDocument/2006/relationships/image" Target="../media/image207.png"/><Relationship Id="rId46" Type="http://schemas.openxmlformats.org/officeDocument/2006/relationships/image" Target="../media/image228.svg"/><Relationship Id="rId67" Type="http://schemas.openxmlformats.org/officeDocument/2006/relationships/image" Target="../media/image249.png"/><Relationship Id="rId88" Type="http://schemas.openxmlformats.org/officeDocument/2006/relationships/image" Target="../media/image270.svg"/><Relationship Id="rId111" Type="http://schemas.openxmlformats.org/officeDocument/2006/relationships/image" Target="../media/image293.png"/><Relationship Id="rId132" Type="http://schemas.openxmlformats.org/officeDocument/2006/relationships/image" Target="../media/image314.svg"/><Relationship Id="rId153" Type="http://schemas.openxmlformats.org/officeDocument/2006/relationships/image" Target="../media/image335.png"/><Relationship Id="rId174" Type="http://schemas.openxmlformats.org/officeDocument/2006/relationships/image" Target="../media/image356.svg"/><Relationship Id="rId195" Type="http://schemas.openxmlformats.org/officeDocument/2006/relationships/image" Target="../media/image377.png"/><Relationship Id="rId209" Type="http://schemas.openxmlformats.org/officeDocument/2006/relationships/image" Target="../media/image391.png"/><Relationship Id="rId220" Type="http://schemas.openxmlformats.org/officeDocument/2006/relationships/image" Target="../media/image402.svg"/><Relationship Id="rId241" Type="http://schemas.openxmlformats.org/officeDocument/2006/relationships/image" Target="../media/image422.svg"/><Relationship Id="rId15" Type="http://schemas.openxmlformats.org/officeDocument/2006/relationships/image" Target="../media/image198.png"/><Relationship Id="rId36" Type="http://schemas.openxmlformats.org/officeDocument/2006/relationships/image" Target="../media/image218.svg"/><Relationship Id="rId57" Type="http://schemas.openxmlformats.org/officeDocument/2006/relationships/image" Target="../media/image239.png"/><Relationship Id="rId262" Type="http://schemas.openxmlformats.org/officeDocument/2006/relationships/image" Target="../media/image442.png"/><Relationship Id="rId78" Type="http://schemas.openxmlformats.org/officeDocument/2006/relationships/image" Target="../media/image260.svg"/><Relationship Id="rId99" Type="http://schemas.openxmlformats.org/officeDocument/2006/relationships/image" Target="../media/image281.png"/><Relationship Id="rId101" Type="http://schemas.openxmlformats.org/officeDocument/2006/relationships/image" Target="../media/image283.png"/><Relationship Id="rId122" Type="http://schemas.openxmlformats.org/officeDocument/2006/relationships/image" Target="../media/image304.svg"/><Relationship Id="rId143" Type="http://schemas.openxmlformats.org/officeDocument/2006/relationships/image" Target="../media/image325.png"/><Relationship Id="rId164" Type="http://schemas.openxmlformats.org/officeDocument/2006/relationships/image" Target="../media/image346.svg"/><Relationship Id="rId185" Type="http://schemas.openxmlformats.org/officeDocument/2006/relationships/image" Target="../media/image367.png"/><Relationship Id="rId9" Type="http://schemas.openxmlformats.org/officeDocument/2006/relationships/image" Target="../media/image192.png"/><Relationship Id="rId210" Type="http://schemas.openxmlformats.org/officeDocument/2006/relationships/image" Target="../media/image392.svg"/><Relationship Id="rId26" Type="http://schemas.openxmlformats.org/officeDocument/2006/relationships/image" Target="../media/image208.svg"/><Relationship Id="rId231" Type="http://schemas.openxmlformats.org/officeDocument/2006/relationships/image" Target="../media/image412.png"/><Relationship Id="rId252" Type="http://schemas.openxmlformats.org/officeDocument/2006/relationships/image" Target="../media/image433.png"/><Relationship Id="rId47" Type="http://schemas.openxmlformats.org/officeDocument/2006/relationships/image" Target="../media/image229.png"/><Relationship Id="rId68" Type="http://schemas.openxmlformats.org/officeDocument/2006/relationships/image" Target="../media/image250.svg"/><Relationship Id="rId89" Type="http://schemas.openxmlformats.org/officeDocument/2006/relationships/image" Target="../media/image271.png"/><Relationship Id="rId112" Type="http://schemas.openxmlformats.org/officeDocument/2006/relationships/image" Target="../media/image294.svg"/><Relationship Id="rId133" Type="http://schemas.openxmlformats.org/officeDocument/2006/relationships/image" Target="../media/image315.png"/><Relationship Id="rId154" Type="http://schemas.openxmlformats.org/officeDocument/2006/relationships/image" Target="../media/image336.svg"/><Relationship Id="rId175" Type="http://schemas.openxmlformats.org/officeDocument/2006/relationships/image" Target="../media/image357.png"/><Relationship Id="rId196" Type="http://schemas.openxmlformats.org/officeDocument/2006/relationships/image" Target="../media/image378.svg"/><Relationship Id="rId200" Type="http://schemas.openxmlformats.org/officeDocument/2006/relationships/image" Target="../media/image382.svg"/><Relationship Id="rId16" Type="http://schemas.openxmlformats.org/officeDocument/2006/relationships/image" Target="../media/image199.svg"/><Relationship Id="rId221" Type="http://schemas.openxmlformats.org/officeDocument/2006/relationships/image" Target="../media/image403.png"/><Relationship Id="rId242" Type="http://schemas.openxmlformats.org/officeDocument/2006/relationships/image" Target="../media/image423.png"/><Relationship Id="rId263" Type="http://schemas.openxmlformats.org/officeDocument/2006/relationships/image" Target="../media/image443.svg"/><Relationship Id="rId37" Type="http://schemas.openxmlformats.org/officeDocument/2006/relationships/image" Target="../media/image219.png"/><Relationship Id="rId58" Type="http://schemas.openxmlformats.org/officeDocument/2006/relationships/image" Target="../media/image240.svg"/><Relationship Id="rId79" Type="http://schemas.openxmlformats.org/officeDocument/2006/relationships/image" Target="../media/image261.png"/><Relationship Id="rId102" Type="http://schemas.openxmlformats.org/officeDocument/2006/relationships/image" Target="../media/image284.svg"/><Relationship Id="rId123" Type="http://schemas.openxmlformats.org/officeDocument/2006/relationships/image" Target="../media/image305.png"/><Relationship Id="rId144" Type="http://schemas.openxmlformats.org/officeDocument/2006/relationships/image" Target="../media/image326.svg"/><Relationship Id="rId90" Type="http://schemas.openxmlformats.org/officeDocument/2006/relationships/image" Target="../media/image272.svg"/><Relationship Id="rId165" Type="http://schemas.openxmlformats.org/officeDocument/2006/relationships/image" Target="../media/image347.png"/><Relationship Id="rId186" Type="http://schemas.openxmlformats.org/officeDocument/2006/relationships/image" Target="../media/image368.svg"/><Relationship Id="rId211" Type="http://schemas.openxmlformats.org/officeDocument/2006/relationships/image" Target="../media/image393.png"/><Relationship Id="rId232" Type="http://schemas.openxmlformats.org/officeDocument/2006/relationships/image" Target="../media/image413.svg"/><Relationship Id="rId253" Type="http://schemas.openxmlformats.org/officeDocument/2006/relationships/image" Target="../media/image434.svg"/><Relationship Id="rId27" Type="http://schemas.openxmlformats.org/officeDocument/2006/relationships/image" Target="../media/image209.png"/><Relationship Id="rId48" Type="http://schemas.openxmlformats.org/officeDocument/2006/relationships/image" Target="../media/image230.svg"/><Relationship Id="rId69" Type="http://schemas.openxmlformats.org/officeDocument/2006/relationships/image" Target="../media/image251.png"/><Relationship Id="rId113" Type="http://schemas.openxmlformats.org/officeDocument/2006/relationships/image" Target="../media/image295.png"/><Relationship Id="rId134" Type="http://schemas.openxmlformats.org/officeDocument/2006/relationships/image" Target="../media/image316.svg"/><Relationship Id="rId80" Type="http://schemas.openxmlformats.org/officeDocument/2006/relationships/image" Target="../media/image262.svg"/><Relationship Id="rId155" Type="http://schemas.openxmlformats.org/officeDocument/2006/relationships/image" Target="../media/image337.png"/><Relationship Id="rId176" Type="http://schemas.openxmlformats.org/officeDocument/2006/relationships/image" Target="../media/image358.svg"/><Relationship Id="rId197" Type="http://schemas.openxmlformats.org/officeDocument/2006/relationships/image" Target="../media/image379.png"/><Relationship Id="rId201" Type="http://schemas.openxmlformats.org/officeDocument/2006/relationships/image" Target="../media/image383.png"/><Relationship Id="rId222" Type="http://schemas.openxmlformats.org/officeDocument/2006/relationships/image" Target="../media/image404.svg"/><Relationship Id="rId243" Type="http://schemas.openxmlformats.org/officeDocument/2006/relationships/image" Target="../media/image424.svg"/><Relationship Id="rId264" Type="http://schemas.openxmlformats.org/officeDocument/2006/relationships/image" Target="../media/image41.png"/><Relationship Id="rId17" Type="http://schemas.openxmlformats.org/officeDocument/2006/relationships/image" Target="../media/image200.png"/><Relationship Id="rId38" Type="http://schemas.openxmlformats.org/officeDocument/2006/relationships/image" Target="../media/image220.svg"/><Relationship Id="rId59" Type="http://schemas.openxmlformats.org/officeDocument/2006/relationships/image" Target="../media/image241.png"/><Relationship Id="rId103" Type="http://schemas.openxmlformats.org/officeDocument/2006/relationships/image" Target="../media/image285.png"/><Relationship Id="rId124" Type="http://schemas.openxmlformats.org/officeDocument/2006/relationships/image" Target="../media/image306.svg"/><Relationship Id="rId70" Type="http://schemas.openxmlformats.org/officeDocument/2006/relationships/image" Target="../media/image252.svg"/><Relationship Id="rId91" Type="http://schemas.openxmlformats.org/officeDocument/2006/relationships/image" Target="../media/image273.png"/><Relationship Id="rId145" Type="http://schemas.openxmlformats.org/officeDocument/2006/relationships/image" Target="../media/image327.png"/><Relationship Id="rId166" Type="http://schemas.openxmlformats.org/officeDocument/2006/relationships/image" Target="../media/image348.svg"/><Relationship Id="rId187" Type="http://schemas.openxmlformats.org/officeDocument/2006/relationships/image" Target="../media/image369.png"/><Relationship Id="rId1" Type="http://schemas.openxmlformats.org/officeDocument/2006/relationships/slideMaster" Target="../slideMasters/slideMaster1.xml"/><Relationship Id="rId212" Type="http://schemas.openxmlformats.org/officeDocument/2006/relationships/image" Target="../media/image394.svg"/><Relationship Id="rId233" Type="http://schemas.openxmlformats.org/officeDocument/2006/relationships/image" Target="../media/image414.png"/><Relationship Id="rId254" Type="http://schemas.openxmlformats.org/officeDocument/2006/relationships/image" Target="../media/image37.png"/><Relationship Id="rId28" Type="http://schemas.openxmlformats.org/officeDocument/2006/relationships/image" Target="../media/image210.svg"/><Relationship Id="rId49" Type="http://schemas.openxmlformats.org/officeDocument/2006/relationships/image" Target="../media/image231.png"/><Relationship Id="rId114" Type="http://schemas.openxmlformats.org/officeDocument/2006/relationships/image" Target="../media/image296.svg"/><Relationship Id="rId60" Type="http://schemas.openxmlformats.org/officeDocument/2006/relationships/image" Target="../media/image242.svg"/><Relationship Id="rId81" Type="http://schemas.openxmlformats.org/officeDocument/2006/relationships/image" Target="../media/image263.png"/><Relationship Id="rId135" Type="http://schemas.openxmlformats.org/officeDocument/2006/relationships/image" Target="../media/image317.png"/><Relationship Id="rId156" Type="http://schemas.openxmlformats.org/officeDocument/2006/relationships/image" Target="../media/image338.svg"/><Relationship Id="rId177" Type="http://schemas.openxmlformats.org/officeDocument/2006/relationships/image" Target="../media/image359.png"/><Relationship Id="rId198" Type="http://schemas.openxmlformats.org/officeDocument/2006/relationships/image" Target="../media/image380.svg"/><Relationship Id="rId202" Type="http://schemas.openxmlformats.org/officeDocument/2006/relationships/image" Target="../media/image384.svg"/><Relationship Id="rId223" Type="http://schemas.openxmlformats.org/officeDocument/2006/relationships/image" Target="../media/image405.png"/><Relationship Id="rId244" Type="http://schemas.openxmlformats.org/officeDocument/2006/relationships/image" Target="../media/image425.png"/><Relationship Id="rId18" Type="http://schemas.openxmlformats.org/officeDocument/2006/relationships/image" Target="../media/image201.svg"/><Relationship Id="rId39" Type="http://schemas.openxmlformats.org/officeDocument/2006/relationships/image" Target="../media/image221.png"/><Relationship Id="rId265" Type="http://schemas.openxmlformats.org/officeDocument/2006/relationships/image" Target="../media/image444.svg"/><Relationship Id="rId50" Type="http://schemas.openxmlformats.org/officeDocument/2006/relationships/image" Target="../media/image232.svg"/><Relationship Id="rId104" Type="http://schemas.openxmlformats.org/officeDocument/2006/relationships/image" Target="../media/image286.svg"/><Relationship Id="rId125" Type="http://schemas.openxmlformats.org/officeDocument/2006/relationships/image" Target="../media/image307.png"/><Relationship Id="rId146" Type="http://schemas.openxmlformats.org/officeDocument/2006/relationships/image" Target="../media/image328.svg"/><Relationship Id="rId167" Type="http://schemas.openxmlformats.org/officeDocument/2006/relationships/image" Target="../media/image349.png"/><Relationship Id="rId188" Type="http://schemas.openxmlformats.org/officeDocument/2006/relationships/image" Target="../media/image370.svg"/><Relationship Id="rId71" Type="http://schemas.openxmlformats.org/officeDocument/2006/relationships/image" Target="../media/image253.png"/><Relationship Id="rId92" Type="http://schemas.openxmlformats.org/officeDocument/2006/relationships/image" Target="../media/image274.svg"/><Relationship Id="rId213" Type="http://schemas.openxmlformats.org/officeDocument/2006/relationships/image" Target="../media/image395.png"/><Relationship Id="rId234" Type="http://schemas.openxmlformats.org/officeDocument/2006/relationships/image" Target="../media/image415.svg"/><Relationship Id="rId2" Type="http://schemas.openxmlformats.org/officeDocument/2006/relationships/image" Target="../media/image187.png"/><Relationship Id="rId29" Type="http://schemas.openxmlformats.org/officeDocument/2006/relationships/image" Target="../media/image211.png"/><Relationship Id="rId255" Type="http://schemas.openxmlformats.org/officeDocument/2006/relationships/image" Target="../media/image435.svg"/><Relationship Id="rId40" Type="http://schemas.openxmlformats.org/officeDocument/2006/relationships/image" Target="../media/image222.svg"/><Relationship Id="rId115" Type="http://schemas.openxmlformats.org/officeDocument/2006/relationships/image" Target="../media/image297.png"/><Relationship Id="rId136" Type="http://schemas.openxmlformats.org/officeDocument/2006/relationships/image" Target="../media/image318.svg"/><Relationship Id="rId157" Type="http://schemas.openxmlformats.org/officeDocument/2006/relationships/image" Target="../media/image339.png"/><Relationship Id="rId178" Type="http://schemas.openxmlformats.org/officeDocument/2006/relationships/image" Target="../media/image360.svg"/><Relationship Id="rId61" Type="http://schemas.openxmlformats.org/officeDocument/2006/relationships/image" Target="../media/image243.png"/><Relationship Id="rId82" Type="http://schemas.openxmlformats.org/officeDocument/2006/relationships/image" Target="../media/image264.svg"/><Relationship Id="rId199" Type="http://schemas.openxmlformats.org/officeDocument/2006/relationships/image" Target="../media/image381.png"/><Relationship Id="rId203" Type="http://schemas.openxmlformats.org/officeDocument/2006/relationships/image" Target="../media/image385.png"/><Relationship Id="rId19" Type="http://schemas.openxmlformats.org/officeDocument/2006/relationships/image" Target="../media/image202.png"/><Relationship Id="rId224" Type="http://schemas.openxmlformats.org/officeDocument/2006/relationships/image" Target="../media/image406.svg"/><Relationship Id="rId245" Type="http://schemas.openxmlformats.org/officeDocument/2006/relationships/image" Target="../media/image426.svg"/><Relationship Id="rId266" Type="http://schemas.openxmlformats.org/officeDocument/2006/relationships/image" Target="../media/image445.png"/><Relationship Id="rId30" Type="http://schemas.openxmlformats.org/officeDocument/2006/relationships/image" Target="../media/image212.svg"/><Relationship Id="rId105" Type="http://schemas.openxmlformats.org/officeDocument/2006/relationships/image" Target="../media/image287.png"/><Relationship Id="rId126" Type="http://schemas.openxmlformats.org/officeDocument/2006/relationships/image" Target="../media/image308.svg"/><Relationship Id="rId147" Type="http://schemas.openxmlformats.org/officeDocument/2006/relationships/image" Target="../media/image329.png"/><Relationship Id="rId168" Type="http://schemas.openxmlformats.org/officeDocument/2006/relationships/image" Target="../media/image350.svg"/><Relationship Id="rId51" Type="http://schemas.openxmlformats.org/officeDocument/2006/relationships/image" Target="../media/image233.png"/><Relationship Id="rId72" Type="http://schemas.openxmlformats.org/officeDocument/2006/relationships/image" Target="../media/image254.svg"/><Relationship Id="rId93" Type="http://schemas.openxmlformats.org/officeDocument/2006/relationships/image" Target="../media/image275.png"/><Relationship Id="rId189" Type="http://schemas.openxmlformats.org/officeDocument/2006/relationships/image" Target="../media/image371.png"/><Relationship Id="rId3" Type="http://schemas.openxmlformats.org/officeDocument/2006/relationships/image" Target="../media/image188.png"/><Relationship Id="rId214" Type="http://schemas.openxmlformats.org/officeDocument/2006/relationships/image" Target="../media/image396.svg"/><Relationship Id="rId235" Type="http://schemas.openxmlformats.org/officeDocument/2006/relationships/image" Target="../media/image416.svg"/><Relationship Id="rId256" Type="http://schemas.openxmlformats.org/officeDocument/2006/relationships/image" Target="../media/image436.png"/><Relationship Id="rId116" Type="http://schemas.openxmlformats.org/officeDocument/2006/relationships/image" Target="../media/image298.svg"/><Relationship Id="rId137" Type="http://schemas.openxmlformats.org/officeDocument/2006/relationships/image" Target="../media/image319.png"/><Relationship Id="rId158" Type="http://schemas.openxmlformats.org/officeDocument/2006/relationships/image" Target="../media/image340.svg"/><Relationship Id="rId20" Type="http://schemas.openxmlformats.org/officeDocument/2006/relationships/image" Target="../media/image203.svg"/><Relationship Id="rId41" Type="http://schemas.openxmlformats.org/officeDocument/2006/relationships/image" Target="../media/image223.png"/><Relationship Id="rId62" Type="http://schemas.openxmlformats.org/officeDocument/2006/relationships/image" Target="../media/image244.svg"/><Relationship Id="rId83" Type="http://schemas.openxmlformats.org/officeDocument/2006/relationships/image" Target="../media/image265.png"/><Relationship Id="rId179" Type="http://schemas.openxmlformats.org/officeDocument/2006/relationships/image" Target="../media/image361.png"/><Relationship Id="rId190" Type="http://schemas.openxmlformats.org/officeDocument/2006/relationships/image" Target="../media/image372.svg"/><Relationship Id="rId204" Type="http://schemas.openxmlformats.org/officeDocument/2006/relationships/image" Target="../media/image386.svg"/><Relationship Id="rId225" Type="http://schemas.openxmlformats.org/officeDocument/2006/relationships/image" Target="../media/image33.png"/><Relationship Id="rId246" Type="http://schemas.openxmlformats.org/officeDocument/2006/relationships/image" Target="../media/image427.png"/><Relationship Id="rId267" Type="http://schemas.openxmlformats.org/officeDocument/2006/relationships/image" Target="../media/image446.svg"/><Relationship Id="rId106" Type="http://schemas.openxmlformats.org/officeDocument/2006/relationships/image" Target="../media/image288.svg"/><Relationship Id="rId127" Type="http://schemas.openxmlformats.org/officeDocument/2006/relationships/image" Target="../media/image309.png"/><Relationship Id="rId10" Type="http://schemas.openxmlformats.org/officeDocument/2006/relationships/image" Target="../media/image193.svg"/><Relationship Id="rId31" Type="http://schemas.openxmlformats.org/officeDocument/2006/relationships/image" Target="../media/image213.png"/><Relationship Id="rId52" Type="http://schemas.openxmlformats.org/officeDocument/2006/relationships/image" Target="../media/image234.svg"/><Relationship Id="rId73" Type="http://schemas.openxmlformats.org/officeDocument/2006/relationships/image" Target="../media/image255.png"/><Relationship Id="rId94" Type="http://schemas.openxmlformats.org/officeDocument/2006/relationships/image" Target="../media/image276.svg"/><Relationship Id="rId148" Type="http://schemas.openxmlformats.org/officeDocument/2006/relationships/image" Target="../media/image330.svg"/><Relationship Id="rId169" Type="http://schemas.openxmlformats.org/officeDocument/2006/relationships/image" Target="../media/image351.png"/><Relationship Id="rId4" Type="http://schemas.openxmlformats.org/officeDocument/2006/relationships/image" Target="../media/image189.svg"/><Relationship Id="rId180" Type="http://schemas.openxmlformats.org/officeDocument/2006/relationships/image" Target="../media/image362.svg"/><Relationship Id="rId215" Type="http://schemas.openxmlformats.org/officeDocument/2006/relationships/image" Target="../media/image397.png"/><Relationship Id="rId236" Type="http://schemas.openxmlformats.org/officeDocument/2006/relationships/image" Target="../media/image417.png"/><Relationship Id="rId257" Type="http://schemas.openxmlformats.org/officeDocument/2006/relationships/image" Target="../media/image437.svg"/><Relationship Id="rId42" Type="http://schemas.openxmlformats.org/officeDocument/2006/relationships/image" Target="../media/image224.svg"/><Relationship Id="rId84" Type="http://schemas.openxmlformats.org/officeDocument/2006/relationships/image" Target="../media/image266.svg"/><Relationship Id="rId138" Type="http://schemas.openxmlformats.org/officeDocument/2006/relationships/image" Target="../media/image320.svg"/><Relationship Id="rId191" Type="http://schemas.openxmlformats.org/officeDocument/2006/relationships/image" Target="../media/image373.png"/><Relationship Id="rId205" Type="http://schemas.openxmlformats.org/officeDocument/2006/relationships/image" Target="../media/image387.png"/><Relationship Id="rId247" Type="http://schemas.openxmlformats.org/officeDocument/2006/relationships/image" Target="../media/image428.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Master" Target="../slideMasters/slideMaster1.xml"/><Relationship Id="rId5" Type="http://schemas.openxmlformats.org/officeDocument/2006/relationships/image" Target="../media/image450.png"/><Relationship Id="rId4" Type="http://schemas.openxmlformats.org/officeDocument/2006/relationships/image" Target="../media/image449.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Master" Target="../slideMasters/slideMaster1.xml"/><Relationship Id="rId5" Type="http://schemas.openxmlformats.org/officeDocument/2006/relationships/image" Target="../media/image450.png"/><Relationship Id="rId4" Type="http://schemas.openxmlformats.org/officeDocument/2006/relationships/image" Target="../media/image449.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52.png"/><Relationship Id="rId2" Type="http://schemas.openxmlformats.org/officeDocument/2006/relationships/image" Target="../media/image451.png"/><Relationship Id="rId1" Type="http://schemas.openxmlformats.org/officeDocument/2006/relationships/slideMaster" Target="../slideMasters/slideMaster1.xml"/><Relationship Id="rId4" Type="http://schemas.openxmlformats.org/officeDocument/2006/relationships/image" Target="../media/image45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5032228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251594613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8607839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dirty="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23387786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29518406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73373596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596900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50481662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dirty="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3399358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237970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8132907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55870878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dirty="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11399261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dirty="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99017764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82677744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dirty="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5976391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2375508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4253453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83218298"/>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43840744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32889567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5901187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7" y="0"/>
            <a:ext cx="12193473" cy="6858000"/>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dirty="0"/>
              <a:t>Place key statement here, lorem ipsum dolor sit </a:t>
            </a:r>
            <a:r>
              <a:rPr lang="en-US" dirty="0" err="1"/>
              <a:t>amet</a:t>
            </a:r>
            <a:r>
              <a:rPr lang="en-US" dirty="0"/>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40115713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1" y="0"/>
            <a:ext cx="12188951" cy="6855456"/>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5456558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51782706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7400011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0736495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dirty="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291394678"/>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0894595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olo titolo">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366922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57598792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241249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215215033"/>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dirty="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941583095"/>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olo e contenuto">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055344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4692949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fronto">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935787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914651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42115252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dirty="0"/>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35720325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94225948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70462508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829"/>
            <a:ext cx="12192000" cy="6857172"/>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78249932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9344905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981102704"/>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3829299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02502798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it-IT" noProof="0"/>
              <a:t>Fare clic sull'icona per inserire una tabella</a:t>
            </a:r>
            <a:endParaRPr lang="en-US" noProof="0"/>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865813234"/>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it-IT" noProof="0"/>
              <a:t>Fare clic sull'icona per inserire un grafico</a:t>
            </a:r>
            <a:endParaRPr lang="en-US" noProof="0"/>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40812571"/>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2007632720"/>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258329380"/>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816788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990127374"/>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35796618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861492330"/>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57407067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7385243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240943535"/>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233549451"/>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816140456"/>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6566249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9923215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763067021"/>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5450595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563679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2376961330"/>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1843804223"/>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427822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2683224849"/>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‹N›</a:t>
            </a:fld>
            <a:endParaRPr lang="en-US"/>
          </a:p>
        </p:txBody>
      </p:sp>
    </p:spTree>
    <p:extLst>
      <p:ext uri="{BB962C8B-B14F-4D97-AF65-F5344CB8AC3E}">
        <p14:creationId xmlns:p14="http://schemas.microsoft.com/office/powerpoint/2010/main" val="17802786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‹N›</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r:embed="rId16">
                <a:extLst>
                  <a:ext uri="{96DAC541-7B7A-43D3-8B79-37D633B846F1}">
                    <asvg:svgBlip xmlns:asvg="http://schemas.microsoft.com/office/drawing/2016/SVG/main" r:embed="rId17"/>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r:embed="rId18">
                <a:extLst>
                  <a:ext uri="{96DAC541-7B7A-43D3-8B79-37D633B846F1}">
                    <asvg:svgBlip xmlns:asvg="http://schemas.microsoft.com/office/drawing/2016/SVG/main" r:embed="rId19"/>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r:embed="rId20">
                <a:extLst>
                  <a:ext uri="{96DAC541-7B7A-43D3-8B79-37D633B846F1}">
                    <asvg:svgBlip xmlns:asvg="http://schemas.microsoft.com/office/drawing/2016/SVG/main" r:embed="rId21"/>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22"/>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24"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r:embed="rId25">
              <a:extLst>
                <a:ext uri="{96DAC541-7B7A-43D3-8B79-37D633B846F1}">
                  <asvg:svgBlip xmlns:asvg="http://schemas.microsoft.com/office/drawing/2016/SVG/main" r:embed="rId26"/>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7">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9956531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37648681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5472057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1970587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16528792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25600027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Lightmode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5997655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‹N›</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3123680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r:embed="rId15">
              <a:extLst>
                <a:ext uri="{96DAC541-7B7A-43D3-8B79-37D633B846F1}">
                  <asvg:svgBlip xmlns:asvg="http://schemas.microsoft.com/office/drawing/2016/SVG/main" r:embed="rId16"/>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r:embed="rId17">
            <a:extLst>
              <a:ext uri="{96DAC541-7B7A-43D3-8B79-37D633B846F1}">
                <asvg:svgBlip xmlns:asvg="http://schemas.microsoft.com/office/drawing/2016/SVG/main" r:embed="rId18"/>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r:embed="rId19">
            <a:extLst>
              <a:ext uri="{96DAC541-7B7A-43D3-8B79-37D633B846F1}">
                <asvg:svgBlip xmlns:asvg="http://schemas.microsoft.com/office/drawing/2016/SVG/main" r:embed="rId20"/>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r:embed="rId21">
            <a:extLst>
              <a:ext uri="{96DAC541-7B7A-43D3-8B79-37D633B846F1}">
                <asvg:svgBlip xmlns:asvg="http://schemas.microsoft.com/office/drawing/2016/SVG/main" r:embed="rId2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r:embed="rId23">
            <a:extLst>
              <a:ext uri="{96DAC541-7B7A-43D3-8B79-37D633B846F1}">
                <asvg:svgBlip xmlns:asvg="http://schemas.microsoft.com/office/drawing/2016/SVG/main" r:embed="rId24"/>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r:embed="rId29">
            <a:extLst>
              <a:ext uri="{96DAC541-7B7A-43D3-8B79-37D633B846F1}">
                <asvg:svgBlip xmlns:asvg="http://schemas.microsoft.com/office/drawing/2016/SVG/main" r:embed="rId30"/>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r:embed="rId31">
            <a:extLst>
              <a:ext uri="{96DAC541-7B7A-43D3-8B79-37D633B846F1}">
                <asvg:svgBlip xmlns:asvg="http://schemas.microsoft.com/office/drawing/2016/SVG/main" r:embed="rId32"/>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r:embed="rId33">
            <a:extLst>
              <a:ext uri="{96DAC541-7B7A-43D3-8B79-37D633B846F1}">
                <asvg:svgBlip xmlns:asvg="http://schemas.microsoft.com/office/drawing/2016/SVG/main" r:embed="rId34"/>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r:embed="rId35">
            <a:extLst>
              <a:ext uri="{96DAC541-7B7A-43D3-8B79-37D633B846F1}">
                <asvg:svgBlip xmlns:asvg="http://schemas.microsoft.com/office/drawing/2016/SVG/main" r:embed="rId36"/>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r:embed="rId37">
            <a:extLst>
              <a:ext uri="{96DAC541-7B7A-43D3-8B79-37D633B846F1}">
                <asvg:svgBlip xmlns:asvg="http://schemas.microsoft.com/office/drawing/2016/SVG/main" r:embed="rId38"/>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r:embed="rId39">
            <a:extLst>
              <a:ext uri="{96DAC541-7B7A-43D3-8B79-37D633B846F1}">
                <asvg:svgBlip xmlns:asvg="http://schemas.microsoft.com/office/drawing/2016/SVG/main" r:embed="rId40"/>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r:embed="rId41">
            <a:extLst>
              <a:ext uri="{96DAC541-7B7A-43D3-8B79-37D633B846F1}">
                <asvg:svgBlip xmlns:asvg="http://schemas.microsoft.com/office/drawing/2016/SVG/main" r:embed="rId4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r:embed="rId43">
            <a:extLst>
              <a:ext uri="{96DAC541-7B7A-43D3-8B79-37D633B846F1}">
                <asvg:svgBlip xmlns:asvg="http://schemas.microsoft.com/office/drawing/2016/SVG/main" r:embed="rId44"/>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r:embed="rId45">
            <a:extLst>
              <a:ext uri="{96DAC541-7B7A-43D3-8B79-37D633B846F1}">
                <asvg:svgBlip xmlns:asvg="http://schemas.microsoft.com/office/drawing/2016/SVG/main" r:embed="rId46"/>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r:embed="rId47">
            <a:extLst>
              <a:ext uri="{96DAC541-7B7A-43D3-8B79-37D633B846F1}">
                <asvg:svgBlip xmlns:asvg="http://schemas.microsoft.com/office/drawing/2016/SVG/main" r:embed="rId48"/>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r:embed="rId49">
            <a:extLst>
              <a:ext uri="{96DAC541-7B7A-43D3-8B79-37D633B846F1}">
                <asvg:svgBlip xmlns:asvg="http://schemas.microsoft.com/office/drawing/2016/SVG/main" r:embed="rId50"/>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r:embed="rId51">
            <a:extLst>
              <a:ext uri="{96DAC541-7B7A-43D3-8B79-37D633B846F1}">
                <asvg:svgBlip xmlns:asvg="http://schemas.microsoft.com/office/drawing/2016/SVG/main" r:embed="rId52"/>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r:embed="rId53">
            <a:extLst>
              <a:ext uri="{96DAC541-7B7A-43D3-8B79-37D633B846F1}">
                <asvg:svgBlip xmlns:asvg="http://schemas.microsoft.com/office/drawing/2016/SVG/main" r:embed="rId54"/>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r:embed="rId55">
            <a:extLst>
              <a:ext uri="{96DAC541-7B7A-43D3-8B79-37D633B846F1}">
                <asvg:svgBlip xmlns:asvg="http://schemas.microsoft.com/office/drawing/2016/SVG/main" r:embed="rId56"/>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r:embed="rId57">
            <a:extLst>
              <a:ext uri="{96DAC541-7B7A-43D3-8B79-37D633B846F1}">
                <asvg:svgBlip xmlns:asvg="http://schemas.microsoft.com/office/drawing/2016/SVG/main" r:embed="rId58"/>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r:embed="rId59">
            <a:extLst>
              <a:ext uri="{96DAC541-7B7A-43D3-8B79-37D633B846F1}">
                <asvg:svgBlip xmlns:asvg="http://schemas.microsoft.com/office/drawing/2016/SVG/main" r:embed="rId60"/>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r:embed="rId61">
            <a:extLst>
              <a:ext uri="{96DAC541-7B7A-43D3-8B79-37D633B846F1}">
                <asvg:svgBlip xmlns:asvg="http://schemas.microsoft.com/office/drawing/2016/SVG/main" r:embed="rId6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r:embed="rId63">
            <a:extLst>
              <a:ext uri="{96DAC541-7B7A-43D3-8B79-37D633B846F1}">
                <asvg:svgBlip xmlns:asvg="http://schemas.microsoft.com/office/drawing/2016/SVG/main" r:embed="rId64"/>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r:embed="rId65">
            <a:extLst>
              <a:ext uri="{96DAC541-7B7A-43D3-8B79-37D633B846F1}">
                <asvg:svgBlip xmlns:asvg="http://schemas.microsoft.com/office/drawing/2016/SVG/main" r:embed="rId66"/>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r:embed="rId67">
            <a:extLst>
              <a:ext uri="{96DAC541-7B7A-43D3-8B79-37D633B846F1}">
                <asvg:svgBlip xmlns:asvg="http://schemas.microsoft.com/office/drawing/2016/SVG/main" r:embed="rId68"/>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r:embed="rId69">
            <a:extLst>
              <a:ext uri="{96DAC541-7B7A-43D3-8B79-37D633B846F1}">
                <asvg:svgBlip xmlns:asvg="http://schemas.microsoft.com/office/drawing/2016/SVG/main" r:embed="rId70"/>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r:embed="rId71">
            <a:extLst>
              <a:ext uri="{96DAC541-7B7A-43D3-8B79-37D633B846F1}">
                <asvg:svgBlip xmlns:asvg="http://schemas.microsoft.com/office/drawing/2016/SVG/main" r:embed="rId72"/>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r:embed="rId73">
            <a:extLst>
              <a:ext uri="{96DAC541-7B7A-43D3-8B79-37D633B846F1}">
                <asvg:svgBlip xmlns:asvg="http://schemas.microsoft.com/office/drawing/2016/SVG/main" r:embed="rId74"/>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r:embed="rId75">
            <a:extLst>
              <a:ext uri="{96DAC541-7B7A-43D3-8B79-37D633B846F1}">
                <asvg:svgBlip xmlns:asvg="http://schemas.microsoft.com/office/drawing/2016/SVG/main" r:embed="rId76"/>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r:embed="rId77">
            <a:extLst>
              <a:ext uri="{96DAC541-7B7A-43D3-8B79-37D633B846F1}">
                <asvg:svgBlip xmlns:asvg="http://schemas.microsoft.com/office/drawing/2016/SVG/main" r:embed="rId78"/>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r:embed="rId79">
            <a:extLst>
              <a:ext uri="{96DAC541-7B7A-43D3-8B79-37D633B846F1}">
                <asvg:svgBlip xmlns:asvg="http://schemas.microsoft.com/office/drawing/2016/SVG/main" r:embed="rId80"/>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r:embed="rId81">
            <a:extLst>
              <a:ext uri="{96DAC541-7B7A-43D3-8B79-37D633B846F1}">
                <asvg:svgBlip xmlns:asvg="http://schemas.microsoft.com/office/drawing/2016/SVG/main" r:embed="rId8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r:embed="rId83">
            <a:extLst>
              <a:ext uri="{96DAC541-7B7A-43D3-8B79-37D633B846F1}">
                <asvg:svgBlip xmlns:asvg="http://schemas.microsoft.com/office/drawing/2016/SVG/main" r:embed="rId84"/>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r:embed="rId85">
            <a:extLst>
              <a:ext uri="{96DAC541-7B7A-43D3-8B79-37D633B846F1}">
                <asvg:svgBlip xmlns:asvg="http://schemas.microsoft.com/office/drawing/2016/SVG/main" r:embed="rId86"/>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r:embed="rId87">
            <a:extLst>
              <a:ext uri="{96DAC541-7B7A-43D3-8B79-37D633B846F1}">
                <asvg:svgBlip xmlns:asvg="http://schemas.microsoft.com/office/drawing/2016/SVG/main" r:embed="rId88"/>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r:embed="rId89">
            <a:extLst>
              <a:ext uri="{96DAC541-7B7A-43D3-8B79-37D633B846F1}">
                <asvg:svgBlip xmlns:asvg="http://schemas.microsoft.com/office/drawing/2016/SVG/main" r:embed="rId90"/>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r:embed="rId91">
            <a:extLst>
              <a:ext uri="{96DAC541-7B7A-43D3-8B79-37D633B846F1}">
                <asvg:svgBlip xmlns:asvg="http://schemas.microsoft.com/office/drawing/2016/SVG/main" r:embed="rId92"/>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r:embed="rId93">
            <a:extLst>
              <a:ext uri="{96DAC541-7B7A-43D3-8B79-37D633B846F1}">
                <asvg:svgBlip xmlns:asvg="http://schemas.microsoft.com/office/drawing/2016/SVG/main" r:embed="rId94"/>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r:embed="rId95">
            <a:extLst>
              <a:ext uri="{96DAC541-7B7A-43D3-8B79-37D633B846F1}">
                <asvg:svgBlip xmlns:asvg="http://schemas.microsoft.com/office/drawing/2016/SVG/main" r:embed="rId96"/>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r:embed="rId97">
            <a:extLst>
              <a:ext uri="{96DAC541-7B7A-43D3-8B79-37D633B846F1}">
                <asvg:svgBlip xmlns:asvg="http://schemas.microsoft.com/office/drawing/2016/SVG/main" r:embed="rId98"/>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r:embed="rId99">
            <a:extLst>
              <a:ext uri="{96DAC541-7B7A-43D3-8B79-37D633B846F1}">
                <asvg:svgBlip xmlns:asvg="http://schemas.microsoft.com/office/drawing/2016/SVG/main" r:embed="rId100"/>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r:embed="rId101">
            <a:extLst>
              <a:ext uri="{96DAC541-7B7A-43D3-8B79-37D633B846F1}">
                <asvg:svgBlip xmlns:asvg="http://schemas.microsoft.com/office/drawing/2016/SVG/main" r:embed="rId10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r:embed="rId103">
            <a:extLst>
              <a:ext uri="{96DAC541-7B7A-43D3-8B79-37D633B846F1}">
                <asvg:svgBlip xmlns:asvg="http://schemas.microsoft.com/office/drawing/2016/SVG/main" r:embed="rId104"/>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r:embed="rId105">
            <a:extLst>
              <a:ext uri="{96DAC541-7B7A-43D3-8B79-37D633B846F1}">
                <asvg:svgBlip xmlns:asvg="http://schemas.microsoft.com/office/drawing/2016/SVG/main" r:embed="rId106"/>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r:embed="rId107">
            <a:extLst>
              <a:ext uri="{96DAC541-7B7A-43D3-8B79-37D633B846F1}">
                <asvg:svgBlip xmlns:asvg="http://schemas.microsoft.com/office/drawing/2016/SVG/main" r:embed="rId108"/>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r:embed="rId109">
            <a:extLst>
              <a:ext uri="{96DAC541-7B7A-43D3-8B79-37D633B846F1}">
                <asvg:svgBlip xmlns:asvg="http://schemas.microsoft.com/office/drawing/2016/SVG/main" r:embed="rId110"/>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r:embed="rId111">
            <a:extLst>
              <a:ext uri="{96DAC541-7B7A-43D3-8B79-37D633B846F1}">
                <asvg:svgBlip xmlns:asvg="http://schemas.microsoft.com/office/drawing/2016/SVG/main" r:embed="rId112"/>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r:embed="rId113">
            <a:extLst>
              <a:ext uri="{96DAC541-7B7A-43D3-8B79-37D633B846F1}">
                <asvg:svgBlip xmlns:asvg="http://schemas.microsoft.com/office/drawing/2016/SVG/main" r:embed="rId114"/>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r:embed="rId115">
            <a:extLst>
              <a:ext uri="{96DAC541-7B7A-43D3-8B79-37D633B846F1}">
                <asvg:svgBlip xmlns:asvg="http://schemas.microsoft.com/office/drawing/2016/SVG/main" r:embed="rId116"/>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r:embed="rId117">
            <a:extLst>
              <a:ext uri="{96DAC541-7B7A-43D3-8B79-37D633B846F1}">
                <asvg:svgBlip xmlns:asvg="http://schemas.microsoft.com/office/drawing/2016/SVG/main" r:embed="rId118"/>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r:embed="rId119">
            <a:extLst>
              <a:ext uri="{96DAC541-7B7A-43D3-8B79-37D633B846F1}">
                <asvg:svgBlip xmlns:asvg="http://schemas.microsoft.com/office/drawing/2016/SVG/main" r:embed="rId120"/>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r:embed="rId121">
            <a:extLst>
              <a:ext uri="{96DAC541-7B7A-43D3-8B79-37D633B846F1}">
                <asvg:svgBlip xmlns:asvg="http://schemas.microsoft.com/office/drawing/2016/SVG/main" r:embed="rId12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r:embed="rId123">
            <a:extLst>
              <a:ext uri="{96DAC541-7B7A-43D3-8B79-37D633B846F1}">
                <asvg:svgBlip xmlns:asvg="http://schemas.microsoft.com/office/drawing/2016/SVG/main" r:embed="rId124"/>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r:embed="rId125">
            <a:extLst>
              <a:ext uri="{96DAC541-7B7A-43D3-8B79-37D633B846F1}">
                <asvg:svgBlip xmlns:asvg="http://schemas.microsoft.com/office/drawing/2016/SVG/main" r:embed="rId126"/>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r:embed="rId127">
            <a:extLst>
              <a:ext uri="{96DAC541-7B7A-43D3-8B79-37D633B846F1}">
                <asvg:svgBlip xmlns:asvg="http://schemas.microsoft.com/office/drawing/2016/SVG/main" r:embed="rId128"/>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r:embed="rId129">
            <a:extLst>
              <a:ext uri="{96DAC541-7B7A-43D3-8B79-37D633B846F1}">
                <asvg:svgBlip xmlns:asvg="http://schemas.microsoft.com/office/drawing/2016/SVG/main" r:embed="rId130"/>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r:embed="rId131">
            <a:extLst>
              <a:ext uri="{96DAC541-7B7A-43D3-8B79-37D633B846F1}">
                <asvg:svgBlip xmlns:asvg="http://schemas.microsoft.com/office/drawing/2016/SVG/main" r:embed="rId132"/>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r:embed="rId133">
            <a:extLst>
              <a:ext uri="{96DAC541-7B7A-43D3-8B79-37D633B846F1}">
                <asvg:svgBlip xmlns:asvg="http://schemas.microsoft.com/office/drawing/2016/SVG/main" r:embed="rId134"/>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r:embed="rId135">
            <a:extLst>
              <a:ext uri="{96DAC541-7B7A-43D3-8B79-37D633B846F1}">
                <asvg:svgBlip xmlns:asvg="http://schemas.microsoft.com/office/drawing/2016/SVG/main" r:embed="rId136"/>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r:embed="rId137">
            <a:extLst>
              <a:ext uri="{96DAC541-7B7A-43D3-8B79-37D633B846F1}">
                <asvg:svgBlip xmlns:asvg="http://schemas.microsoft.com/office/drawing/2016/SVG/main" r:embed="rId138"/>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r:embed="rId139">
            <a:extLst>
              <a:ext uri="{96DAC541-7B7A-43D3-8B79-37D633B846F1}">
                <asvg:svgBlip xmlns:asvg="http://schemas.microsoft.com/office/drawing/2016/SVG/main" r:embed="rId140"/>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r:embed="rId141">
            <a:extLst>
              <a:ext uri="{96DAC541-7B7A-43D3-8B79-37D633B846F1}">
                <asvg:svgBlip xmlns:asvg="http://schemas.microsoft.com/office/drawing/2016/SVG/main" r:embed="rId14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r:embed="rId143">
            <a:extLst>
              <a:ext uri="{96DAC541-7B7A-43D3-8B79-37D633B846F1}">
                <asvg:svgBlip xmlns:asvg="http://schemas.microsoft.com/office/drawing/2016/SVG/main" r:embed="rId144"/>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r:embed="rId145">
            <a:extLst>
              <a:ext uri="{96DAC541-7B7A-43D3-8B79-37D633B846F1}">
                <asvg:svgBlip xmlns:asvg="http://schemas.microsoft.com/office/drawing/2016/SVG/main" r:embed="rId146"/>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r:embed="rId147">
            <a:extLst>
              <a:ext uri="{96DAC541-7B7A-43D3-8B79-37D633B846F1}">
                <asvg:svgBlip xmlns:asvg="http://schemas.microsoft.com/office/drawing/2016/SVG/main" r:embed="rId148"/>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r:embed="rId149">
            <a:extLst>
              <a:ext uri="{96DAC541-7B7A-43D3-8B79-37D633B846F1}">
                <asvg:svgBlip xmlns:asvg="http://schemas.microsoft.com/office/drawing/2016/SVG/main" r:embed="rId150"/>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r:embed="rId151">
            <a:extLst>
              <a:ext uri="{96DAC541-7B7A-43D3-8B79-37D633B846F1}">
                <asvg:svgBlip xmlns:asvg="http://schemas.microsoft.com/office/drawing/2016/SVG/main" r:embed="rId152"/>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r:embed="rId153">
            <a:extLst>
              <a:ext uri="{96DAC541-7B7A-43D3-8B79-37D633B846F1}">
                <asvg:svgBlip xmlns:asvg="http://schemas.microsoft.com/office/drawing/2016/SVG/main" r:embed="rId154"/>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r:embed="rId155">
            <a:extLst>
              <a:ext uri="{96DAC541-7B7A-43D3-8B79-37D633B846F1}">
                <asvg:svgBlip xmlns:asvg="http://schemas.microsoft.com/office/drawing/2016/SVG/main" r:embed="rId156"/>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r:embed="rId157">
            <a:extLst>
              <a:ext uri="{96DAC541-7B7A-43D3-8B79-37D633B846F1}">
                <asvg:svgBlip xmlns:asvg="http://schemas.microsoft.com/office/drawing/2016/SVG/main" r:embed="rId158"/>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r:embed="rId159">
            <a:extLst>
              <a:ext uri="{96DAC541-7B7A-43D3-8B79-37D633B846F1}">
                <asvg:svgBlip xmlns:asvg="http://schemas.microsoft.com/office/drawing/2016/SVG/main" r:embed="rId160"/>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r:embed="rId161">
            <a:extLst>
              <a:ext uri="{96DAC541-7B7A-43D3-8B79-37D633B846F1}">
                <asvg:svgBlip xmlns:asvg="http://schemas.microsoft.com/office/drawing/2016/SVG/main" r:embed="rId16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r:embed="rId163">
            <a:extLst>
              <a:ext uri="{96DAC541-7B7A-43D3-8B79-37D633B846F1}">
                <asvg:svgBlip xmlns:asvg="http://schemas.microsoft.com/office/drawing/2016/SVG/main" r:embed="rId164"/>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r:embed="rId165">
            <a:extLst>
              <a:ext uri="{96DAC541-7B7A-43D3-8B79-37D633B846F1}">
                <asvg:svgBlip xmlns:asvg="http://schemas.microsoft.com/office/drawing/2016/SVG/main" r:embed="rId166"/>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r:embed="rId167">
            <a:extLst>
              <a:ext uri="{96DAC541-7B7A-43D3-8B79-37D633B846F1}">
                <asvg:svgBlip xmlns:asvg="http://schemas.microsoft.com/office/drawing/2016/SVG/main" r:embed="rId168"/>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r:embed="rId169">
            <a:extLst>
              <a:ext uri="{96DAC541-7B7A-43D3-8B79-37D633B846F1}">
                <asvg:svgBlip xmlns:asvg="http://schemas.microsoft.com/office/drawing/2016/SVG/main" r:embed="rId170"/>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r:embed="rId171">
            <a:extLst>
              <a:ext uri="{96DAC541-7B7A-43D3-8B79-37D633B846F1}">
                <asvg:svgBlip xmlns:asvg="http://schemas.microsoft.com/office/drawing/2016/SVG/main" r:embed="rId172"/>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r:embed="rId173">
            <a:extLst>
              <a:ext uri="{96DAC541-7B7A-43D3-8B79-37D633B846F1}">
                <asvg:svgBlip xmlns:asvg="http://schemas.microsoft.com/office/drawing/2016/SVG/main" r:embed="rId174"/>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r:embed="rId175">
            <a:extLst>
              <a:ext uri="{96DAC541-7B7A-43D3-8B79-37D633B846F1}">
                <asvg:svgBlip xmlns:asvg="http://schemas.microsoft.com/office/drawing/2016/SVG/main" r:embed="rId176"/>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r:embed="rId177">
            <a:extLst>
              <a:ext uri="{96DAC541-7B7A-43D3-8B79-37D633B846F1}">
                <asvg:svgBlip xmlns:asvg="http://schemas.microsoft.com/office/drawing/2016/SVG/main" r:embed="rId178"/>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r:embed="rId179">
            <a:extLst>
              <a:ext uri="{96DAC541-7B7A-43D3-8B79-37D633B846F1}">
                <asvg:svgBlip xmlns:asvg="http://schemas.microsoft.com/office/drawing/2016/SVG/main" r:embed="rId180"/>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r:embed="rId181">
            <a:extLst>
              <a:ext uri="{96DAC541-7B7A-43D3-8B79-37D633B846F1}">
                <asvg:svgBlip xmlns:asvg="http://schemas.microsoft.com/office/drawing/2016/SVG/main" r:embed="rId18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r:embed="rId183">
            <a:extLst>
              <a:ext uri="{96DAC541-7B7A-43D3-8B79-37D633B846F1}">
                <asvg:svgBlip xmlns:asvg="http://schemas.microsoft.com/office/drawing/2016/SVG/main" r:embed="rId184"/>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r:embed="rId185">
            <a:extLst>
              <a:ext uri="{96DAC541-7B7A-43D3-8B79-37D633B846F1}">
                <asvg:svgBlip xmlns:asvg="http://schemas.microsoft.com/office/drawing/2016/SVG/main" r:embed="rId186"/>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r:embed="rId187">
            <a:extLst>
              <a:ext uri="{96DAC541-7B7A-43D3-8B79-37D633B846F1}">
                <asvg:svgBlip xmlns:asvg="http://schemas.microsoft.com/office/drawing/2016/SVG/main" r:embed="rId188"/>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r:embed="rId189">
            <a:extLst>
              <a:ext uri="{96DAC541-7B7A-43D3-8B79-37D633B846F1}">
                <asvg:svgBlip xmlns:asvg="http://schemas.microsoft.com/office/drawing/2016/SVG/main" r:embed="rId190"/>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r:embed="rId191">
            <a:extLst>
              <a:ext uri="{96DAC541-7B7A-43D3-8B79-37D633B846F1}">
                <asvg:svgBlip xmlns:asvg="http://schemas.microsoft.com/office/drawing/2016/SVG/main" r:embed="rId192"/>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r:embed="rId193">
            <a:extLst>
              <a:ext uri="{96DAC541-7B7A-43D3-8B79-37D633B846F1}">
                <asvg:svgBlip xmlns:asvg="http://schemas.microsoft.com/office/drawing/2016/SVG/main" r:embed="rId194"/>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r:embed="rId195">
            <a:extLst>
              <a:ext uri="{96DAC541-7B7A-43D3-8B79-37D633B846F1}">
                <asvg:svgBlip xmlns:asvg="http://schemas.microsoft.com/office/drawing/2016/SVG/main" r:embed="rId196"/>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r:embed="rId197">
            <a:extLst>
              <a:ext uri="{96DAC541-7B7A-43D3-8B79-37D633B846F1}">
                <asvg:svgBlip xmlns:asvg="http://schemas.microsoft.com/office/drawing/2016/SVG/main" r:embed="rId198"/>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r:embed="rId199">
            <a:extLst>
              <a:ext uri="{96DAC541-7B7A-43D3-8B79-37D633B846F1}">
                <asvg:svgBlip xmlns:asvg="http://schemas.microsoft.com/office/drawing/2016/SVG/main" r:embed="rId200"/>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r:embed="rId201">
            <a:extLst>
              <a:ext uri="{96DAC541-7B7A-43D3-8B79-37D633B846F1}">
                <asvg:svgBlip xmlns:asvg="http://schemas.microsoft.com/office/drawing/2016/SVG/main" r:embed="rId2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r:embed="rId203">
            <a:extLst>
              <a:ext uri="{96DAC541-7B7A-43D3-8B79-37D633B846F1}">
                <asvg:svgBlip xmlns:asvg="http://schemas.microsoft.com/office/drawing/2016/SVG/main" r:embed="rId204"/>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r:embed="rId205">
            <a:extLst>
              <a:ext uri="{96DAC541-7B7A-43D3-8B79-37D633B846F1}">
                <asvg:svgBlip xmlns:asvg="http://schemas.microsoft.com/office/drawing/2016/SVG/main" r:embed="rId206"/>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r:embed="rId207">
            <a:extLst>
              <a:ext uri="{96DAC541-7B7A-43D3-8B79-37D633B846F1}">
                <asvg:svgBlip xmlns:asvg="http://schemas.microsoft.com/office/drawing/2016/SVG/main" r:embed="rId208"/>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r:embed="rId209">
            <a:extLst>
              <a:ext uri="{96DAC541-7B7A-43D3-8B79-37D633B846F1}">
                <asvg:svgBlip xmlns:asvg="http://schemas.microsoft.com/office/drawing/2016/SVG/main" r:embed="rId210"/>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r:embed="rId211">
            <a:extLst>
              <a:ext uri="{96DAC541-7B7A-43D3-8B79-37D633B846F1}">
                <asvg:svgBlip xmlns:asvg="http://schemas.microsoft.com/office/drawing/2016/SVG/main" r:embed="rId212"/>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r:embed="rId213">
            <a:extLst>
              <a:ext uri="{96DAC541-7B7A-43D3-8B79-37D633B846F1}">
                <asvg:svgBlip xmlns:asvg="http://schemas.microsoft.com/office/drawing/2016/SVG/main" r:embed="rId214"/>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r:embed="rId215">
            <a:extLst>
              <a:ext uri="{96DAC541-7B7A-43D3-8B79-37D633B846F1}">
                <asvg:svgBlip xmlns:asvg="http://schemas.microsoft.com/office/drawing/2016/SVG/main" r:embed="rId216"/>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r:embed="rId217">
            <a:extLst>
              <a:ext uri="{96DAC541-7B7A-43D3-8B79-37D633B846F1}">
                <asvg:svgBlip xmlns:asvg="http://schemas.microsoft.com/office/drawing/2016/SVG/main" r:embed="rId218"/>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r:embed="rId219">
            <a:extLst>
              <a:ext uri="{96DAC541-7B7A-43D3-8B79-37D633B846F1}">
                <asvg:svgBlip xmlns:asvg="http://schemas.microsoft.com/office/drawing/2016/SVG/main" r:embed="rId220"/>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r:embed="rId221">
            <a:extLst>
              <a:ext uri="{96DAC541-7B7A-43D3-8B79-37D633B846F1}">
                <asvg:svgBlip xmlns:asvg="http://schemas.microsoft.com/office/drawing/2016/SVG/main" r:embed="rId22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r:embed="rId223">
            <a:extLst>
              <a:ext uri="{96DAC541-7B7A-43D3-8B79-37D633B846F1}">
                <asvg:svgBlip xmlns:asvg="http://schemas.microsoft.com/office/drawing/2016/SVG/main" r:embed="rId224"/>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r:embed="rId225">
            <a:extLst>
              <a:ext uri="{96DAC541-7B7A-43D3-8B79-37D633B846F1}">
                <asvg:svgBlip xmlns:asvg="http://schemas.microsoft.com/office/drawing/2016/SVG/main" r:embed="rId226"/>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r:embed="rId227">
            <a:extLst>
              <a:ext uri="{96DAC541-7B7A-43D3-8B79-37D633B846F1}">
                <asvg:svgBlip xmlns:asvg="http://schemas.microsoft.com/office/drawing/2016/SVG/main" r:embed="rId228"/>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r:embed="rId229">
            <a:extLst>
              <a:ext uri="{96DAC541-7B7A-43D3-8B79-37D633B846F1}">
                <asvg:svgBlip xmlns:asvg="http://schemas.microsoft.com/office/drawing/2016/SVG/main" r:embed="rId230"/>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r:embed="rId231">
            <a:extLst>
              <a:ext uri="{96DAC541-7B7A-43D3-8B79-37D633B846F1}">
                <asvg:svgBlip xmlns:asvg="http://schemas.microsoft.com/office/drawing/2016/SVG/main" r:embed="rId232"/>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r:embed="rId233">
            <a:extLst>
              <a:ext uri="{96DAC541-7B7A-43D3-8B79-37D633B846F1}">
                <asvg:svgBlip xmlns:asvg="http://schemas.microsoft.com/office/drawing/2016/SVG/main" r:embed="rId234"/>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r:embed="rId5">
            <a:extLst>
              <a:ext uri="{96DAC541-7B7A-43D3-8B79-37D633B846F1}">
                <asvg:svgBlip xmlns:asvg="http://schemas.microsoft.com/office/drawing/2016/SVG/main" r:embed="rId235"/>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r:embed="rId236">
            <a:extLst>
              <a:ext uri="{96DAC541-7B7A-43D3-8B79-37D633B846F1}">
                <asvg:svgBlip xmlns:asvg="http://schemas.microsoft.com/office/drawing/2016/SVG/main" r:embed="rId237"/>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r:embed="rId238">
            <a:extLst>
              <a:ext uri="{96DAC541-7B7A-43D3-8B79-37D633B846F1}">
                <asvg:svgBlip xmlns:asvg="http://schemas.microsoft.com/office/drawing/2016/SVG/main" r:embed="rId239"/>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r:embed="rId240">
            <a:extLst>
              <a:ext uri="{96DAC541-7B7A-43D3-8B79-37D633B846F1}">
                <asvg:svgBlip xmlns:asvg="http://schemas.microsoft.com/office/drawing/2016/SVG/main" r:embed="rId241"/>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r:embed="rId242">
            <a:extLst>
              <a:ext uri="{96DAC541-7B7A-43D3-8B79-37D633B846F1}">
                <asvg:svgBlip xmlns:asvg="http://schemas.microsoft.com/office/drawing/2016/SVG/main" r:embed="rId243"/>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r:embed="rId244">
            <a:extLst>
              <a:ext uri="{96DAC541-7B7A-43D3-8B79-37D633B846F1}">
                <asvg:svgBlip xmlns:asvg="http://schemas.microsoft.com/office/drawing/2016/SVG/main" r:embed="rId245"/>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r:embed="rId246">
            <a:extLst>
              <a:ext uri="{96DAC541-7B7A-43D3-8B79-37D633B846F1}">
                <asvg:svgBlip xmlns:asvg="http://schemas.microsoft.com/office/drawing/2016/SVG/main" r:embed="rId247"/>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r:embed="rId248">
            <a:extLst>
              <a:ext uri="{96DAC541-7B7A-43D3-8B79-37D633B846F1}">
                <asvg:svgBlip xmlns:asvg="http://schemas.microsoft.com/office/drawing/2016/SVG/main" r:embed="rId249"/>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r:embed="rId250">
            <a:extLst>
              <a:ext uri="{96DAC541-7B7A-43D3-8B79-37D633B846F1}">
                <asvg:svgBlip xmlns:asvg="http://schemas.microsoft.com/office/drawing/2016/SVG/main" r:embed="rId251"/>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r:embed="rId252">
            <a:extLst>
              <a:ext uri="{96DAC541-7B7A-43D3-8B79-37D633B846F1}">
                <asvg:svgBlip xmlns:asvg="http://schemas.microsoft.com/office/drawing/2016/SVG/main" r:embed="rId253"/>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r:embed="rId254">
            <a:extLst>
              <a:ext uri="{96DAC541-7B7A-43D3-8B79-37D633B846F1}">
                <asvg:svgBlip xmlns:asvg="http://schemas.microsoft.com/office/drawing/2016/SVG/main" r:embed="rId255"/>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r:embed="rId256">
            <a:extLst>
              <a:ext uri="{96DAC541-7B7A-43D3-8B79-37D633B846F1}">
                <asvg:svgBlip xmlns:asvg="http://schemas.microsoft.com/office/drawing/2016/SVG/main" r:embed="rId257"/>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r:embed="rId258">
            <a:extLst>
              <a:ext uri="{96DAC541-7B7A-43D3-8B79-37D633B846F1}">
                <asvg:svgBlip xmlns:asvg="http://schemas.microsoft.com/office/drawing/2016/SVG/main" r:embed="rId259"/>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r:embed="rId260">
            <a:extLst>
              <a:ext uri="{96DAC541-7B7A-43D3-8B79-37D633B846F1}">
                <asvg:svgBlip xmlns:asvg="http://schemas.microsoft.com/office/drawing/2016/SVG/main" r:embed="rId261"/>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r:embed="rId262">
            <a:extLst>
              <a:ext uri="{96DAC541-7B7A-43D3-8B79-37D633B846F1}">
                <asvg:svgBlip xmlns:asvg="http://schemas.microsoft.com/office/drawing/2016/SVG/main" r:embed="rId263"/>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r:embed="rId264">
            <a:extLst>
              <a:ext uri="{96DAC541-7B7A-43D3-8B79-37D633B846F1}">
                <asvg:svgBlip xmlns:asvg="http://schemas.microsoft.com/office/drawing/2016/SVG/main" r:embed="rId265"/>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r:embed="rId266">
            <a:extLst>
              <a:ext uri="{96DAC541-7B7A-43D3-8B79-37D633B846F1}">
                <asvg:svgBlip xmlns:asvg="http://schemas.microsoft.com/office/drawing/2016/SVG/main" r:embed="rId267"/>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11827295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780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Reach more audience,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7870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dirty="0"/>
              <a:t>Here are some </a:t>
            </a:r>
            <a:r>
              <a:rPr lang="en-US" b="1" noProof="0" dirty="0"/>
              <a:t>technical best practices </a:t>
            </a:r>
            <a:r>
              <a:rPr lang="en-US" b="0" noProof="0" dirty="0"/>
              <a:t>when setting up your PowerPoint document </a:t>
            </a:r>
            <a:r>
              <a:rPr lang="en-GB" dirty="0"/>
              <a:t>on Windows and Mac (via desktop apps)</a:t>
            </a:r>
            <a:r>
              <a:rPr lang="en-US" b="0" noProof="0" dirty="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dirty="0">
                <a:solidFill>
                  <a:srgbClr val="0D004D"/>
                </a:solidFill>
                <a:latin typeface="Plus Jakarta Sans"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dirty="0">
                <a:solidFill>
                  <a:srgbClr val="0D004D"/>
                </a:solidFill>
                <a:latin typeface="Plus Jakarta Sans Medium" panose="020B0604030504040204"/>
              </a:rPr>
              <a:t>Optimize your file size at 150ppi </a:t>
            </a:r>
            <a:r>
              <a:rPr lang="en-US" sz="1050" noProof="0" dirty="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479660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dirty="0"/>
              <a:t>Here are some </a:t>
            </a:r>
            <a:r>
              <a:rPr lang="en-US" b="1" noProof="0" dirty="0"/>
              <a:t>technical best practices </a:t>
            </a:r>
            <a:r>
              <a:rPr lang="en-US" b="0" noProof="0" dirty="0"/>
              <a:t>when setting up your PowerPoint document </a:t>
            </a:r>
            <a:r>
              <a:rPr lang="en-GB" dirty="0"/>
              <a:t>on Windows and Mac (via desktop apps)</a:t>
            </a:r>
            <a:r>
              <a:rPr lang="en-US" b="0" noProof="0" dirty="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dirty="0">
                <a:solidFill>
                  <a:srgbClr val="0D004D"/>
                </a:solidFill>
                <a:latin typeface="Plus Jakarta Sans" panose="020B0604030504040204"/>
              </a:rPr>
              <a:t>Reducing file size: </a:t>
            </a:r>
            <a:r>
              <a:rPr lang="en-US" sz="1400" b="1" noProof="0" dirty="0">
                <a:solidFill>
                  <a:srgbClr val="0D004D"/>
                </a:solidFill>
                <a:latin typeface="+mn-lt"/>
              </a:rPr>
              <a:t>Optimize your file size at 150ppi </a:t>
            </a:r>
            <a:r>
              <a:rPr lang="en-US" sz="1400" b="0" noProof="0" dirty="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dirty="0">
                <a:solidFill>
                  <a:srgbClr val="0D004D"/>
                </a:solidFill>
                <a:latin typeface="Plus Jakarta Sans" panose="020B0604030504040204"/>
              </a:rPr>
              <a:t>Embedding fonts:</a:t>
            </a:r>
            <a:r>
              <a:rPr lang="en-US" sz="1400" b="0" noProof="0" dirty="0">
                <a:solidFill>
                  <a:srgbClr val="0D004D"/>
                </a:solidFill>
                <a:latin typeface="+mn-lt"/>
              </a:rPr>
              <a:t> </a:t>
            </a:r>
            <a:r>
              <a:rPr lang="en-US" sz="1400" b="1" i="0" noProof="0" dirty="0">
                <a:solidFill>
                  <a:srgbClr val="0D004D"/>
                </a:solidFill>
                <a:latin typeface="+mn-lt"/>
                <a:cs typeface="Plus Jakarta Sans Medium" pitchFamily="2" charset="77"/>
              </a:rPr>
              <a:t>Embed</a:t>
            </a:r>
            <a:r>
              <a:rPr lang="en-US" sz="1400" b="1" i="0" dirty="0">
                <a:solidFill>
                  <a:srgbClr val="0D004D"/>
                </a:solidFill>
                <a:latin typeface="+mn-lt"/>
                <a:cs typeface="Plus Jakarta Sans Medium" pitchFamily="2" charset="77"/>
              </a:rPr>
              <a:t> all characters</a:t>
            </a:r>
            <a:r>
              <a:rPr lang="en-US" sz="1400" b="0" i="0" dirty="0">
                <a:solidFill>
                  <a:srgbClr val="0D004D"/>
                </a:solidFill>
                <a:latin typeface="+mn-lt"/>
                <a:cs typeface="Plus Jakarta Sans Medium" pitchFamily="2" charset="77"/>
              </a:rPr>
              <a:t> in the file to ensure other people can edit when collaborating.</a:t>
            </a:r>
            <a:endParaRPr lang="en-US" sz="1400" b="0" i="0" noProof="0" dirty="0">
              <a:solidFill>
                <a:srgbClr val="0D004D"/>
              </a:solidFill>
              <a:latin typeface="+mn-lt"/>
              <a:cs typeface="Plus Jakarta Sans Medium" pitchFamily="2" charset="77"/>
            </a:endParaRPr>
          </a:p>
          <a:p>
            <a:pPr>
              <a:lnSpc>
                <a:spcPct val="100000"/>
              </a:lnSpc>
              <a:spcAft>
                <a:spcPts val="600"/>
              </a:spcAft>
              <a:defRPr/>
            </a:pPr>
            <a:r>
              <a:rPr lang="en-US" sz="1400" b="1" noProof="0" dirty="0">
                <a:solidFill>
                  <a:srgbClr val="0D004D"/>
                </a:solidFill>
                <a:latin typeface="Plus Jakarta Sans"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Mac: </a:t>
            </a:r>
            <a:r>
              <a:rPr lang="en-US" sz="1050" b="0" i="0" noProof="0" dirty="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Mac: </a:t>
            </a:r>
            <a:r>
              <a:rPr lang="en-US" sz="1050" b="0" i="0" noProof="0" dirty="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54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dirty="0"/>
              <a:t>Here's how to export a PPT to PDF with </a:t>
            </a:r>
            <a:r>
              <a:rPr lang="en-GB" b="1" dirty="0"/>
              <a:t>embedded fonts</a:t>
            </a:r>
            <a:r>
              <a:rPr lang="en-GB" dirty="0"/>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480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419440610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it-IT" noProof="0"/>
              <a:t>Fare clic per modificare lo stile del titolo dello schema</a:t>
            </a:r>
            <a:endParaRPr lang="en-US" noProof="0"/>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50540610"/>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4086" r:id="rId9"/>
    <p:sldLayoutId id="2147484085" r:id="rId10"/>
    <p:sldLayoutId id="2147483960" r:id="rId11"/>
    <p:sldLayoutId id="2147483961" r:id="rId12"/>
    <p:sldLayoutId id="2147483962" r:id="rId13"/>
    <p:sldLayoutId id="2147483963" r:id="rId14"/>
    <p:sldLayoutId id="2147483964" r:id="rId15"/>
    <p:sldLayoutId id="2147483965" r:id="rId16"/>
    <p:sldLayoutId id="2147483966" r:id="rId17"/>
    <p:sldLayoutId id="2147483967" r:id="rId18"/>
    <p:sldLayoutId id="2147483948" r:id="rId19"/>
    <p:sldLayoutId id="2147483949" r:id="rId20"/>
    <p:sldLayoutId id="2147483891" r:id="rId21"/>
    <p:sldLayoutId id="2147483935" r:id="rId22"/>
    <p:sldLayoutId id="2147483667" r:id="rId23"/>
    <p:sldLayoutId id="2147483668" r:id="rId24"/>
    <p:sldLayoutId id="2147483709" r:id="rId25"/>
    <p:sldLayoutId id="2147483710" r:id="rId26"/>
    <p:sldLayoutId id="2147483669" r:id="rId27"/>
    <p:sldLayoutId id="2147483711" r:id="rId28"/>
    <p:sldLayoutId id="2147483674" r:id="rId29"/>
    <p:sldLayoutId id="2147484030" r:id="rId30"/>
    <p:sldLayoutId id="2147484032" r:id="rId31"/>
    <p:sldLayoutId id="2147484031" r:id="rId32"/>
    <p:sldLayoutId id="2147484033" r:id="rId33"/>
    <p:sldLayoutId id="2147484034" r:id="rId34"/>
    <p:sldLayoutId id="2147484037" r:id="rId35"/>
    <p:sldLayoutId id="2147484038" r:id="rId36"/>
    <p:sldLayoutId id="2147484039" r:id="rId37"/>
    <p:sldLayoutId id="2147484040" r:id="rId38"/>
    <p:sldLayoutId id="2147484041" r:id="rId39"/>
    <p:sldLayoutId id="2147484087" r:id="rId40"/>
    <p:sldLayoutId id="2147484042" r:id="rId41"/>
    <p:sldLayoutId id="2147484043" r:id="rId42"/>
    <p:sldLayoutId id="2147484014" r:id="rId43"/>
    <p:sldLayoutId id="2147483936" r:id="rId44"/>
    <p:sldLayoutId id="2147483937" r:id="rId45"/>
    <p:sldLayoutId id="2147483656" r:id="rId46"/>
    <p:sldLayoutId id="2147483940" r:id="rId47"/>
    <p:sldLayoutId id="2147483939" r:id="rId48"/>
    <p:sldLayoutId id="2147483863" r:id="rId49"/>
    <p:sldLayoutId id="2147483862" r:id="rId50"/>
    <p:sldLayoutId id="2147483942" r:id="rId51"/>
    <p:sldLayoutId id="2147483864" r:id="rId52"/>
    <p:sldLayoutId id="2147483943" r:id="rId53"/>
    <p:sldLayoutId id="2147483865" r:id="rId54"/>
    <p:sldLayoutId id="2147483944" r:id="rId55"/>
    <p:sldLayoutId id="2147483867" r:id="rId56"/>
    <p:sldLayoutId id="2147483866" r:id="rId57"/>
    <p:sldLayoutId id="2147483868" r:id="rId58"/>
    <p:sldLayoutId id="2147483934" r:id="rId59"/>
    <p:sldLayoutId id="2147484013" r:id="rId60"/>
    <p:sldLayoutId id="2147483869" r:id="rId61"/>
    <p:sldLayoutId id="2147483870" r:id="rId62"/>
    <p:sldLayoutId id="2147483941" r:id="rId63"/>
    <p:sldLayoutId id="2147483716" r:id="rId64"/>
    <p:sldLayoutId id="2147483717" r:id="rId65"/>
    <p:sldLayoutId id="2147484010" r:id="rId66"/>
    <p:sldLayoutId id="2147484011" r:id="rId67"/>
    <p:sldLayoutId id="2147483658" r:id="rId68"/>
    <p:sldLayoutId id="2147484067" r:id="rId69"/>
    <p:sldLayoutId id="2147484068" r:id="rId70"/>
    <p:sldLayoutId id="2147484070" r:id="rId71"/>
    <p:sldLayoutId id="2147484078" r:id="rId72"/>
    <p:sldLayoutId id="2147484072" r:id="rId73"/>
    <p:sldLayoutId id="2147484073" r:id="rId74"/>
    <p:sldLayoutId id="2147484074" r:id="rId75"/>
    <p:sldLayoutId id="2147484075" r:id="rId76"/>
    <p:sldLayoutId id="2147484082" r:id="rId77"/>
    <p:sldLayoutId id="2147484079" r:id="rId78"/>
    <p:sldLayoutId id="2147484080" r:id="rId79"/>
    <p:sldLayoutId id="2147484077" r:id="rId80"/>
    <p:sldLayoutId id="2147484088" r:id="rId81"/>
    <p:sldLayoutId id="2147484089" r:id="rId82"/>
    <p:sldLayoutId id="2147484091" r:id="rId83"/>
    <p:sldLayoutId id="2147484090" r:id="rId84"/>
    <p:sldLayoutId id="2147484083" r:id="rId85"/>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userDrawn="1">
          <p15:clr>
            <a:srgbClr val="A4A3A4"/>
          </p15:clr>
        </p15:guide>
        <p15:guide id="3" pos="7680" userDrawn="1">
          <p15:clr>
            <a:srgbClr val="F26B43"/>
          </p15:clr>
        </p15:guide>
        <p15:guide id="4" orient="horz" pos="3975" userDrawn="1">
          <p15:clr>
            <a:srgbClr val="F26B43"/>
          </p15:clr>
        </p15:guide>
        <p15:guide id="5" pos="342" userDrawn="1">
          <p15:clr>
            <a:srgbClr val="F26B43"/>
          </p15:clr>
        </p15:guide>
        <p15:guide id="6" pos="7335" userDrawn="1">
          <p15:clr>
            <a:srgbClr val="F26B43"/>
          </p15:clr>
        </p15:guide>
        <p15:guide id="9" orient="horz" pos="3630" userDrawn="1">
          <p15:clr>
            <a:srgbClr val="A4A3A4"/>
          </p15:clr>
        </p15:guide>
        <p15:guide id="14" orient="horz" pos="3802" userDrawn="1">
          <p15:clr>
            <a:srgbClr val="A4A3A4"/>
          </p15:clr>
        </p15:guide>
        <p15:guide id="15" pos="6240" userDrawn="1">
          <p15:clr>
            <a:srgbClr val="A4A3A4"/>
          </p15:clr>
        </p15:guide>
        <p15:guide id="16" orient="horz" pos="4320" userDrawn="1">
          <p15:clr>
            <a:srgbClr val="F26B43"/>
          </p15:clr>
        </p15:guide>
        <p15:guide id="17" userDrawn="1">
          <p15:clr>
            <a:srgbClr val="F26B43"/>
          </p15:clr>
        </p15:guide>
        <p15:guide id="18" pos="846" userDrawn="1">
          <p15:clr>
            <a:srgbClr val="A4A3A4"/>
          </p15:clr>
        </p15:guide>
        <p15:guide id="19" pos="934" userDrawn="1">
          <p15:clr>
            <a:srgbClr val="A4A3A4"/>
          </p15:clr>
        </p15:guide>
        <p15:guide id="20" pos="1522" userDrawn="1">
          <p15:clr>
            <a:srgbClr val="A4A3A4"/>
          </p15:clr>
        </p15:guide>
        <p15:guide id="21" pos="6832" userDrawn="1">
          <p15:clr>
            <a:srgbClr val="A4A3A4"/>
          </p15:clr>
        </p15:guide>
        <p15:guide id="22" pos="6744" userDrawn="1">
          <p15:clr>
            <a:srgbClr val="A4A3A4"/>
          </p15:clr>
        </p15:guide>
        <p15:guide id="23" pos="6156" userDrawn="1">
          <p15:clr>
            <a:srgbClr val="A4A3A4"/>
          </p15:clr>
        </p15:guide>
        <p15:guide id="24" pos="2026" userDrawn="1">
          <p15:clr>
            <a:srgbClr val="A4A3A4"/>
          </p15:clr>
        </p15:guide>
        <p15:guide id="26" pos="5652" userDrawn="1">
          <p15:clr>
            <a:srgbClr val="A4A3A4"/>
          </p15:clr>
        </p15:guide>
        <p15:guide id="27" pos="5566" userDrawn="1">
          <p15:clr>
            <a:srgbClr val="A4A3A4"/>
          </p15:clr>
        </p15:guide>
        <p15:guide id="29" pos="2112" userDrawn="1">
          <p15:clr>
            <a:srgbClr val="A4A3A4"/>
          </p15:clr>
        </p15:guide>
        <p15:guide id="30" pos="3795" userDrawn="1">
          <p15:clr>
            <a:srgbClr val="A4A3A4"/>
          </p15:clr>
        </p15:guide>
        <p15:guide id="31" pos="3884" userDrawn="1">
          <p15:clr>
            <a:srgbClr val="A4A3A4"/>
          </p15:clr>
        </p15:guide>
        <p15:guide id="32" pos="3294" userDrawn="1">
          <p15:clr>
            <a:srgbClr val="A4A3A4"/>
          </p15:clr>
        </p15:guide>
        <p15:guide id="33" pos="4386" userDrawn="1">
          <p15:clr>
            <a:srgbClr val="A4A3A4"/>
          </p15:clr>
        </p15:guide>
        <p15:guide id="34" pos="3208" userDrawn="1">
          <p15:clr>
            <a:srgbClr val="A4A3A4"/>
          </p15:clr>
        </p15:guide>
        <p15:guide id="35" pos="4470" userDrawn="1">
          <p15:clr>
            <a:srgbClr val="A4A3A4"/>
          </p15:clr>
        </p15:guide>
        <p15:guide id="36" pos="2705" userDrawn="1">
          <p15:clr>
            <a:srgbClr val="A4A3A4"/>
          </p15:clr>
        </p15:guide>
        <p15:guide id="37" pos="2619" userDrawn="1">
          <p15:clr>
            <a:srgbClr val="A4A3A4"/>
          </p15:clr>
        </p15:guide>
        <p15:guide id="38" pos="4973" userDrawn="1">
          <p15:clr>
            <a:srgbClr val="A4A3A4"/>
          </p15:clr>
        </p15:guide>
        <p15:guide id="39" pos="5057" userDrawn="1">
          <p15:clr>
            <a:srgbClr val="A4A3A4"/>
          </p15:clr>
        </p15:guide>
        <p15:guide id="40" orient="horz" pos="2160" userDrawn="1">
          <p15:clr>
            <a:srgbClr val="A4A3A4"/>
          </p15:clr>
        </p15:guide>
        <p15:guide id="41" orient="horz" userDrawn="1">
          <p15:clr>
            <a:srgbClr val="F26B43"/>
          </p15:clr>
        </p15:guide>
        <p15:guide id="42" orient="horz" pos="344" userDrawn="1">
          <p15:clr>
            <a:srgbClr val="F26B43"/>
          </p15:clr>
        </p15:guide>
        <p15:guide id="43" orient="horz" pos="691" userDrawn="1">
          <p15:clr>
            <a:srgbClr val="A4A3A4"/>
          </p15:clr>
        </p15:guide>
        <p15:guide id="44" orient="horz" pos="861"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454.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455.jp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456.jp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image" Target="../media/image457.jpe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459.png"/><Relationship Id="rId2" Type="http://schemas.openxmlformats.org/officeDocument/2006/relationships/image" Target="../media/image458.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image" Target="../media/image460.jpe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image" Target="../media/image461.jpe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463.jpeg"/><Relationship Id="rId2" Type="http://schemas.openxmlformats.org/officeDocument/2006/relationships/image" Target="../media/image462.jpg"/><Relationship Id="rId1" Type="http://schemas.openxmlformats.org/officeDocument/2006/relationships/slideLayout" Target="../slideLayouts/slideLayout35.xml"/><Relationship Id="rId5" Type="http://schemas.openxmlformats.org/officeDocument/2006/relationships/image" Target="../media/image465.jpeg"/><Relationship Id="rId4" Type="http://schemas.openxmlformats.org/officeDocument/2006/relationships/image" Target="../media/image464.jpeg"/></Relationships>
</file>

<file path=ppt/slides/_rels/slide12.xml.rels><?xml version="1.0" encoding="UTF-8" standalone="yes"?>
<Relationships xmlns="http://schemas.openxmlformats.org/package/2006/relationships"><Relationship Id="rId3" Type="http://schemas.openxmlformats.org/officeDocument/2006/relationships/image" Target="../media/image467.jpg"/><Relationship Id="rId2" Type="http://schemas.openxmlformats.org/officeDocument/2006/relationships/image" Target="../media/image466.jpeg"/><Relationship Id="rId1" Type="http://schemas.openxmlformats.org/officeDocument/2006/relationships/slideLayout" Target="../slideLayouts/slideLayout35.xml"/><Relationship Id="rId5" Type="http://schemas.openxmlformats.org/officeDocument/2006/relationships/image" Target="../media/image469.jpeg"/><Relationship Id="rId4" Type="http://schemas.openxmlformats.org/officeDocument/2006/relationships/image" Target="../media/image468.jpeg"/></Relationships>
</file>

<file path=ppt/slides/_rels/slide13.xml.rels><?xml version="1.0" encoding="UTF-8" standalone="yes"?>
<Relationships xmlns="http://schemas.openxmlformats.org/package/2006/relationships"><Relationship Id="rId3" Type="http://schemas.openxmlformats.org/officeDocument/2006/relationships/image" Target="../media/image471.jpeg"/><Relationship Id="rId2" Type="http://schemas.openxmlformats.org/officeDocument/2006/relationships/image" Target="../media/image470.jpeg"/><Relationship Id="rId1" Type="http://schemas.openxmlformats.org/officeDocument/2006/relationships/slideLayout" Target="../slideLayouts/slideLayout35.xml"/><Relationship Id="rId4" Type="http://schemas.openxmlformats.org/officeDocument/2006/relationships/image" Target="../media/image472.jpeg"/></Relationships>
</file>

<file path=ppt/slides/_rels/slide14.xml.rels><?xml version="1.0" encoding="UTF-8" standalone="yes"?>
<Relationships xmlns="http://schemas.openxmlformats.org/package/2006/relationships"><Relationship Id="rId2" Type="http://schemas.openxmlformats.org/officeDocument/2006/relationships/image" Target="../media/image473.pn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3DFA5619-70F5-D039-92B3-213A946AB6B4}"/>
              </a:ext>
            </a:extLst>
          </p:cNvPr>
          <p:cNvSpPr>
            <a:spLocks noGrp="1"/>
          </p:cNvSpPr>
          <p:nvPr>
            <p:ph type="body" sz="quarter" idx="13"/>
          </p:nvPr>
        </p:nvSpPr>
        <p:spPr>
          <a:xfrm>
            <a:off x="542925" y="5156200"/>
            <a:ext cx="6071520" cy="1154113"/>
          </a:xfrm>
        </p:spPr>
        <p:txBody>
          <a:bodyPr/>
          <a:lstStyle/>
          <a:p>
            <a:r>
              <a:rPr lang="it-IT" sz="4000" dirty="0"/>
              <a:t>Read to be Happy Project – scuola primaria</a:t>
            </a:r>
          </a:p>
        </p:txBody>
      </p:sp>
    </p:spTree>
    <p:extLst>
      <p:ext uri="{BB962C8B-B14F-4D97-AF65-F5344CB8AC3E}">
        <p14:creationId xmlns:p14="http://schemas.microsoft.com/office/powerpoint/2010/main" val="2176889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0A6B86D4-9258-1335-0094-51678BAA94D6}"/>
              </a:ext>
            </a:extLst>
          </p:cNvPr>
          <p:cNvSpPr>
            <a:spLocks noGrp="1"/>
          </p:cNvSpPr>
          <p:nvPr>
            <p:ph type="body" sz="quarter" idx="28"/>
          </p:nvPr>
        </p:nvSpPr>
        <p:spPr>
          <a:xfrm>
            <a:off x="546957" y="1789471"/>
            <a:ext cx="11095037" cy="2396132"/>
          </a:xfrm>
        </p:spPr>
        <p:txBody>
          <a:bodyPr/>
          <a:lstStyle/>
          <a:p>
            <a:pPr>
              <a:lnSpc>
                <a:spcPct val="100000"/>
              </a:lnSpc>
            </a:pPr>
            <a:r>
              <a:rPr lang="en-US" sz="2800" i="1" dirty="0"/>
              <a:t>“Reading for pleasure </a:t>
            </a:r>
            <a:r>
              <a:rPr lang="en-US" sz="2800" b="0" i="1" dirty="0"/>
              <a:t>is the single biggest factor in success later in life, outside of an education. Study after study has shown that those </a:t>
            </a:r>
            <a:r>
              <a:rPr lang="en-US" sz="2800" i="1" dirty="0"/>
              <a:t>children who read for pleasure </a:t>
            </a:r>
            <a:r>
              <a:rPr lang="en-US" sz="2800" b="0" i="1" dirty="0"/>
              <a:t>are the ones who are most likely to fulfil their ambitions. If your child reads, </a:t>
            </a:r>
            <a:r>
              <a:rPr lang="en-US" sz="2800" i="1" dirty="0"/>
              <a:t>they will succeed </a:t>
            </a:r>
            <a:r>
              <a:rPr lang="en-US" sz="2800" b="0" i="1" dirty="0"/>
              <a:t>- it's that simple."</a:t>
            </a:r>
            <a:endParaRPr lang="it-IT" sz="2800" dirty="0"/>
          </a:p>
        </p:txBody>
      </p:sp>
      <p:sp>
        <p:nvSpPr>
          <p:cNvPr id="5" name="Segnaposto testo 4">
            <a:extLst>
              <a:ext uri="{FF2B5EF4-FFF2-40B4-BE49-F238E27FC236}">
                <a16:creationId xmlns:a16="http://schemas.microsoft.com/office/drawing/2014/main" id="{F2FCFB7F-7DA2-F4EE-6AB8-DC43C0A22709}"/>
              </a:ext>
            </a:extLst>
          </p:cNvPr>
          <p:cNvSpPr>
            <a:spLocks noGrp="1"/>
          </p:cNvSpPr>
          <p:nvPr>
            <p:ph type="body" sz="quarter" idx="13"/>
          </p:nvPr>
        </p:nvSpPr>
        <p:spPr>
          <a:xfrm>
            <a:off x="3217926" y="4344610"/>
            <a:ext cx="5753100" cy="571500"/>
          </a:xfrm>
        </p:spPr>
        <p:txBody>
          <a:bodyPr/>
          <a:lstStyle/>
          <a:p>
            <a:r>
              <a:rPr lang="it-IT" dirty="0"/>
              <a:t>Bali Rai</a:t>
            </a:r>
          </a:p>
        </p:txBody>
      </p:sp>
      <p:sp>
        <p:nvSpPr>
          <p:cNvPr id="6" name="Segnaposto piè di pagina 5">
            <a:extLst>
              <a:ext uri="{FF2B5EF4-FFF2-40B4-BE49-F238E27FC236}">
                <a16:creationId xmlns:a16="http://schemas.microsoft.com/office/drawing/2014/main" id="{13A64C3C-2E33-9BC8-582D-26BB55907EF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FF867BE8-E431-9646-4E8B-59A10F9F6CDB}"/>
              </a:ext>
            </a:extLst>
          </p:cNvPr>
          <p:cNvSpPr>
            <a:spLocks noGrp="1"/>
          </p:cNvSpPr>
          <p:nvPr>
            <p:ph type="sldNum" sz="quarter" idx="12"/>
          </p:nvPr>
        </p:nvSpPr>
        <p:spPr/>
        <p:txBody>
          <a:bodyPr/>
          <a:lstStyle/>
          <a:p>
            <a:fld id="{27BB625B-AB5A-C845-B50B-ED205C3DDF7A}" type="slidenum">
              <a:rPr lang="en-US" noProof="0" smtClean="0"/>
              <a:pPr/>
              <a:t>2</a:t>
            </a:fld>
            <a:endParaRPr lang="en-US" noProof="0"/>
          </a:p>
        </p:txBody>
      </p:sp>
    </p:spTree>
    <p:extLst>
      <p:ext uri="{BB962C8B-B14F-4D97-AF65-F5344CB8AC3E}">
        <p14:creationId xmlns:p14="http://schemas.microsoft.com/office/powerpoint/2010/main" val="344677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0C1E133-1AA9-C8F2-F9CF-B801938E5538}"/>
              </a:ext>
            </a:extLst>
          </p:cNvPr>
          <p:cNvSpPr>
            <a:spLocks noGrp="1"/>
          </p:cNvSpPr>
          <p:nvPr>
            <p:ph type="body" sz="quarter" idx="27"/>
          </p:nvPr>
        </p:nvSpPr>
        <p:spPr/>
        <p:txBody>
          <a:bodyPr/>
          <a:lstStyle/>
          <a:p>
            <a:r>
              <a:rPr lang="it-IT" dirty="0"/>
              <a:t>Obiettivi del progetto</a:t>
            </a:r>
          </a:p>
        </p:txBody>
      </p:sp>
      <p:sp>
        <p:nvSpPr>
          <p:cNvPr id="3" name="Titolo 2">
            <a:extLst>
              <a:ext uri="{FF2B5EF4-FFF2-40B4-BE49-F238E27FC236}">
                <a16:creationId xmlns:a16="http://schemas.microsoft.com/office/drawing/2014/main" id="{D7E59476-8F25-42A1-63AC-841CD1CA2E82}"/>
              </a:ext>
            </a:extLst>
          </p:cNvPr>
          <p:cNvSpPr>
            <a:spLocks noGrp="1"/>
          </p:cNvSpPr>
          <p:nvPr>
            <p:ph type="title"/>
          </p:nvPr>
        </p:nvSpPr>
        <p:spPr>
          <a:xfrm>
            <a:off x="1343277" y="1037992"/>
            <a:ext cx="9356197" cy="819150"/>
          </a:xfrm>
        </p:spPr>
        <p:txBody>
          <a:bodyPr/>
          <a:lstStyle/>
          <a:p>
            <a:r>
              <a:rPr lang="it-IT" dirty="0"/>
              <a:t>Progetto didattico metodologico</a:t>
            </a:r>
          </a:p>
        </p:txBody>
      </p:sp>
      <p:sp>
        <p:nvSpPr>
          <p:cNvPr id="4" name="Segnaposto testo 3">
            <a:extLst>
              <a:ext uri="{FF2B5EF4-FFF2-40B4-BE49-F238E27FC236}">
                <a16:creationId xmlns:a16="http://schemas.microsoft.com/office/drawing/2014/main" id="{E002B898-E7F9-7BB5-EFF0-9203C301E4E6}"/>
              </a:ext>
            </a:extLst>
          </p:cNvPr>
          <p:cNvSpPr>
            <a:spLocks noGrp="1"/>
          </p:cNvSpPr>
          <p:nvPr>
            <p:ph type="body" sz="quarter" idx="21"/>
          </p:nvPr>
        </p:nvSpPr>
        <p:spPr>
          <a:xfrm>
            <a:off x="2363084" y="2347934"/>
            <a:ext cx="591563" cy="830997"/>
          </a:xfrm>
        </p:spPr>
        <p:txBody>
          <a:bodyPr/>
          <a:lstStyle/>
          <a:p>
            <a:r>
              <a:rPr lang="it-IT" dirty="0"/>
              <a:t>1</a:t>
            </a:r>
          </a:p>
        </p:txBody>
      </p:sp>
      <p:sp>
        <p:nvSpPr>
          <p:cNvPr id="5" name="Segnaposto testo 4">
            <a:extLst>
              <a:ext uri="{FF2B5EF4-FFF2-40B4-BE49-F238E27FC236}">
                <a16:creationId xmlns:a16="http://schemas.microsoft.com/office/drawing/2014/main" id="{31000E3C-FD94-394A-2092-5C4213C7915A}"/>
              </a:ext>
            </a:extLst>
          </p:cNvPr>
          <p:cNvSpPr>
            <a:spLocks noGrp="1"/>
          </p:cNvSpPr>
          <p:nvPr>
            <p:ph type="body" sz="quarter" idx="15"/>
          </p:nvPr>
        </p:nvSpPr>
        <p:spPr>
          <a:xfrm>
            <a:off x="2869699" y="2585324"/>
            <a:ext cx="3135429" cy="356215"/>
          </a:xfrm>
        </p:spPr>
        <p:txBody>
          <a:bodyPr/>
          <a:lstStyle/>
          <a:p>
            <a:r>
              <a:rPr lang="it-IT" dirty="0"/>
              <a:t>Sviluppare l’amore per la lettura</a:t>
            </a:r>
          </a:p>
        </p:txBody>
      </p:sp>
      <p:sp>
        <p:nvSpPr>
          <p:cNvPr id="6" name="Segnaposto testo 5">
            <a:extLst>
              <a:ext uri="{FF2B5EF4-FFF2-40B4-BE49-F238E27FC236}">
                <a16:creationId xmlns:a16="http://schemas.microsoft.com/office/drawing/2014/main" id="{59AE0525-2AFF-C053-B5B7-86C3464438EA}"/>
              </a:ext>
            </a:extLst>
          </p:cNvPr>
          <p:cNvSpPr>
            <a:spLocks noGrp="1"/>
          </p:cNvSpPr>
          <p:nvPr>
            <p:ph type="body" sz="quarter" idx="22"/>
          </p:nvPr>
        </p:nvSpPr>
        <p:spPr>
          <a:xfrm>
            <a:off x="2363084" y="3557321"/>
            <a:ext cx="591563" cy="830997"/>
          </a:xfrm>
        </p:spPr>
        <p:txBody>
          <a:bodyPr/>
          <a:lstStyle/>
          <a:p>
            <a:r>
              <a:rPr lang="it-IT" dirty="0"/>
              <a:t>2</a:t>
            </a:r>
          </a:p>
        </p:txBody>
      </p:sp>
      <p:sp>
        <p:nvSpPr>
          <p:cNvPr id="7" name="Segnaposto testo 6">
            <a:extLst>
              <a:ext uri="{FF2B5EF4-FFF2-40B4-BE49-F238E27FC236}">
                <a16:creationId xmlns:a16="http://schemas.microsoft.com/office/drawing/2014/main" id="{1C76421E-72D0-0B25-4113-D447A4256767}"/>
              </a:ext>
            </a:extLst>
          </p:cNvPr>
          <p:cNvSpPr>
            <a:spLocks noGrp="1"/>
          </p:cNvSpPr>
          <p:nvPr>
            <p:ph type="body" sz="quarter" idx="17"/>
          </p:nvPr>
        </p:nvSpPr>
        <p:spPr>
          <a:xfrm>
            <a:off x="2869698" y="3746295"/>
            <a:ext cx="3135429" cy="478441"/>
          </a:xfrm>
        </p:spPr>
        <p:txBody>
          <a:bodyPr/>
          <a:lstStyle/>
          <a:p>
            <a:r>
              <a:rPr lang="it-IT" dirty="0"/>
              <a:t>Migliorare l’inglese: comprensione, lessico e pronuncia.</a:t>
            </a:r>
          </a:p>
        </p:txBody>
      </p:sp>
      <p:sp>
        <p:nvSpPr>
          <p:cNvPr id="8" name="Segnaposto testo 7">
            <a:extLst>
              <a:ext uri="{FF2B5EF4-FFF2-40B4-BE49-F238E27FC236}">
                <a16:creationId xmlns:a16="http://schemas.microsoft.com/office/drawing/2014/main" id="{C9572397-BE82-1C5F-87FC-BF4BA5052C8E}"/>
              </a:ext>
            </a:extLst>
          </p:cNvPr>
          <p:cNvSpPr>
            <a:spLocks noGrp="1"/>
          </p:cNvSpPr>
          <p:nvPr>
            <p:ph type="body" sz="quarter" idx="23"/>
          </p:nvPr>
        </p:nvSpPr>
        <p:spPr>
          <a:xfrm>
            <a:off x="2363084" y="4764556"/>
            <a:ext cx="591563" cy="830997"/>
          </a:xfrm>
        </p:spPr>
        <p:txBody>
          <a:bodyPr/>
          <a:lstStyle/>
          <a:p>
            <a:r>
              <a:rPr lang="it-IT" dirty="0"/>
              <a:t>3</a:t>
            </a:r>
          </a:p>
        </p:txBody>
      </p:sp>
      <p:sp>
        <p:nvSpPr>
          <p:cNvPr id="9" name="Segnaposto testo 8">
            <a:extLst>
              <a:ext uri="{FF2B5EF4-FFF2-40B4-BE49-F238E27FC236}">
                <a16:creationId xmlns:a16="http://schemas.microsoft.com/office/drawing/2014/main" id="{CD012BE4-06DB-DCE0-B6FB-4F8EF8052C38}"/>
              </a:ext>
            </a:extLst>
          </p:cNvPr>
          <p:cNvSpPr>
            <a:spLocks noGrp="1"/>
          </p:cNvSpPr>
          <p:nvPr>
            <p:ph type="body" sz="quarter" idx="19"/>
          </p:nvPr>
        </p:nvSpPr>
        <p:spPr>
          <a:xfrm>
            <a:off x="2869698" y="5043536"/>
            <a:ext cx="3135429" cy="299076"/>
          </a:xfrm>
        </p:spPr>
        <p:txBody>
          <a:bodyPr/>
          <a:lstStyle/>
          <a:p>
            <a:r>
              <a:rPr lang="it-IT" dirty="0"/>
              <a:t>Coltivare intelligenza emotiva </a:t>
            </a:r>
          </a:p>
        </p:txBody>
      </p:sp>
      <p:sp>
        <p:nvSpPr>
          <p:cNvPr id="10" name="Segnaposto testo 9">
            <a:extLst>
              <a:ext uri="{FF2B5EF4-FFF2-40B4-BE49-F238E27FC236}">
                <a16:creationId xmlns:a16="http://schemas.microsoft.com/office/drawing/2014/main" id="{9A4842F9-943D-BA3E-57C2-2A24ABBFDD58}"/>
              </a:ext>
            </a:extLst>
          </p:cNvPr>
          <p:cNvSpPr>
            <a:spLocks noGrp="1"/>
          </p:cNvSpPr>
          <p:nvPr>
            <p:ph type="body" sz="quarter" idx="24"/>
          </p:nvPr>
        </p:nvSpPr>
        <p:spPr>
          <a:xfrm>
            <a:off x="7142381" y="2416049"/>
            <a:ext cx="591563" cy="830997"/>
          </a:xfrm>
        </p:spPr>
        <p:txBody>
          <a:bodyPr/>
          <a:lstStyle/>
          <a:p>
            <a:r>
              <a:rPr lang="it-IT" dirty="0"/>
              <a:t>4</a:t>
            </a:r>
          </a:p>
        </p:txBody>
      </p:sp>
      <p:sp>
        <p:nvSpPr>
          <p:cNvPr id="11" name="Segnaposto testo 10">
            <a:extLst>
              <a:ext uri="{FF2B5EF4-FFF2-40B4-BE49-F238E27FC236}">
                <a16:creationId xmlns:a16="http://schemas.microsoft.com/office/drawing/2014/main" id="{F1D87DCD-F199-2DF1-00D3-8287434C7A6D}"/>
              </a:ext>
            </a:extLst>
          </p:cNvPr>
          <p:cNvSpPr>
            <a:spLocks noGrp="1"/>
          </p:cNvSpPr>
          <p:nvPr>
            <p:ph type="body" sz="quarter" idx="16"/>
          </p:nvPr>
        </p:nvSpPr>
        <p:spPr>
          <a:xfrm>
            <a:off x="7733944" y="2585324"/>
            <a:ext cx="2965532" cy="540646"/>
          </a:xfrm>
        </p:spPr>
        <p:txBody>
          <a:bodyPr/>
          <a:lstStyle/>
          <a:p>
            <a:r>
              <a:rPr lang="it-IT" dirty="0"/>
              <a:t>Promuovere cittadinanza attiva e competenze trasversali</a:t>
            </a:r>
          </a:p>
        </p:txBody>
      </p:sp>
      <p:sp>
        <p:nvSpPr>
          <p:cNvPr id="16" name="Segnaposto piè di pagina 15">
            <a:extLst>
              <a:ext uri="{FF2B5EF4-FFF2-40B4-BE49-F238E27FC236}">
                <a16:creationId xmlns:a16="http://schemas.microsoft.com/office/drawing/2014/main" id="{750B2A25-E15D-9263-55C3-3B1D0A8838E9}"/>
              </a:ext>
            </a:extLst>
          </p:cNvPr>
          <p:cNvSpPr>
            <a:spLocks noGrp="1"/>
          </p:cNvSpPr>
          <p:nvPr>
            <p:ph type="ftr" sz="quarter" idx="12"/>
          </p:nvPr>
        </p:nvSpPr>
        <p:spPr/>
        <p:txBody>
          <a:bodyPr/>
          <a:lstStyle/>
          <a:p>
            <a:r>
              <a:rPr lang="en-US" noProof="0"/>
              <a:t>Copyright 2025 Pearson. All rights reserved.</a:t>
            </a:r>
          </a:p>
        </p:txBody>
      </p:sp>
      <p:sp>
        <p:nvSpPr>
          <p:cNvPr id="17" name="Segnaposto numero diapositiva 16">
            <a:extLst>
              <a:ext uri="{FF2B5EF4-FFF2-40B4-BE49-F238E27FC236}">
                <a16:creationId xmlns:a16="http://schemas.microsoft.com/office/drawing/2014/main" id="{FCC8A146-EE0E-807D-B1BD-7E80310AB65F}"/>
              </a:ext>
            </a:extLst>
          </p:cNvPr>
          <p:cNvSpPr>
            <a:spLocks noGrp="1"/>
          </p:cNvSpPr>
          <p:nvPr>
            <p:ph type="sldNum" sz="quarter" idx="10"/>
          </p:nvPr>
        </p:nvSpPr>
        <p:spPr/>
        <p:txBody>
          <a:bodyPr/>
          <a:lstStyle/>
          <a:p>
            <a:fld id="{27BB625B-AB5A-C845-B50B-ED205C3DDF7A}" type="slidenum">
              <a:rPr lang="en-US" noProof="0" smtClean="0"/>
              <a:pPr/>
              <a:t>3</a:t>
            </a:fld>
            <a:endParaRPr lang="en-US" noProof="0"/>
          </a:p>
        </p:txBody>
      </p:sp>
      <p:sp>
        <p:nvSpPr>
          <p:cNvPr id="18" name="CasellaDiTesto 17">
            <a:extLst>
              <a:ext uri="{FF2B5EF4-FFF2-40B4-BE49-F238E27FC236}">
                <a16:creationId xmlns:a16="http://schemas.microsoft.com/office/drawing/2014/main" id="{E7E05E78-4DDA-13A7-2304-5813D3BBA84C}"/>
              </a:ext>
            </a:extLst>
          </p:cNvPr>
          <p:cNvSpPr txBox="1"/>
          <p:nvPr/>
        </p:nvSpPr>
        <p:spPr>
          <a:xfrm>
            <a:off x="1343277" y="1779533"/>
            <a:ext cx="6040289" cy="215444"/>
          </a:xfrm>
          <a:prstGeom prst="rect">
            <a:avLst/>
          </a:prstGeom>
          <a:noFill/>
        </p:spPr>
        <p:txBody>
          <a:bodyPr wrap="square" lIns="0" tIns="0" rIns="0" bIns="0" rtlCol="0">
            <a:spAutoFit/>
          </a:bodyPr>
          <a:lstStyle/>
          <a:p>
            <a:pPr algn="l"/>
            <a:r>
              <a:rPr lang="it-IT" sz="1400" dirty="0">
                <a:solidFill>
                  <a:schemeClr val="tx2"/>
                </a:solidFill>
              </a:rPr>
              <a:t>Pensato per gli alunni della scuola primaria, con l’obiettivo di: </a:t>
            </a:r>
          </a:p>
        </p:txBody>
      </p:sp>
      <p:pic>
        <p:nvPicPr>
          <p:cNvPr id="6146" name="Picture 2" descr="How I rediscovered reading books during the lockdown - We Are Restless">
            <a:extLst>
              <a:ext uri="{FF2B5EF4-FFF2-40B4-BE49-F238E27FC236}">
                <a16:creationId xmlns:a16="http://schemas.microsoft.com/office/drawing/2014/main" id="{641AE907-F1D0-8581-7985-C48DC560E1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4605" y="3247046"/>
            <a:ext cx="4324158" cy="2882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687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884417C-B5E2-5C42-9318-60664ADBA4B1}"/>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29868562-8EB0-8E2D-793B-D5479107A333}"/>
              </a:ext>
            </a:extLst>
          </p:cNvPr>
          <p:cNvSpPr>
            <a:spLocks noGrp="1"/>
          </p:cNvSpPr>
          <p:nvPr>
            <p:ph type="title"/>
          </p:nvPr>
        </p:nvSpPr>
        <p:spPr>
          <a:xfrm>
            <a:off x="550164" y="552450"/>
            <a:ext cx="10738830" cy="819150"/>
          </a:xfrm>
        </p:spPr>
        <p:txBody>
          <a:bodyPr/>
          <a:lstStyle/>
          <a:p>
            <a:r>
              <a:rPr lang="it-IT" dirty="0"/>
              <a:t>Perché la lettura fa bene?</a:t>
            </a:r>
          </a:p>
        </p:txBody>
      </p:sp>
      <p:sp>
        <p:nvSpPr>
          <p:cNvPr id="5" name="Segnaposto testo 4">
            <a:extLst>
              <a:ext uri="{FF2B5EF4-FFF2-40B4-BE49-F238E27FC236}">
                <a16:creationId xmlns:a16="http://schemas.microsoft.com/office/drawing/2014/main" id="{C723FDAF-1080-C323-2597-E2AA31C99DB0}"/>
              </a:ext>
            </a:extLst>
          </p:cNvPr>
          <p:cNvSpPr>
            <a:spLocks noGrp="1"/>
          </p:cNvSpPr>
          <p:nvPr>
            <p:ph type="body" sz="quarter" idx="15"/>
          </p:nvPr>
        </p:nvSpPr>
        <p:spPr>
          <a:xfrm>
            <a:off x="472866" y="1852196"/>
            <a:ext cx="5305515" cy="1003397"/>
          </a:xfrm>
        </p:spPr>
        <p:txBody>
          <a:bodyPr/>
          <a:lstStyle/>
          <a:p>
            <a:r>
              <a:rPr lang="it-IT" sz="1800" dirty="0"/>
              <a:t>I bambini coinvolti nella lettura hanno 3 volte più probabilità di avere un buon </a:t>
            </a:r>
            <a:r>
              <a:rPr lang="it-IT" sz="1800" b="1" dirty="0"/>
              <a:t>benessere mentale </a:t>
            </a:r>
            <a:r>
              <a:rPr lang="it-IT" sz="1800" dirty="0"/>
              <a:t>rispetto ai coetanei.</a:t>
            </a:r>
          </a:p>
        </p:txBody>
      </p:sp>
      <p:sp>
        <p:nvSpPr>
          <p:cNvPr id="14" name="Segnaposto testo 13">
            <a:extLst>
              <a:ext uri="{FF2B5EF4-FFF2-40B4-BE49-F238E27FC236}">
                <a16:creationId xmlns:a16="http://schemas.microsoft.com/office/drawing/2014/main" id="{8DD72A3F-4713-3F1A-5A66-DB370D7B58DF}"/>
              </a:ext>
            </a:extLst>
          </p:cNvPr>
          <p:cNvSpPr>
            <a:spLocks noGrp="1"/>
          </p:cNvSpPr>
          <p:nvPr>
            <p:ph type="body" sz="quarter" idx="29"/>
          </p:nvPr>
        </p:nvSpPr>
        <p:spPr>
          <a:xfrm>
            <a:off x="472867" y="3518343"/>
            <a:ext cx="5261365" cy="1003397"/>
          </a:xfrm>
        </p:spPr>
        <p:txBody>
          <a:bodyPr/>
          <a:lstStyle/>
          <a:p>
            <a:r>
              <a:rPr lang="it-IT" sz="1800" dirty="0"/>
              <a:t>Chi ha competenze di lettura superiori alla media ha 3 volte più probabilità di dichiararsi </a:t>
            </a:r>
            <a:r>
              <a:rPr lang="it-IT" sz="1800" b="1" dirty="0"/>
              <a:t>soddisfatto della propria vita</a:t>
            </a:r>
            <a:r>
              <a:rPr lang="it-IT" sz="1800" dirty="0"/>
              <a:t>. </a:t>
            </a:r>
          </a:p>
        </p:txBody>
      </p:sp>
      <p:sp>
        <p:nvSpPr>
          <p:cNvPr id="23" name="Segnaposto testo 22">
            <a:extLst>
              <a:ext uri="{FF2B5EF4-FFF2-40B4-BE49-F238E27FC236}">
                <a16:creationId xmlns:a16="http://schemas.microsoft.com/office/drawing/2014/main" id="{00167E90-EFB7-CFE9-6040-18A12A3F2DC0}"/>
              </a:ext>
            </a:extLst>
          </p:cNvPr>
          <p:cNvSpPr>
            <a:spLocks noGrp="1"/>
          </p:cNvSpPr>
          <p:nvPr>
            <p:ph type="body" sz="quarter" idx="52"/>
          </p:nvPr>
        </p:nvSpPr>
        <p:spPr>
          <a:xfrm>
            <a:off x="472867" y="5192546"/>
            <a:ext cx="5278452" cy="1003397"/>
          </a:xfrm>
        </p:spPr>
        <p:txBody>
          <a:bodyPr/>
          <a:lstStyle/>
          <a:p>
            <a:r>
              <a:rPr lang="it-IT" sz="1800" dirty="0"/>
              <a:t>La lettura migliora </a:t>
            </a:r>
            <a:r>
              <a:rPr lang="it-IT" sz="1800" b="1" dirty="0"/>
              <a:t>autostima</a:t>
            </a:r>
            <a:r>
              <a:rPr lang="it-IT" sz="1800" dirty="0"/>
              <a:t>, capacità di </a:t>
            </a:r>
            <a:r>
              <a:rPr lang="it-IT" sz="1800" b="1" dirty="0"/>
              <a:t>affrontare le difficoltà </a:t>
            </a:r>
            <a:r>
              <a:rPr lang="it-IT" sz="1800" dirty="0"/>
              <a:t>e </a:t>
            </a:r>
            <a:r>
              <a:rPr lang="it-IT" sz="1800" b="1" dirty="0"/>
              <a:t>soddisfazione personale</a:t>
            </a:r>
            <a:r>
              <a:rPr lang="it-IT" sz="1800" dirty="0"/>
              <a:t>.</a:t>
            </a:r>
          </a:p>
        </p:txBody>
      </p:sp>
      <p:sp>
        <p:nvSpPr>
          <p:cNvPr id="31" name="Segnaposto piè di pagina 30">
            <a:extLst>
              <a:ext uri="{FF2B5EF4-FFF2-40B4-BE49-F238E27FC236}">
                <a16:creationId xmlns:a16="http://schemas.microsoft.com/office/drawing/2014/main" id="{D83D9D9B-7DA4-185E-3C9F-4710A750C600}"/>
              </a:ext>
            </a:extLst>
          </p:cNvPr>
          <p:cNvSpPr>
            <a:spLocks noGrp="1"/>
          </p:cNvSpPr>
          <p:nvPr>
            <p:ph type="ftr" sz="quarter" idx="12"/>
          </p:nvPr>
        </p:nvSpPr>
        <p:spPr/>
        <p:txBody>
          <a:bodyPr/>
          <a:lstStyle/>
          <a:p>
            <a:r>
              <a:rPr lang="en-US" noProof="0"/>
              <a:t>Copyright 2025 Pearson. All rights reserved.</a:t>
            </a:r>
          </a:p>
        </p:txBody>
      </p:sp>
      <p:sp>
        <p:nvSpPr>
          <p:cNvPr id="32" name="Segnaposto numero diapositiva 31">
            <a:extLst>
              <a:ext uri="{FF2B5EF4-FFF2-40B4-BE49-F238E27FC236}">
                <a16:creationId xmlns:a16="http://schemas.microsoft.com/office/drawing/2014/main" id="{1E2D9C20-63B7-2214-7089-2B02B9A35675}"/>
              </a:ext>
            </a:extLst>
          </p:cNvPr>
          <p:cNvSpPr>
            <a:spLocks noGrp="1"/>
          </p:cNvSpPr>
          <p:nvPr>
            <p:ph type="sldNum" sz="quarter" idx="10"/>
          </p:nvPr>
        </p:nvSpPr>
        <p:spPr/>
        <p:txBody>
          <a:bodyPr/>
          <a:lstStyle/>
          <a:p>
            <a:fld id="{27BB625B-AB5A-C845-B50B-ED205C3DDF7A}" type="slidenum">
              <a:rPr lang="en-US" noProof="0" smtClean="0"/>
              <a:pPr/>
              <a:t>4</a:t>
            </a:fld>
            <a:endParaRPr lang="en-US" noProof="0"/>
          </a:p>
        </p:txBody>
      </p:sp>
      <p:sp>
        <p:nvSpPr>
          <p:cNvPr id="33" name="CasellaDiTesto 32">
            <a:extLst>
              <a:ext uri="{FF2B5EF4-FFF2-40B4-BE49-F238E27FC236}">
                <a16:creationId xmlns:a16="http://schemas.microsoft.com/office/drawing/2014/main" id="{880CF32A-C89D-4C41-243A-0A50F7B4DEDA}"/>
              </a:ext>
            </a:extLst>
          </p:cNvPr>
          <p:cNvSpPr txBox="1"/>
          <p:nvPr/>
        </p:nvSpPr>
        <p:spPr>
          <a:xfrm>
            <a:off x="550164" y="1033046"/>
            <a:ext cx="2714329" cy="169277"/>
          </a:xfrm>
          <a:prstGeom prst="rect">
            <a:avLst/>
          </a:prstGeom>
          <a:noFill/>
        </p:spPr>
        <p:txBody>
          <a:bodyPr wrap="square" lIns="0" tIns="0" rIns="0" bIns="0" rtlCol="0">
            <a:spAutoFit/>
          </a:bodyPr>
          <a:lstStyle/>
          <a:p>
            <a:pPr algn="l"/>
            <a:r>
              <a:rPr lang="it-IT" sz="1100" dirty="0">
                <a:solidFill>
                  <a:schemeClr val="tx2"/>
                </a:solidFill>
              </a:rPr>
              <a:t>Dati dal National </a:t>
            </a:r>
            <a:r>
              <a:rPr lang="it-IT" sz="1100" dirty="0" err="1">
                <a:solidFill>
                  <a:schemeClr val="tx2"/>
                </a:solidFill>
              </a:rPr>
              <a:t>Literacy</a:t>
            </a:r>
            <a:r>
              <a:rPr lang="it-IT" sz="1100" dirty="0">
                <a:solidFill>
                  <a:schemeClr val="tx2"/>
                </a:solidFill>
              </a:rPr>
              <a:t> Trust (UK, 2018)</a:t>
            </a:r>
          </a:p>
        </p:txBody>
      </p:sp>
      <p:cxnSp>
        <p:nvCxnSpPr>
          <p:cNvPr id="35" name="Connettore diritto 34">
            <a:extLst>
              <a:ext uri="{FF2B5EF4-FFF2-40B4-BE49-F238E27FC236}">
                <a16:creationId xmlns:a16="http://schemas.microsoft.com/office/drawing/2014/main" id="{F0116AC2-0304-D950-47C1-750022D7C208}"/>
              </a:ext>
            </a:extLst>
          </p:cNvPr>
          <p:cNvCxnSpPr>
            <a:cxnSpLocks noGrp="1" noRot="1" noMove="1" noResize="1" noEditPoints="1" noAdjustHandles="1" noChangeArrowheads="1" noChangeShapeType="1"/>
          </p:cNvCxnSpPr>
          <p:nvPr/>
        </p:nvCxnSpPr>
        <p:spPr>
          <a:xfrm flipH="1">
            <a:off x="410198" y="1701913"/>
            <a:ext cx="532403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Connettore diritto 35">
            <a:extLst>
              <a:ext uri="{FF2B5EF4-FFF2-40B4-BE49-F238E27FC236}">
                <a16:creationId xmlns:a16="http://schemas.microsoft.com/office/drawing/2014/main" id="{684A905E-7E7E-9B03-864E-1E99D7DE7C11}"/>
              </a:ext>
            </a:extLst>
          </p:cNvPr>
          <p:cNvCxnSpPr>
            <a:cxnSpLocks noGrp="1" noRot="1" noMove="1" noResize="1" noEditPoints="1" noAdjustHandles="1" noChangeArrowheads="1" noChangeShapeType="1"/>
          </p:cNvCxnSpPr>
          <p:nvPr/>
        </p:nvCxnSpPr>
        <p:spPr>
          <a:xfrm flipH="1">
            <a:off x="410198" y="3370836"/>
            <a:ext cx="5341121"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9" name="Connettore diritto 38">
            <a:extLst>
              <a:ext uri="{FF2B5EF4-FFF2-40B4-BE49-F238E27FC236}">
                <a16:creationId xmlns:a16="http://schemas.microsoft.com/office/drawing/2014/main" id="{ADC256E4-1A4D-B5E2-E35A-07D68ADDE3B7}"/>
              </a:ext>
            </a:extLst>
          </p:cNvPr>
          <p:cNvCxnSpPr>
            <a:cxnSpLocks noGrp="1" noRot="1" noMove="1" noResize="1" noEditPoints="1" noAdjustHandles="1" noChangeArrowheads="1" noChangeShapeType="1"/>
          </p:cNvCxnSpPr>
          <p:nvPr/>
        </p:nvCxnSpPr>
        <p:spPr>
          <a:xfrm flipH="1">
            <a:off x="410198" y="5039793"/>
            <a:ext cx="536818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pic>
        <p:nvPicPr>
          <p:cNvPr id="46" name="Immagine 45" descr="Immagine che contiene persona, Viso umano, vestiti, passenger&#10;&#10;Il contenuto generato dall'IA potrebbe non essere corretto.">
            <a:extLst>
              <a:ext uri="{FF2B5EF4-FFF2-40B4-BE49-F238E27FC236}">
                <a16:creationId xmlns:a16="http://schemas.microsoft.com/office/drawing/2014/main" id="{072176AA-DB0E-6793-4454-11DDC38E915A}"/>
              </a:ext>
            </a:extLst>
          </p:cNvPr>
          <p:cNvPicPr>
            <a:picLocks noChangeAspect="1"/>
          </p:cNvPicPr>
          <p:nvPr/>
        </p:nvPicPr>
        <p:blipFill>
          <a:blip r:embed="rId2"/>
          <a:srcRect l="9092" r="7262"/>
          <a:stretch>
            <a:fillRect/>
          </a:stretch>
        </p:blipFill>
        <p:spPr>
          <a:xfrm>
            <a:off x="6096000" y="1540856"/>
            <a:ext cx="5975295" cy="4764694"/>
          </a:xfrm>
          <a:prstGeom prst="rect">
            <a:avLst/>
          </a:prstGeom>
        </p:spPr>
      </p:pic>
    </p:spTree>
    <p:extLst>
      <p:ext uri="{BB962C8B-B14F-4D97-AF65-F5344CB8AC3E}">
        <p14:creationId xmlns:p14="http://schemas.microsoft.com/office/powerpoint/2010/main" val="2852645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A66D2C3C-FE50-E2E8-67C2-502579D12342}"/>
              </a:ext>
            </a:extLst>
          </p:cNvPr>
          <p:cNvSpPr>
            <a:spLocks noGrp="1"/>
          </p:cNvSpPr>
          <p:nvPr>
            <p:ph type="body" sz="quarter" idx="27"/>
          </p:nvPr>
        </p:nvSpPr>
        <p:spPr>
          <a:xfrm>
            <a:off x="550164" y="0"/>
            <a:ext cx="3607200" cy="547200"/>
          </a:xfrm>
        </p:spPr>
        <p:txBody>
          <a:bodyPr/>
          <a:lstStyle/>
          <a:p>
            <a:endParaRPr lang="en-US"/>
          </a:p>
        </p:txBody>
      </p:sp>
      <p:sp>
        <p:nvSpPr>
          <p:cNvPr id="3" name="Titolo 2">
            <a:extLst>
              <a:ext uri="{FF2B5EF4-FFF2-40B4-BE49-F238E27FC236}">
                <a16:creationId xmlns:a16="http://schemas.microsoft.com/office/drawing/2014/main" id="{6066A1B1-B3D4-DD57-8BC5-3BF780360082}"/>
              </a:ext>
            </a:extLst>
          </p:cNvPr>
          <p:cNvSpPr>
            <a:spLocks noGrp="1"/>
          </p:cNvSpPr>
          <p:nvPr>
            <p:ph type="title"/>
          </p:nvPr>
        </p:nvSpPr>
        <p:spPr>
          <a:xfrm>
            <a:off x="550164" y="888666"/>
            <a:ext cx="3607499" cy="1866900"/>
          </a:xfrm>
        </p:spPr>
        <p:txBody>
          <a:bodyPr anchor="t">
            <a:normAutofit/>
          </a:bodyPr>
          <a:lstStyle/>
          <a:p>
            <a:r>
              <a:rPr lang="it-IT" dirty="0"/>
              <a:t>Un progetto didattico inclusivo</a:t>
            </a:r>
          </a:p>
        </p:txBody>
      </p:sp>
      <p:sp>
        <p:nvSpPr>
          <p:cNvPr id="7" name="Segnaposto contenuto 6">
            <a:extLst>
              <a:ext uri="{FF2B5EF4-FFF2-40B4-BE49-F238E27FC236}">
                <a16:creationId xmlns:a16="http://schemas.microsoft.com/office/drawing/2014/main" id="{C615AA35-590B-AF7C-10C8-37335C5AA629}"/>
              </a:ext>
            </a:extLst>
          </p:cNvPr>
          <p:cNvSpPr>
            <a:spLocks noGrp="1"/>
          </p:cNvSpPr>
          <p:nvPr>
            <p:ph type="body" sz="quarter" idx="28"/>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2925" y="2871388"/>
            <a:ext cx="4482002" cy="3452500"/>
          </a:xfrm>
        </p:spPr>
        <p:txBody>
          <a:bodyPr>
            <a:normAutofit/>
          </a:bodyPr>
          <a:lstStyle/>
          <a:p>
            <a:pPr marL="0" indent="0">
              <a:lnSpc>
                <a:spcPct val="90000"/>
              </a:lnSpc>
              <a:spcBef>
                <a:spcPts val="2500"/>
              </a:spcBef>
              <a:buNone/>
            </a:pPr>
            <a:r>
              <a:rPr lang="it-IT" b="1" dirty="0"/>
              <a:t>Apprendimento collaborativo</a:t>
            </a:r>
          </a:p>
          <a:p>
            <a:pPr marL="0" lvl="1" indent="0">
              <a:lnSpc>
                <a:spcPct val="90000"/>
              </a:lnSpc>
              <a:buNone/>
            </a:pPr>
            <a:r>
              <a:rPr lang="it-IT" dirty="0"/>
              <a:t>Il progetto valorizza il lavoro di gruppo e l’interazione tra studenti per favorire la crescita di tutti.</a:t>
            </a:r>
          </a:p>
          <a:p>
            <a:pPr marL="0" indent="0">
              <a:lnSpc>
                <a:spcPct val="90000"/>
              </a:lnSpc>
              <a:spcBef>
                <a:spcPts val="2500"/>
              </a:spcBef>
              <a:buNone/>
            </a:pPr>
            <a:r>
              <a:rPr lang="it-IT" b="1" dirty="0"/>
              <a:t>Inclusione e autonomia</a:t>
            </a:r>
          </a:p>
          <a:p>
            <a:pPr marL="0" lvl="1" indent="0">
              <a:lnSpc>
                <a:spcPct val="90000"/>
              </a:lnSpc>
              <a:buNone/>
            </a:pPr>
            <a:r>
              <a:rPr lang="it-IT" dirty="0"/>
              <a:t>Si concentra sulle esigenze individuali, promuovendo partecipazione attiva e autonomia tra gli alunni.</a:t>
            </a:r>
          </a:p>
          <a:p>
            <a:pPr marL="0" indent="0">
              <a:lnSpc>
                <a:spcPct val="90000"/>
              </a:lnSpc>
              <a:spcBef>
                <a:spcPts val="2500"/>
              </a:spcBef>
              <a:buNone/>
            </a:pPr>
            <a:r>
              <a:rPr lang="it-IT" b="1" dirty="0"/>
              <a:t>Sviluppo professionale dei docenti</a:t>
            </a:r>
          </a:p>
          <a:p>
            <a:pPr marL="0" lvl="1" indent="0">
              <a:lnSpc>
                <a:spcPct val="90000"/>
              </a:lnSpc>
              <a:buNone/>
            </a:pPr>
            <a:r>
              <a:rPr lang="it-IT" dirty="0"/>
              <a:t>Il progetto offre strumenti e strategie innovative per docenti, motivando alla lettura e al successo scolastico.</a:t>
            </a:r>
          </a:p>
        </p:txBody>
      </p:sp>
      <p:sp>
        <p:nvSpPr>
          <p:cNvPr id="9" name="Segnaposto piè di pagina 8">
            <a:extLst>
              <a:ext uri="{FF2B5EF4-FFF2-40B4-BE49-F238E27FC236}">
                <a16:creationId xmlns:a16="http://schemas.microsoft.com/office/drawing/2014/main" id="{3E808307-EC5E-9E92-14EF-17F37A3FA918}"/>
              </a:ext>
            </a:extLst>
          </p:cNvPr>
          <p:cNvSpPr>
            <a:spLocks noGrp="1"/>
          </p:cNvSpPr>
          <p:nvPr>
            <p:ph type="ftr" sz="quarter" idx="11"/>
          </p:nvPr>
        </p:nvSpPr>
        <p:spPr>
          <a:xfrm>
            <a:off x="550164" y="6439710"/>
            <a:ext cx="3605276" cy="418289"/>
          </a:xfrm>
        </p:spPr>
        <p:txBody>
          <a:bodyPr anchor="ctr">
            <a:normAutofit/>
          </a:bodyPr>
          <a:lstStyle/>
          <a:p>
            <a:pPr>
              <a:spcAft>
                <a:spcPts val="600"/>
              </a:spcAft>
            </a:pPr>
            <a:r>
              <a:rPr lang="en-US" noProof="0"/>
              <a:t>Copyright 2025 Pearson. All rights reserved.</a:t>
            </a:r>
          </a:p>
        </p:txBody>
      </p:sp>
      <p:sp>
        <p:nvSpPr>
          <p:cNvPr id="10" name="Segnaposto numero diapositiva 9">
            <a:extLst>
              <a:ext uri="{FF2B5EF4-FFF2-40B4-BE49-F238E27FC236}">
                <a16:creationId xmlns:a16="http://schemas.microsoft.com/office/drawing/2014/main" id="{19C2B5F8-B70E-9EBF-27D0-A0EED999F8A1}"/>
              </a:ext>
            </a:extLst>
          </p:cNvPr>
          <p:cNvSpPr>
            <a:spLocks noGrp="1"/>
          </p:cNvSpPr>
          <p:nvPr>
            <p:ph type="sldNum" sz="quarter" idx="12"/>
          </p:nvPr>
        </p:nvSpPr>
        <p:spPr>
          <a:xfrm>
            <a:off x="9908540" y="6439710"/>
            <a:ext cx="1734820" cy="418290"/>
          </a:xfrm>
        </p:spPr>
        <p:txBody>
          <a:bodyPr anchor="ctr">
            <a:normAutofit/>
          </a:bodyPr>
          <a:lstStyle/>
          <a:p>
            <a:pPr>
              <a:spcAft>
                <a:spcPts val="600"/>
              </a:spcAft>
            </a:pPr>
            <a:fld id="{27BB625B-AB5A-C845-B50B-ED205C3DDF7A}" type="slidenum">
              <a:rPr lang="en-US" noProof="0" smtClean="0"/>
              <a:pPr>
                <a:spcAft>
                  <a:spcPts val="600"/>
                </a:spcAft>
              </a:pPr>
              <a:t>5</a:t>
            </a:fld>
            <a:endParaRPr lang="en-US" noProof="0"/>
          </a:p>
        </p:txBody>
      </p:sp>
      <p:pic>
        <p:nvPicPr>
          <p:cNvPr id="6" name="Segnaposto contenuto 5" descr="Immagine che contiene persona, vestiti, Viso umano, interno&#10;&#10;Il contenuto generato dall'IA potrebbe non essere corretto.">
            <a:extLst>
              <a:ext uri="{FF2B5EF4-FFF2-40B4-BE49-F238E27FC236}">
                <a16:creationId xmlns:a16="http://schemas.microsoft.com/office/drawing/2014/main" id="{10BC97A3-56EB-640F-BFAE-95829B2906CB}"/>
              </a:ext>
            </a:extLst>
          </p:cNvPr>
          <p:cNvPicPr>
            <a:picLocks noGrp="1" noChangeAspect="1"/>
          </p:cNvPicPr>
          <p:nvPr>
            <p:ph sz="quarter" idx="31"/>
          </p:nvPr>
        </p:nvPicPr>
        <p:blipFill>
          <a:blip r:embed="rId3"/>
          <a:stretch>
            <a:fillRect/>
          </a:stretch>
        </p:blipFill>
        <p:spPr>
          <a:xfrm>
            <a:off x="5206647" y="1445342"/>
            <a:ext cx="6353316" cy="4237611"/>
          </a:xfrm>
        </p:spPr>
      </p:pic>
    </p:spTree>
    <p:extLst>
      <p:ext uri="{BB962C8B-B14F-4D97-AF65-F5344CB8AC3E}">
        <p14:creationId xmlns:p14="http://schemas.microsoft.com/office/powerpoint/2010/main" val="1284892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317441E-A21C-68D5-C03B-7DC7EA9C315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5C59BA81-B2EC-1073-5DCA-BC9D65D27F19}"/>
              </a:ext>
            </a:extLst>
          </p:cNvPr>
          <p:cNvSpPr>
            <a:spLocks noGrp="1"/>
          </p:cNvSpPr>
          <p:nvPr>
            <p:ph type="title"/>
          </p:nvPr>
        </p:nvSpPr>
        <p:spPr/>
        <p:txBody>
          <a:bodyPr/>
          <a:lstStyle/>
          <a:p>
            <a:r>
              <a:rPr lang="it-IT" dirty="0"/>
              <a:t>Cittadinanza digitale e accessibilità</a:t>
            </a:r>
          </a:p>
        </p:txBody>
      </p:sp>
      <p:sp>
        <p:nvSpPr>
          <p:cNvPr id="4" name="Segnaposto testo 3">
            <a:extLst>
              <a:ext uri="{FF2B5EF4-FFF2-40B4-BE49-F238E27FC236}">
                <a16:creationId xmlns:a16="http://schemas.microsoft.com/office/drawing/2014/main" id="{DA66D79C-1404-449D-916D-9F033DA5CD0D}"/>
              </a:ext>
            </a:extLst>
          </p:cNvPr>
          <p:cNvSpPr>
            <a:spLocks noGrp="1"/>
          </p:cNvSpPr>
          <p:nvPr>
            <p:ph type="body" sz="half" idx="2"/>
          </p:nvPr>
        </p:nvSpPr>
        <p:spPr>
          <a:xfrm>
            <a:off x="547687" y="2857500"/>
            <a:ext cx="3336036" cy="2669048"/>
          </a:xfrm>
        </p:spPr>
        <p:txBody>
          <a:bodyPr/>
          <a:lstStyle/>
          <a:p>
            <a:pPr marL="285750" indent="-285750">
              <a:buFont typeface="Arial" panose="020B0604020202020204" pitchFamily="34" charset="0"/>
              <a:buChar char="•"/>
            </a:pPr>
            <a:r>
              <a:rPr lang="it-IT" dirty="0"/>
              <a:t>Versioni audio dei libri per migliorare la comprensione e la pronuncia. </a:t>
            </a:r>
          </a:p>
          <a:p>
            <a:pPr marL="285750" indent="-285750">
              <a:buFont typeface="Arial" panose="020B0604020202020204" pitchFamily="34" charset="0"/>
              <a:buChar char="•"/>
            </a:pPr>
            <a:r>
              <a:rPr lang="it-IT" dirty="0"/>
              <a:t>Esperienze di lettura condivise e attività creative. </a:t>
            </a:r>
          </a:p>
          <a:p>
            <a:pPr marL="285750" indent="-285750">
              <a:buFont typeface="Arial" panose="020B0604020202020204" pitchFamily="34" charset="0"/>
              <a:buChar char="•"/>
            </a:pPr>
            <a:r>
              <a:rPr lang="it-IT" dirty="0"/>
              <a:t>Evento finale: festival della lettura con presentazioni e momenti celebrativi.</a:t>
            </a:r>
          </a:p>
        </p:txBody>
      </p:sp>
      <p:sp>
        <p:nvSpPr>
          <p:cNvPr id="7" name="Segnaposto piè di pagina 6">
            <a:extLst>
              <a:ext uri="{FF2B5EF4-FFF2-40B4-BE49-F238E27FC236}">
                <a16:creationId xmlns:a16="http://schemas.microsoft.com/office/drawing/2014/main" id="{52841244-0D59-EDBD-3610-4AF95324660B}"/>
              </a:ext>
            </a:extLst>
          </p:cNvPr>
          <p:cNvSpPr>
            <a:spLocks noGrp="1"/>
          </p:cNvSpPr>
          <p:nvPr>
            <p:ph type="ftr" sz="quarter" idx="11"/>
          </p:nvPr>
        </p:nvSpPr>
        <p:spPr/>
        <p:txBody>
          <a:bodyPr/>
          <a:lstStyle/>
          <a:p>
            <a:r>
              <a:rPr lang="en-US" noProof="0"/>
              <a:t>Copyright 2025 Pearson. All rights reserved.</a:t>
            </a:r>
          </a:p>
        </p:txBody>
      </p:sp>
      <p:sp>
        <p:nvSpPr>
          <p:cNvPr id="8" name="Segnaposto numero diapositiva 7">
            <a:extLst>
              <a:ext uri="{FF2B5EF4-FFF2-40B4-BE49-F238E27FC236}">
                <a16:creationId xmlns:a16="http://schemas.microsoft.com/office/drawing/2014/main" id="{4871E009-6F96-0A27-9D80-A22A0A27CEE0}"/>
              </a:ext>
            </a:extLst>
          </p:cNvPr>
          <p:cNvSpPr>
            <a:spLocks noGrp="1"/>
          </p:cNvSpPr>
          <p:nvPr>
            <p:ph type="sldNum" sz="quarter" idx="12"/>
          </p:nvPr>
        </p:nvSpPr>
        <p:spPr/>
        <p:txBody>
          <a:bodyPr/>
          <a:lstStyle/>
          <a:p>
            <a:fld id="{27BB625B-AB5A-C845-B50B-ED205C3DDF7A}" type="slidenum">
              <a:rPr lang="en-US" noProof="0" smtClean="0"/>
              <a:t>6</a:t>
            </a:fld>
            <a:endParaRPr lang="en-US" noProof="0"/>
          </a:p>
        </p:txBody>
      </p:sp>
      <p:pic>
        <p:nvPicPr>
          <p:cNvPr id="1026" name="Picture 2" descr="If Kids Don't Read for Fun, Try Immersing Them in a Story">
            <a:extLst>
              <a:ext uri="{FF2B5EF4-FFF2-40B4-BE49-F238E27FC236}">
                <a16:creationId xmlns:a16="http://schemas.microsoft.com/office/drawing/2014/main" id="{3607F3CE-ABD3-ED04-B4DB-E1713E371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362" y="1124937"/>
            <a:ext cx="7514169" cy="5003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294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032F0CA-3434-049A-D33E-0955880C9143}"/>
              </a:ext>
            </a:extLst>
          </p:cNvPr>
          <p:cNvSpPr>
            <a:spLocks noGrp="1"/>
          </p:cNvSpPr>
          <p:nvPr>
            <p:ph type="ftr" sz="quarter" idx="11"/>
          </p:nvPr>
        </p:nvSpPr>
        <p:spPr/>
        <p:txBody>
          <a:bodyPr/>
          <a:lstStyle/>
          <a:p>
            <a:r>
              <a:rPr lang="en-US" noProof="0"/>
              <a:t>Copyright 2025 Pearson. All rights reserved.</a:t>
            </a:r>
          </a:p>
        </p:txBody>
      </p:sp>
      <p:sp>
        <p:nvSpPr>
          <p:cNvPr id="5" name="Segnaposto numero diapositiva 4">
            <a:extLst>
              <a:ext uri="{FF2B5EF4-FFF2-40B4-BE49-F238E27FC236}">
                <a16:creationId xmlns:a16="http://schemas.microsoft.com/office/drawing/2014/main" id="{4A520CC0-3D84-DEBF-52DF-6207603FAEF7}"/>
              </a:ext>
            </a:extLst>
          </p:cNvPr>
          <p:cNvSpPr>
            <a:spLocks noGrp="1"/>
          </p:cNvSpPr>
          <p:nvPr>
            <p:ph type="sldNum" sz="quarter" idx="12"/>
          </p:nvPr>
        </p:nvSpPr>
        <p:spPr/>
        <p:txBody>
          <a:bodyPr/>
          <a:lstStyle/>
          <a:p>
            <a:fld id="{27BB625B-AB5A-C845-B50B-ED205C3DDF7A}" type="slidenum">
              <a:rPr lang="en-US" noProof="0" smtClean="0"/>
              <a:pPr/>
              <a:t>7</a:t>
            </a:fld>
            <a:endParaRPr lang="en-US" noProof="0"/>
          </a:p>
        </p:txBody>
      </p:sp>
      <p:pic>
        <p:nvPicPr>
          <p:cNvPr id="1026" name="Picture 2" descr="SDGs – Sustainable Development Goals – Ecodynamics Group">
            <a:extLst>
              <a:ext uri="{FF2B5EF4-FFF2-40B4-BE49-F238E27FC236}">
                <a16:creationId xmlns:a16="http://schemas.microsoft.com/office/drawing/2014/main" id="{FDEC54BF-C9ED-F02C-8A05-EBDE8C5D3D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4" t="10649" r="16524" b="74109"/>
          <a:stretch>
            <a:fillRect/>
          </a:stretch>
        </p:blipFill>
        <p:spPr bwMode="auto">
          <a:xfrm>
            <a:off x="550164" y="845574"/>
            <a:ext cx="5614219" cy="993058"/>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descr="Immagine che contiene Elementi grafici, grafica, clipart, design&#10;&#10;Il contenuto generato dall'IA potrebbe non essere corretto.">
            <a:extLst>
              <a:ext uri="{FF2B5EF4-FFF2-40B4-BE49-F238E27FC236}">
                <a16:creationId xmlns:a16="http://schemas.microsoft.com/office/drawing/2014/main" id="{1C666FAC-25C2-3E81-B41F-3FB1F97B0847}"/>
              </a:ext>
            </a:extLst>
          </p:cNvPr>
          <p:cNvPicPr>
            <a:picLocks noChangeAspect="1"/>
          </p:cNvPicPr>
          <p:nvPr/>
        </p:nvPicPr>
        <p:blipFill>
          <a:blip r:embed="rId3"/>
          <a:stretch>
            <a:fillRect/>
          </a:stretch>
        </p:blipFill>
        <p:spPr>
          <a:xfrm>
            <a:off x="618990" y="3438832"/>
            <a:ext cx="5286732" cy="2773619"/>
          </a:xfrm>
          <a:prstGeom prst="rect">
            <a:avLst/>
          </a:prstGeom>
          <a:ln>
            <a:noFill/>
          </a:ln>
          <a:effectLst>
            <a:outerShdw blurRad="292100" dist="139700" dir="2700000" algn="tl" rotWithShape="0">
              <a:srgbClr val="333333">
                <a:alpha val="65000"/>
              </a:srgbClr>
            </a:outerShdw>
          </a:effectLst>
        </p:spPr>
      </p:pic>
      <p:sp>
        <p:nvSpPr>
          <p:cNvPr id="8" name="Croce 7">
            <a:extLst>
              <a:ext uri="{FF2B5EF4-FFF2-40B4-BE49-F238E27FC236}">
                <a16:creationId xmlns:a16="http://schemas.microsoft.com/office/drawing/2014/main" id="{D0A39B72-FF2F-0240-6B60-525E5811919D}"/>
              </a:ext>
            </a:extLst>
          </p:cNvPr>
          <p:cNvSpPr/>
          <p:nvPr/>
        </p:nvSpPr>
        <p:spPr>
          <a:xfrm>
            <a:off x="2614183" y="2043993"/>
            <a:ext cx="1158694" cy="1157748"/>
          </a:xfrm>
          <a:prstGeom prst="plus">
            <a:avLst>
              <a:gd name="adj" fmla="val 3888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56912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2BBE0D9-8033-AC7D-41E9-EC3213C86B4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BCACD022-9979-949A-40CF-10F0C147461C}"/>
              </a:ext>
            </a:extLst>
          </p:cNvPr>
          <p:cNvSpPr>
            <a:spLocks noGrp="1"/>
          </p:cNvSpPr>
          <p:nvPr>
            <p:ph type="title"/>
          </p:nvPr>
        </p:nvSpPr>
        <p:spPr/>
        <p:txBody>
          <a:bodyPr/>
          <a:lstStyle/>
          <a:p>
            <a:r>
              <a:rPr lang="it-IT" dirty="0"/>
              <a:t>Temi principali – autunno 2025 </a:t>
            </a:r>
          </a:p>
        </p:txBody>
      </p:sp>
      <p:sp>
        <p:nvSpPr>
          <p:cNvPr id="4" name="Segnaposto testo 3">
            <a:extLst>
              <a:ext uri="{FF2B5EF4-FFF2-40B4-BE49-F238E27FC236}">
                <a16:creationId xmlns:a16="http://schemas.microsoft.com/office/drawing/2014/main" id="{6F836878-D99A-E492-4A03-C666AAB9EB47}"/>
              </a:ext>
            </a:extLst>
          </p:cNvPr>
          <p:cNvSpPr>
            <a:spLocks noGrp="1"/>
          </p:cNvSpPr>
          <p:nvPr>
            <p:ph type="body" sz="quarter" idx="16"/>
          </p:nvPr>
        </p:nvSpPr>
        <p:spPr/>
        <p:txBody>
          <a:bodyPr/>
          <a:lstStyle/>
          <a:p>
            <a:r>
              <a:rPr lang="it-IT" dirty="0" err="1"/>
              <a:t>Female</a:t>
            </a:r>
            <a:r>
              <a:rPr lang="it-IT" dirty="0"/>
              <a:t> empowerment </a:t>
            </a:r>
          </a:p>
        </p:txBody>
      </p:sp>
      <p:sp>
        <p:nvSpPr>
          <p:cNvPr id="5" name="Segnaposto testo 4">
            <a:extLst>
              <a:ext uri="{FF2B5EF4-FFF2-40B4-BE49-F238E27FC236}">
                <a16:creationId xmlns:a16="http://schemas.microsoft.com/office/drawing/2014/main" id="{D15916DF-6C8D-A550-D137-E4E7D2486077}"/>
              </a:ext>
            </a:extLst>
          </p:cNvPr>
          <p:cNvSpPr>
            <a:spLocks noGrp="1"/>
          </p:cNvSpPr>
          <p:nvPr>
            <p:ph type="body" idx="1"/>
          </p:nvPr>
        </p:nvSpPr>
        <p:spPr/>
        <p:txBody>
          <a:bodyPr/>
          <a:lstStyle/>
          <a:p>
            <a:r>
              <a:rPr lang="it-IT" dirty="0"/>
              <a:t>Empowerment femminile</a:t>
            </a:r>
          </a:p>
        </p:txBody>
      </p:sp>
      <p:sp>
        <p:nvSpPr>
          <p:cNvPr id="6" name="Segnaposto testo 5">
            <a:extLst>
              <a:ext uri="{FF2B5EF4-FFF2-40B4-BE49-F238E27FC236}">
                <a16:creationId xmlns:a16="http://schemas.microsoft.com/office/drawing/2014/main" id="{37258EAE-58A8-6B70-4520-37887F853E56}"/>
              </a:ext>
            </a:extLst>
          </p:cNvPr>
          <p:cNvSpPr>
            <a:spLocks noGrp="1"/>
          </p:cNvSpPr>
          <p:nvPr>
            <p:ph type="body" sz="quarter" idx="15"/>
          </p:nvPr>
        </p:nvSpPr>
        <p:spPr>
          <a:xfrm>
            <a:off x="804641" y="2759484"/>
            <a:ext cx="2881147" cy="2660503"/>
          </a:xfrm>
        </p:spPr>
        <p:txBody>
          <a:bodyPr/>
          <a:lstStyle/>
          <a:p>
            <a:r>
              <a:rPr lang="it-IT" sz="1400" dirty="0"/>
              <a:t>SEL: empatia, rispetto, uguaglianza di genere </a:t>
            </a:r>
          </a:p>
          <a:p>
            <a:r>
              <a:rPr lang="it-IT" sz="1400" dirty="0"/>
              <a:t>ONU goals: </a:t>
            </a:r>
          </a:p>
          <a:p>
            <a:pPr marL="171450" indent="-171450">
              <a:buFontTx/>
              <a:buChar char="-"/>
            </a:pPr>
            <a:r>
              <a:rPr lang="it-IT" sz="1400" dirty="0"/>
              <a:t>4: istruzione di qualità </a:t>
            </a:r>
          </a:p>
          <a:p>
            <a:pPr marL="171450" indent="-171450">
              <a:buFontTx/>
              <a:buChar char="-"/>
            </a:pPr>
            <a:r>
              <a:rPr lang="it-IT" sz="1400" dirty="0"/>
              <a:t>5: parità di genere </a:t>
            </a:r>
          </a:p>
          <a:p>
            <a:pPr marL="171450" indent="-171450">
              <a:buFontTx/>
              <a:buChar char="-"/>
            </a:pPr>
            <a:r>
              <a:rPr lang="it-IT" sz="1400" dirty="0"/>
              <a:t>10: riduzione delle disuguaglianze </a:t>
            </a:r>
          </a:p>
        </p:txBody>
      </p:sp>
      <p:sp>
        <p:nvSpPr>
          <p:cNvPr id="7" name="Segnaposto testo 6">
            <a:extLst>
              <a:ext uri="{FF2B5EF4-FFF2-40B4-BE49-F238E27FC236}">
                <a16:creationId xmlns:a16="http://schemas.microsoft.com/office/drawing/2014/main" id="{34E68D37-ACD7-3FD0-A324-816E74B1AEF7}"/>
              </a:ext>
            </a:extLst>
          </p:cNvPr>
          <p:cNvSpPr>
            <a:spLocks noGrp="1"/>
          </p:cNvSpPr>
          <p:nvPr>
            <p:ph type="body" sz="quarter" idx="19"/>
          </p:nvPr>
        </p:nvSpPr>
        <p:spPr/>
        <p:txBody>
          <a:bodyPr/>
          <a:lstStyle/>
          <a:p>
            <a:r>
              <a:rPr lang="it-IT" dirty="0"/>
              <a:t>Olympic games </a:t>
            </a:r>
          </a:p>
        </p:txBody>
      </p:sp>
      <p:sp>
        <p:nvSpPr>
          <p:cNvPr id="8" name="Segnaposto testo 7">
            <a:extLst>
              <a:ext uri="{FF2B5EF4-FFF2-40B4-BE49-F238E27FC236}">
                <a16:creationId xmlns:a16="http://schemas.microsoft.com/office/drawing/2014/main" id="{07598555-0A41-CB6D-4F8E-999E8C7FCCC3}"/>
              </a:ext>
            </a:extLst>
          </p:cNvPr>
          <p:cNvSpPr>
            <a:spLocks noGrp="1"/>
          </p:cNvSpPr>
          <p:nvPr>
            <p:ph type="body" idx="17"/>
          </p:nvPr>
        </p:nvSpPr>
        <p:spPr/>
        <p:txBody>
          <a:bodyPr/>
          <a:lstStyle/>
          <a:p>
            <a:r>
              <a:rPr lang="it-IT" dirty="0"/>
              <a:t>Giochi olimpici </a:t>
            </a:r>
          </a:p>
        </p:txBody>
      </p:sp>
      <p:sp>
        <p:nvSpPr>
          <p:cNvPr id="9" name="Segnaposto testo 8">
            <a:extLst>
              <a:ext uri="{FF2B5EF4-FFF2-40B4-BE49-F238E27FC236}">
                <a16:creationId xmlns:a16="http://schemas.microsoft.com/office/drawing/2014/main" id="{702C03A3-02A5-9D37-891D-0C4C66CA98E4}"/>
              </a:ext>
            </a:extLst>
          </p:cNvPr>
          <p:cNvSpPr>
            <a:spLocks noGrp="1"/>
          </p:cNvSpPr>
          <p:nvPr>
            <p:ph type="body" sz="quarter" idx="18"/>
          </p:nvPr>
        </p:nvSpPr>
        <p:spPr>
          <a:xfrm>
            <a:off x="4636303" y="2759484"/>
            <a:ext cx="2881147" cy="2660503"/>
          </a:xfrm>
        </p:spPr>
        <p:txBody>
          <a:bodyPr/>
          <a:lstStyle/>
          <a:p>
            <a:r>
              <a:rPr lang="it-IT" sz="1400" dirty="0"/>
              <a:t>In preparazione ai Giochi Olimpici di Milano-Cortina 2026. </a:t>
            </a:r>
          </a:p>
          <a:p>
            <a:r>
              <a:rPr lang="it-IT" sz="1400" dirty="0"/>
              <a:t>SEL: spirito di squadra, resilienza </a:t>
            </a:r>
          </a:p>
          <a:p>
            <a:r>
              <a:rPr lang="it-IT" sz="1400" dirty="0"/>
              <a:t>ONU goals: </a:t>
            </a:r>
          </a:p>
          <a:p>
            <a:pPr marL="171450" indent="-171450">
              <a:buFontTx/>
              <a:buChar char="-"/>
            </a:pPr>
            <a:r>
              <a:rPr lang="it-IT" sz="1400" dirty="0"/>
              <a:t>3: salute e benessere </a:t>
            </a:r>
          </a:p>
          <a:p>
            <a:pPr marL="171450" indent="-171450">
              <a:buFontTx/>
              <a:buChar char="-"/>
            </a:pPr>
            <a:r>
              <a:rPr lang="it-IT" sz="1400" dirty="0"/>
              <a:t>4: istruzione di qualità</a:t>
            </a:r>
          </a:p>
          <a:p>
            <a:pPr marL="171450" indent="-171450">
              <a:buFontTx/>
              <a:buChar char="-"/>
            </a:pPr>
            <a:r>
              <a:rPr lang="it-IT" sz="1400" dirty="0"/>
              <a:t>16: pace, giustizia e istituzioni solide</a:t>
            </a:r>
          </a:p>
          <a:p>
            <a:pPr marL="171450" indent="-171450">
              <a:buFontTx/>
              <a:buChar char="-"/>
            </a:pPr>
            <a:endParaRPr lang="it-IT" sz="1400" dirty="0"/>
          </a:p>
          <a:p>
            <a:pPr marL="171450" indent="-171450">
              <a:buFontTx/>
              <a:buChar char="-"/>
            </a:pPr>
            <a:endParaRPr lang="it-IT" sz="1400" dirty="0"/>
          </a:p>
        </p:txBody>
      </p:sp>
      <p:sp>
        <p:nvSpPr>
          <p:cNvPr id="10" name="Segnaposto testo 9">
            <a:extLst>
              <a:ext uri="{FF2B5EF4-FFF2-40B4-BE49-F238E27FC236}">
                <a16:creationId xmlns:a16="http://schemas.microsoft.com/office/drawing/2014/main" id="{9F8F4CCF-941B-997E-3B88-75EB996A8A6A}"/>
              </a:ext>
            </a:extLst>
          </p:cNvPr>
          <p:cNvSpPr>
            <a:spLocks noGrp="1"/>
          </p:cNvSpPr>
          <p:nvPr>
            <p:ph type="body" sz="quarter" idx="22"/>
          </p:nvPr>
        </p:nvSpPr>
        <p:spPr/>
        <p:txBody>
          <a:bodyPr/>
          <a:lstStyle/>
          <a:p>
            <a:r>
              <a:rPr lang="it-IT" dirty="0" err="1"/>
              <a:t>Timeless</a:t>
            </a:r>
            <a:r>
              <a:rPr lang="it-IT" dirty="0"/>
              <a:t> </a:t>
            </a:r>
            <a:r>
              <a:rPr lang="it-IT" dirty="0" err="1"/>
              <a:t>classics</a:t>
            </a:r>
            <a:endParaRPr lang="it-IT" dirty="0"/>
          </a:p>
        </p:txBody>
      </p:sp>
      <p:sp>
        <p:nvSpPr>
          <p:cNvPr id="11" name="Segnaposto testo 10">
            <a:extLst>
              <a:ext uri="{FF2B5EF4-FFF2-40B4-BE49-F238E27FC236}">
                <a16:creationId xmlns:a16="http://schemas.microsoft.com/office/drawing/2014/main" id="{0D8EC068-27B8-215F-4BEA-76347F5911C1}"/>
              </a:ext>
            </a:extLst>
          </p:cNvPr>
          <p:cNvSpPr>
            <a:spLocks noGrp="1"/>
          </p:cNvSpPr>
          <p:nvPr>
            <p:ph type="body" idx="20"/>
          </p:nvPr>
        </p:nvSpPr>
        <p:spPr/>
        <p:txBody>
          <a:bodyPr/>
          <a:lstStyle/>
          <a:p>
            <a:r>
              <a:rPr lang="it-IT" dirty="0"/>
              <a:t>Classici senza tempo</a:t>
            </a:r>
          </a:p>
        </p:txBody>
      </p:sp>
      <p:sp>
        <p:nvSpPr>
          <p:cNvPr id="12" name="Segnaposto testo 11">
            <a:extLst>
              <a:ext uri="{FF2B5EF4-FFF2-40B4-BE49-F238E27FC236}">
                <a16:creationId xmlns:a16="http://schemas.microsoft.com/office/drawing/2014/main" id="{45893AA1-33B4-CE9F-2989-C19DB2E1DD4E}"/>
              </a:ext>
            </a:extLst>
          </p:cNvPr>
          <p:cNvSpPr>
            <a:spLocks noGrp="1"/>
          </p:cNvSpPr>
          <p:nvPr>
            <p:ph type="body" sz="quarter" idx="21"/>
          </p:nvPr>
        </p:nvSpPr>
        <p:spPr>
          <a:xfrm>
            <a:off x="8467966" y="2759484"/>
            <a:ext cx="2881147" cy="2660503"/>
          </a:xfrm>
        </p:spPr>
        <p:txBody>
          <a:bodyPr/>
          <a:lstStyle/>
          <a:p>
            <a:r>
              <a:rPr lang="it-IT" sz="1400" dirty="0"/>
              <a:t>SEL: competenze relazionali, consapevolezza di sé. </a:t>
            </a:r>
          </a:p>
          <a:p>
            <a:r>
              <a:rPr lang="it-IT" sz="1400" dirty="0"/>
              <a:t>ONU goals: </a:t>
            </a:r>
          </a:p>
          <a:p>
            <a:pPr marL="171450" indent="-171450">
              <a:buFontTx/>
              <a:buChar char="-"/>
            </a:pPr>
            <a:r>
              <a:rPr lang="it-IT" sz="1400" dirty="0"/>
              <a:t>4: istruzione di qualità </a:t>
            </a:r>
          </a:p>
          <a:p>
            <a:pPr marL="171450" indent="-171450">
              <a:buFontTx/>
              <a:buChar char="-"/>
            </a:pPr>
            <a:r>
              <a:rPr lang="it-IT" sz="1400" dirty="0"/>
              <a:t>8: lavoro dignitoso e crescita economica</a:t>
            </a:r>
          </a:p>
          <a:p>
            <a:pPr marL="171450" indent="-171450">
              <a:buFontTx/>
              <a:buChar char="-"/>
            </a:pPr>
            <a:r>
              <a:rPr lang="it-IT" sz="1400" dirty="0"/>
              <a:t>9: imprese, innovazione e infrastrutture</a:t>
            </a:r>
          </a:p>
          <a:p>
            <a:pPr marL="171450" indent="-171450">
              <a:buFontTx/>
              <a:buChar char="-"/>
            </a:pPr>
            <a:r>
              <a:rPr lang="it-IT" sz="1400" dirty="0"/>
              <a:t>16: pace, giustizia e istituzioni solide</a:t>
            </a:r>
          </a:p>
          <a:p>
            <a:endParaRPr lang="it-IT" sz="1400" dirty="0"/>
          </a:p>
        </p:txBody>
      </p:sp>
      <p:sp>
        <p:nvSpPr>
          <p:cNvPr id="13" name="Segnaposto piè di pagina 12">
            <a:extLst>
              <a:ext uri="{FF2B5EF4-FFF2-40B4-BE49-F238E27FC236}">
                <a16:creationId xmlns:a16="http://schemas.microsoft.com/office/drawing/2014/main" id="{B41EFA8B-6983-C07C-FDCC-6BEE0F471261}"/>
              </a:ext>
            </a:extLst>
          </p:cNvPr>
          <p:cNvSpPr>
            <a:spLocks noGrp="1"/>
          </p:cNvSpPr>
          <p:nvPr>
            <p:ph type="ftr" sz="quarter" idx="11"/>
          </p:nvPr>
        </p:nvSpPr>
        <p:spPr/>
        <p:txBody>
          <a:bodyPr/>
          <a:lstStyle/>
          <a:p>
            <a:r>
              <a:rPr lang="en-US" noProof="0"/>
              <a:t>Copyright 2025 Pearson. All rights reserved.</a:t>
            </a:r>
          </a:p>
        </p:txBody>
      </p:sp>
      <p:sp>
        <p:nvSpPr>
          <p:cNvPr id="14" name="Segnaposto numero diapositiva 13">
            <a:extLst>
              <a:ext uri="{FF2B5EF4-FFF2-40B4-BE49-F238E27FC236}">
                <a16:creationId xmlns:a16="http://schemas.microsoft.com/office/drawing/2014/main" id="{CC2A5F70-BB22-CFBE-64B1-E6CDC39B3D92}"/>
              </a:ext>
            </a:extLst>
          </p:cNvPr>
          <p:cNvSpPr>
            <a:spLocks noGrp="1"/>
          </p:cNvSpPr>
          <p:nvPr>
            <p:ph type="sldNum" sz="quarter" idx="12"/>
          </p:nvPr>
        </p:nvSpPr>
        <p:spPr/>
        <p:txBody>
          <a:bodyPr/>
          <a:lstStyle/>
          <a:p>
            <a:fld id="{27BB625B-AB5A-C845-B50B-ED205C3DDF7A}" type="slidenum">
              <a:rPr lang="en-US" noProof="0" smtClean="0"/>
              <a:t>8</a:t>
            </a:fld>
            <a:endParaRPr lang="en-US" noProof="0"/>
          </a:p>
        </p:txBody>
      </p:sp>
    </p:spTree>
    <p:extLst>
      <p:ext uri="{BB962C8B-B14F-4D97-AF65-F5344CB8AC3E}">
        <p14:creationId xmlns:p14="http://schemas.microsoft.com/office/powerpoint/2010/main" val="4261902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B98B951-499A-E89D-8D26-21659C2344A4}"/>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8D803306-5F05-2397-9860-46DA421BEBFB}"/>
              </a:ext>
            </a:extLst>
          </p:cNvPr>
          <p:cNvSpPr>
            <a:spLocks noGrp="1"/>
          </p:cNvSpPr>
          <p:nvPr>
            <p:ph type="title"/>
          </p:nvPr>
        </p:nvSpPr>
        <p:spPr/>
        <p:txBody>
          <a:bodyPr/>
          <a:lstStyle/>
          <a:p>
            <a:r>
              <a:rPr lang="it-IT" dirty="0"/>
              <a:t>Come funziona il progetto</a:t>
            </a:r>
          </a:p>
        </p:txBody>
      </p:sp>
      <p:sp>
        <p:nvSpPr>
          <p:cNvPr id="4" name="Segnaposto contenuto 3">
            <a:extLst>
              <a:ext uri="{FF2B5EF4-FFF2-40B4-BE49-F238E27FC236}">
                <a16:creationId xmlns:a16="http://schemas.microsoft.com/office/drawing/2014/main" id="{03D6FB0A-0F52-F555-6391-029AFE89656B}"/>
              </a:ext>
            </a:extLst>
          </p:cNvPr>
          <p:cNvSpPr>
            <a:spLocks noGrp="1"/>
          </p:cNvSpPr>
          <p:nvPr>
            <p:ph idx="1"/>
          </p:nvPr>
        </p:nvSpPr>
        <p:spPr>
          <a:xfrm>
            <a:off x="550165" y="1918336"/>
            <a:ext cx="4773866" cy="3844800"/>
          </a:xfrm>
        </p:spPr>
        <p:txBody>
          <a:bodyPr/>
          <a:lstStyle/>
          <a:p>
            <a:pPr marL="342900" indent="-342900">
              <a:buAutoNum type="arabicPeriod"/>
            </a:pPr>
            <a:r>
              <a:rPr lang="it-IT" dirty="0"/>
              <a:t>Gli insegnanti scelgono un tema. </a:t>
            </a:r>
          </a:p>
          <a:p>
            <a:pPr marL="342900" indent="-342900">
              <a:buAutoNum type="arabicPeriod"/>
            </a:pPr>
            <a:r>
              <a:rPr lang="it-IT" dirty="0"/>
              <a:t>Gli studenti, in piccoli gruppi, selezionano un libro adatto al proprio livello. </a:t>
            </a:r>
          </a:p>
          <a:p>
            <a:pPr marL="342900" indent="-342900">
              <a:buAutoNum type="arabicPeriod"/>
            </a:pPr>
            <a:r>
              <a:rPr lang="it-IT" dirty="0"/>
              <a:t>Attività: </a:t>
            </a:r>
          </a:p>
          <a:p>
            <a:pPr marL="803700" lvl="1" indent="-342900"/>
            <a:r>
              <a:rPr lang="it-IT" dirty="0"/>
              <a:t>Diario di lettura</a:t>
            </a:r>
          </a:p>
          <a:p>
            <a:pPr marL="803700" lvl="1" indent="-342900"/>
            <a:r>
              <a:rPr lang="it-IT" dirty="0"/>
              <a:t>Creazione di poster, giochi o </a:t>
            </a:r>
            <a:r>
              <a:rPr lang="it-IT" dirty="0" err="1"/>
              <a:t>lap</a:t>
            </a:r>
            <a:r>
              <a:rPr lang="it-IT" dirty="0"/>
              <a:t>-book </a:t>
            </a:r>
          </a:p>
          <a:p>
            <a:pPr marL="803700" lvl="1" indent="-342900"/>
            <a:r>
              <a:rPr lang="it-IT" dirty="0"/>
              <a:t>Presentazione finale durante un evento scolastico. </a:t>
            </a:r>
          </a:p>
          <a:p>
            <a:pPr lvl="1" indent="0">
              <a:buNone/>
            </a:pPr>
            <a:endParaRPr lang="it-IT" dirty="0"/>
          </a:p>
          <a:p>
            <a:pPr lvl="1" indent="0">
              <a:buNone/>
            </a:pPr>
            <a:r>
              <a:rPr lang="it-IT" sz="1800" b="1" dirty="0"/>
              <a:t>Focus su creatività, espressione personale e fiducia nell’uso dell’inglese.</a:t>
            </a:r>
          </a:p>
          <a:p>
            <a:pPr lvl="1" indent="0" algn="ctr">
              <a:buNone/>
            </a:pPr>
            <a:endParaRPr lang="it-IT" sz="1800" b="1" dirty="0"/>
          </a:p>
          <a:p>
            <a:pPr lvl="1" indent="0">
              <a:buNone/>
            </a:pPr>
            <a:endParaRPr lang="it-IT" sz="1800" dirty="0"/>
          </a:p>
        </p:txBody>
      </p:sp>
      <p:sp>
        <p:nvSpPr>
          <p:cNvPr id="6" name="Segnaposto piè di pagina 5">
            <a:extLst>
              <a:ext uri="{FF2B5EF4-FFF2-40B4-BE49-F238E27FC236}">
                <a16:creationId xmlns:a16="http://schemas.microsoft.com/office/drawing/2014/main" id="{AC4FA47E-FD42-D038-45E0-A10D6C0062F6}"/>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E906569C-783F-2051-AE1E-BA500E50761E}"/>
              </a:ext>
            </a:extLst>
          </p:cNvPr>
          <p:cNvSpPr>
            <a:spLocks noGrp="1"/>
          </p:cNvSpPr>
          <p:nvPr>
            <p:ph type="sldNum" sz="quarter" idx="12"/>
          </p:nvPr>
        </p:nvSpPr>
        <p:spPr/>
        <p:txBody>
          <a:bodyPr/>
          <a:lstStyle/>
          <a:p>
            <a:fld id="{27BB625B-AB5A-C845-B50B-ED205C3DDF7A}" type="slidenum">
              <a:rPr lang="en-US" noProof="0" smtClean="0"/>
              <a:pPr/>
              <a:t>9</a:t>
            </a:fld>
            <a:endParaRPr lang="en-US" noProof="0"/>
          </a:p>
        </p:txBody>
      </p:sp>
      <p:pic>
        <p:nvPicPr>
          <p:cNvPr id="2050" name="Picture 2" descr="29 guided reading activities - Hope Blog">
            <a:extLst>
              <a:ext uri="{FF2B5EF4-FFF2-40B4-BE49-F238E27FC236}">
                <a16:creationId xmlns:a16="http://schemas.microsoft.com/office/drawing/2014/main" id="{9635298C-AC62-E872-7801-E59F251C6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2218" y="1980797"/>
            <a:ext cx="6607678" cy="3719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555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C358309-953E-4D54-3249-BF603093615A}"/>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3C89CE61-0013-F79E-C377-9FCADDF72BEC}"/>
              </a:ext>
            </a:extLst>
          </p:cNvPr>
          <p:cNvSpPr>
            <a:spLocks noGrp="1"/>
          </p:cNvSpPr>
          <p:nvPr>
            <p:ph type="title"/>
          </p:nvPr>
        </p:nvSpPr>
        <p:spPr/>
        <p:txBody>
          <a:bodyPr/>
          <a:lstStyle/>
          <a:p>
            <a:r>
              <a:rPr lang="it-IT" dirty="0"/>
              <a:t>Materiali a supporto del progetto</a:t>
            </a:r>
          </a:p>
        </p:txBody>
      </p:sp>
      <p:sp>
        <p:nvSpPr>
          <p:cNvPr id="4" name="Segnaposto testo 3">
            <a:extLst>
              <a:ext uri="{FF2B5EF4-FFF2-40B4-BE49-F238E27FC236}">
                <a16:creationId xmlns:a16="http://schemas.microsoft.com/office/drawing/2014/main" id="{71EA0C6D-5DF4-133D-2B65-3E00933AB735}"/>
              </a:ext>
            </a:extLst>
          </p:cNvPr>
          <p:cNvSpPr>
            <a:spLocks noGrp="1"/>
          </p:cNvSpPr>
          <p:nvPr>
            <p:ph type="body" sz="quarter" idx="21"/>
          </p:nvPr>
        </p:nvSpPr>
        <p:spPr/>
        <p:txBody>
          <a:bodyPr/>
          <a:lstStyle/>
          <a:p>
            <a:r>
              <a:rPr lang="it-IT" dirty="0"/>
              <a:t>1</a:t>
            </a:r>
          </a:p>
        </p:txBody>
      </p:sp>
      <p:sp>
        <p:nvSpPr>
          <p:cNvPr id="5" name="Segnaposto testo 4">
            <a:extLst>
              <a:ext uri="{FF2B5EF4-FFF2-40B4-BE49-F238E27FC236}">
                <a16:creationId xmlns:a16="http://schemas.microsoft.com/office/drawing/2014/main" id="{4EC09121-AA6D-7839-72A6-D30701FC76FD}"/>
              </a:ext>
            </a:extLst>
          </p:cNvPr>
          <p:cNvSpPr>
            <a:spLocks noGrp="1"/>
          </p:cNvSpPr>
          <p:nvPr>
            <p:ph type="body" sz="quarter" idx="15"/>
          </p:nvPr>
        </p:nvSpPr>
        <p:spPr/>
        <p:txBody>
          <a:bodyPr/>
          <a:lstStyle/>
          <a:p>
            <a:r>
              <a:rPr lang="it-IT" dirty="0"/>
              <a:t>Reading </a:t>
            </a:r>
            <a:r>
              <a:rPr lang="it-IT" dirty="0" err="1"/>
              <a:t>circles</a:t>
            </a:r>
            <a:endParaRPr lang="it-IT" dirty="0"/>
          </a:p>
        </p:txBody>
      </p:sp>
      <p:sp>
        <p:nvSpPr>
          <p:cNvPr id="7" name="Segnaposto testo 6">
            <a:extLst>
              <a:ext uri="{FF2B5EF4-FFF2-40B4-BE49-F238E27FC236}">
                <a16:creationId xmlns:a16="http://schemas.microsoft.com/office/drawing/2014/main" id="{13C41AD2-6544-0425-E092-54485430F094}"/>
              </a:ext>
            </a:extLst>
          </p:cNvPr>
          <p:cNvSpPr>
            <a:spLocks noGrp="1"/>
          </p:cNvSpPr>
          <p:nvPr>
            <p:ph type="body" sz="quarter" idx="41"/>
          </p:nvPr>
        </p:nvSpPr>
        <p:spPr/>
        <p:txBody>
          <a:bodyPr/>
          <a:lstStyle/>
          <a:p>
            <a:r>
              <a:rPr lang="it-IT" dirty="0"/>
              <a:t>2</a:t>
            </a:r>
          </a:p>
        </p:txBody>
      </p:sp>
      <p:sp>
        <p:nvSpPr>
          <p:cNvPr id="8" name="Segnaposto testo 7">
            <a:extLst>
              <a:ext uri="{FF2B5EF4-FFF2-40B4-BE49-F238E27FC236}">
                <a16:creationId xmlns:a16="http://schemas.microsoft.com/office/drawing/2014/main" id="{5340A600-51B4-50F0-16C7-F5812DFAEC32}"/>
              </a:ext>
            </a:extLst>
          </p:cNvPr>
          <p:cNvSpPr>
            <a:spLocks noGrp="1"/>
          </p:cNvSpPr>
          <p:nvPr>
            <p:ph type="body" sz="quarter" idx="35"/>
          </p:nvPr>
        </p:nvSpPr>
        <p:spPr/>
        <p:txBody>
          <a:bodyPr/>
          <a:lstStyle/>
          <a:p>
            <a:r>
              <a:rPr lang="it-IT" dirty="0"/>
              <a:t>Book box</a:t>
            </a:r>
          </a:p>
        </p:txBody>
      </p:sp>
      <p:sp>
        <p:nvSpPr>
          <p:cNvPr id="10" name="Segnaposto testo 9">
            <a:extLst>
              <a:ext uri="{FF2B5EF4-FFF2-40B4-BE49-F238E27FC236}">
                <a16:creationId xmlns:a16="http://schemas.microsoft.com/office/drawing/2014/main" id="{1AAAE822-BE7E-5290-8343-66D0EF2AD10C}"/>
              </a:ext>
            </a:extLst>
          </p:cNvPr>
          <p:cNvSpPr>
            <a:spLocks noGrp="1"/>
          </p:cNvSpPr>
          <p:nvPr>
            <p:ph type="body" sz="quarter" idx="50"/>
          </p:nvPr>
        </p:nvSpPr>
        <p:spPr/>
        <p:txBody>
          <a:bodyPr/>
          <a:lstStyle/>
          <a:p>
            <a:r>
              <a:rPr lang="it-IT" dirty="0"/>
              <a:t>3</a:t>
            </a:r>
          </a:p>
        </p:txBody>
      </p:sp>
      <p:sp>
        <p:nvSpPr>
          <p:cNvPr id="11" name="Segnaposto testo 10">
            <a:extLst>
              <a:ext uri="{FF2B5EF4-FFF2-40B4-BE49-F238E27FC236}">
                <a16:creationId xmlns:a16="http://schemas.microsoft.com/office/drawing/2014/main" id="{7398847B-746B-D73A-E11B-2AAD1F5469A6}"/>
              </a:ext>
            </a:extLst>
          </p:cNvPr>
          <p:cNvSpPr>
            <a:spLocks noGrp="1"/>
          </p:cNvSpPr>
          <p:nvPr>
            <p:ph type="body" sz="quarter" idx="44"/>
          </p:nvPr>
        </p:nvSpPr>
        <p:spPr/>
        <p:txBody>
          <a:bodyPr/>
          <a:lstStyle/>
          <a:p>
            <a:r>
              <a:rPr lang="it-IT" dirty="0"/>
              <a:t>Thinking routine </a:t>
            </a:r>
          </a:p>
        </p:txBody>
      </p:sp>
      <p:sp>
        <p:nvSpPr>
          <p:cNvPr id="13" name="Segnaposto testo 12">
            <a:extLst>
              <a:ext uri="{FF2B5EF4-FFF2-40B4-BE49-F238E27FC236}">
                <a16:creationId xmlns:a16="http://schemas.microsoft.com/office/drawing/2014/main" id="{78146CED-CA42-87F1-5FAA-C6447612527F}"/>
              </a:ext>
            </a:extLst>
          </p:cNvPr>
          <p:cNvSpPr>
            <a:spLocks noGrp="1"/>
          </p:cNvSpPr>
          <p:nvPr>
            <p:ph type="body" sz="quarter" idx="33"/>
          </p:nvPr>
        </p:nvSpPr>
        <p:spPr>
          <a:xfrm>
            <a:off x="9402564" y="1969641"/>
            <a:ext cx="457200" cy="277200"/>
          </a:xfrm>
        </p:spPr>
        <p:txBody>
          <a:bodyPr/>
          <a:lstStyle/>
          <a:p>
            <a:r>
              <a:rPr lang="it-IT" dirty="0"/>
              <a:t>4</a:t>
            </a:r>
          </a:p>
        </p:txBody>
      </p:sp>
      <p:sp>
        <p:nvSpPr>
          <p:cNvPr id="14" name="Segnaposto testo 13">
            <a:extLst>
              <a:ext uri="{FF2B5EF4-FFF2-40B4-BE49-F238E27FC236}">
                <a16:creationId xmlns:a16="http://schemas.microsoft.com/office/drawing/2014/main" id="{726924DE-D061-A62F-C1B4-D2EE694A43AD}"/>
              </a:ext>
            </a:extLst>
          </p:cNvPr>
          <p:cNvSpPr>
            <a:spLocks noGrp="1"/>
          </p:cNvSpPr>
          <p:nvPr>
            <p:ph type="body" sz="quarter" idx="29"/>
          </p:nvPr>
        </p:nvSpPr>
        <p:spPr>
          <a:xfrm>
            <a:off x="9402564" y="2558604"/>
            <a:ext cx="2239200" cy="454928"/>
          </a:xfrm>
        </p:spPr>
        <p:txBody>
          <a:bodyPr/>
          <a:lstStyle/>
          <a:p>
            <a:r>
              <a:rPr lang="it-IT" dirty="0"/>
              <a:t>Favorite </a:t>
            </a:r>
            <a:r>
              <a:rPr lang="it-IT" dirty="0" err="1"/>
              <a:t>character</a:t>
            </a:r>
            <a:r>
              <a:rPr lang="it-IT" dirty="0"/>
              <a:t> </a:t>
            </a:r>
          </a:p>
        </p:txBody>
      </p:sp>
      <p:sp>
        <p:nvSpPr>
          <p:cNvPr id="16" name="Segnaposto testo 15">
            <a:extLst>
              <a:ext uri="{FF2B5EF4-FFF2-40B4-BE49-F238E27FC236}">
                <a16:creationId xmlns:a16="http://schemas.microsoft.com/office/drawing/2014/main" id="{78AC5696-A099-A3E6-307A-6AE1EAFC1BB2}"/>
              </a:ext>
            </a:extLst>
          </p:cNvPr>
          <p:cNvSpPr>
            <a:spLocks noGrp="1"/>
          </p:cNvSpPr>
          <p:nvPr>
            <p:ph type="body" sz="quarter" idx="42"/>
          </p:nvPr>
        </p:nvSpPr>
        <p:spPr>
          <a:xfrm>
            <a:off x="550164" y="3834181"/>
            <a:ext cx="457200" cy="277200"/>
          </a:xfrm>
        </p:spPr>
        <p:txBody>
          <a:bodyPr/>
          <a:lstStyle/>
          <a:p>
            <a:r>
              <a:rPr lang="it-IT" dirty="0"/>
              <a:t>5</a:t>
            </a:r>
          </a:p>
        </p:txBody>
      </p:sp>
      <p:sp>
        <p:nvSpPr>
          <p:cNvPr id="17" name="Segnaposto testo 16">
            <a:extLst>
              <a:ext uri="{FF2B5EF4-FFF2-40B4-BE49-F238E27FC236}">
                <a16:creationId xmlns:a16="http://schemas.microsoft.com/office/drawing/2014/main" id="{22044E84-B500-3C0F-A4C3-4E5D5DC2B045}"/>
              </a:ext>
            </a:extLst>
          </p:cNvPr>
          <p:cNvSpPr>
            <a:spLocks noGrp="1"/>
          </p:cNvSpPr>
          <p:nvPr>
            <p:ph type="body" sz="quarter" idx="31"/>
          </p:nvPr>
        </p:nvSpPr>
        <p:spPr>
          <a:xfrm>
            <a:off x="550164" y="4427339"/>
            <a:ext cx="2239200" cy="454928"/>
          </a:xfrm>
        </p:spPr>
        <p:txBody>
          <a:bodyPr/>
          <a:lstStyle/>
          <a:p>
            <a:r>
              <a:rPr lang="it-IT" dirty="0"/>
              <a:t>Act out a scene </a:t>
            </a:r>
          </a:p>
        </p:txBody>
      </p:sp>
      <p:sp>
        <p:nvSpPr>
          <p:cNvPr id="19" name="Segnaposto testo 18">
            <a:extLst>
              <a:ext uri="{FF2B5EF4-FFF2-40B4-BE49-F238E27FC236}">
                <a16:creationId xmlns:a16="http://schemas.microsoft.com/office/drawing/2014/main" id="{6C0E093C-0D85-5D76-8259-885C6B278FD5}"/>
              </a:ext>
            </a:extLst>
          </p:cNvPr>
          <p:cNvSpPr>
            <a:spLocks noGrp="1"/>
          </p:cNvSpPr>
          <p:nvPr>
            <p:ph type="body" sz="quarter" idx="51"/>
          </p:nvPr>
        </p:nvSpPr>
        <p:spPr>
          <a:xfrm>
            <a:off x="3501496" y="3834181"/>
            <a:ext cx="457200" cy="277200"/>
          </a:xfrm>
        </p:spPr>
        <p:txBody>
          <a:bodyPr/>
          <a:lstStyle/>
          <a:p>
            <a:r>
              <a:rPr lang="it-IT" dirty="0"/>
              <a:t>6</a:t>
            </a:r>
          </a:p>
        </p:txBody>
      </p:sp>
      <p:sp>
        <p:nvSpPr>
          <p:cNvPr id="20" name="Segnaposto testo 19">
            <a:extLst>
              <a:ext uri="{FF2B5EF4-FFF2-40B4-BE49-F238E27FC236}">
                <a16:creationId xmlns:a16="http://schemas.microsoft.com/office/drawing/2014/main" id="{43A23A8D-4F1B-99D3-B4D3-838D13226D52}"/>
              </a:ext>
            </a:extLst>
          </p:cNvPr>
          <p:cNvSpPr>
            <a:spLocks noGrp="1"/>
          </p:cNvSpPr>
          <p:nvPr>
            <p:ph type="body" sz="quarter" idx="37"/>
          </p:nvPr>
        </p:nvSpPr>
        <p:spPr>
          <a:xfrm>
            <a:off x="3501496" y="4427339"/>
            <a:ext cx="2239200" cy="454928"/>
          </a:xfrm>
        </p:spPr>
        <p:txBody>
          <a:bodyPr/>
          <a:lstStyle/>
          <a:p>
            <a:r>
              <a:rPr lang="it-IT" dirty="0"/>
              <a:t>Book review </a:t>
            </a:r>
          </a:p>
        </p:txBody>
      </p:sp>
      <p:sp>
        <p:nvSpPr>
          <p:cNvPr id="28" name="Segnaposto piè di pagina 27">
            <a:extLst>
              <a:ext uri="{FF2B5EF4-FFF2-40B4-BE49-F238E27FC236}">
                <a16:creationId xmlns:a16="http://schemas.microsoft.com/office/drawing/2014/main" id="{5F1E7568-9407-588A-4428-B3D7B06B78C5}"/>
              </a:ext>
            </a:extLst>
          </p:cNvPr>
          <p:cNvSpPr>
            <a:spLocks noGrp="1"/>
          </p:cNvSpPr>
          <p:nvPr>
            <p:ph type="ftr" sz="quarter" idx="12"/>
          </p:nvPr>
        </p:nvSpPr>
        <p:spPr/>
        <p:txBody>
          <a:bodyPr/>
          <a:lstStyle/>
          <a:p>
            <a:r>
              <a:rPr lang="en-US" noProof="0"/>
              <a:t>Copyright 2025 Pearson. All rights reserved.</a:t>
            </a:r>
          </a:p>
        </p:txBody>
      </p:sp>
      <p:sp>
        <p:nvSpPr>
          <p:cNvPr id="29" name="Segnaposto numero diapositiva 28">
            <a:extLst>
              <a:ext uri="{FF2B5EF4-FFF2-40B4-BE49-F238E27FC236}">
                <a16:creationId xmlns:a16="http://schemas.microsoft.com/office/drawing/2014/main" id="{66614614-E85F-FD3F-E404-87D04AEC4D5D}"/>
              </a:ext>
            </a:extLst>
          </p:cNvPr>
          <p:cNvSpPr>
            <a:spLocks noGrp="1"/>
          </p:cNvSpPr>
          <p:nvPr>
            <p:ph type="sldNum" sz="quarter" idx="10"/>
          </p:nvPr>
        </p:nvSpPr>
        <p:spPr/>
        <p:txBody>
          <a:bodyPr/>
          <a:lstStyle/>
          <a:p>
            <a:fld id="{27BB625B-AB5A-C845-B50B-ED205C3DDF7A}" type="slidenum">
              <a:rPr lang="en-US" noProof="0" smtClean="0"/>
              <a:pPr/>
              <a:t>10</a:t>
            </a:fld>
            <a:endParaRPr lang="en-US" noProof="0"/>
          </a:p>
        </p:txBody>
      </p:sp>
      <p:pic>
        <p:nvPicPr>
          <p:cNvPr id="7170" name="Picture 2" descr="5 Fun Classroom Reading Activities for Engaging English Language Learners -  Reading Horizons">
            <a:extLst>
              <a:ext uri="{FF2B5EF4-FFF2-40B4-BE49-F238E27FC236}">
                <a16:creationId xmlns:a16="http://schemas.microsoft.com/office/drawing/2014/main" id="{752BDCB0-DA1C-701A-086F-1C1F055692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250" r="4000"/>
          <a:stretch>
            <a:fillRect/>
          </a:stretch>
        </p:blipFill>
        <p:spPr bwMode="auto">
          <a:xfrm>
            <a:off x="8848790" y="3129641"/>
            <a:ext cx="3185894" cy="3050324"/>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testo 18">
            <a:extLst>
              <a:ext uri="{FF2B5EF4-FFF2-40B4-BE49-F238E27FC236}">
                <a16:creationId xmlns:a16="http://schemas.microsoft.com/office/drawing/2014/main" id="{BD08FFD6-CB0B-C449-B444-6BE7190F4D6A}"/>
              </a:ext>
            </a:extLst>
          </p:cNvPr>
          <p:cNvSpPr txBox="1">
            <a:spLocks/>
          </p:cNvSpPr>
          <p:nvPr/>
        </p:nvSpPr>
        <p:spPr bwMode="auto">
          <a:xfrm>
            <a:off x="6477873" y="3834181"/>
            <a:ext cx="457200" cy="27720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800" kern="1200">
                <a:solidFill>
                  <a:srgbClr val="0D004D"/>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7</a:t>
            </a:r>
          </a:p>
        </p:txBody>
      </p:sp>
      <p:sp>
        <p:nvSpPr>
          <p:cNvPr id="9" name="Segnaposto testo 19">
            <a:extLst>
              <a:ext uri="{FF2B5EF4-FFF2-40B4-BE49-F238E27FC236}">
                <a16:creationId xmlns:a16="http://schemas.microsoft.com/office/drawing/2014/main" id="{5E7181CA-63B4-8BE5-A673-C15AE051AA72}"/>
              </a:ext>
            </a:extLst>
          </p:cNvPr>
          <p:cNvSpPr txBox="1">
            <a:spLocks/>
          </p:cNvSpPr>
          <p:nvPr/>
        </p:nvSpPr>
        <p:spPr bwMode="auto">
          <a:xfrm>
            <a:off x="6477873" y="4427339"/>
            <a:ext cx="1791056" cy="45492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rgbClr val="0D004D"/>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Readers Webinar – </a:t>
            </a:r>
          </a:p>
          <a:p>
            <a:r>
              <a:rPr lang="it-IT" dirty="0"/>
              <a:t>16 Ottobre</a:t>
            </a:r>
          </a:p>
        </p:txBody>
      </p:sp>
    </p:spTree>
    <p:extLst>
      <p:ext uri="{BB962C8B-B14F-4D97-AF65-F5344CB8AC3E}">
        <p14:creationId xmlns:p14="http://schemas.microsoft.com/office/powerpoint/2010/main" val="911068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E6D8FAB-9DD1-903F-F420-E7389CB24A6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11D3CCCF-A30F-B5CA-DEC6-3FF572E76026}"/>
              </a:ext>
            </a:extLst>
          </p:cNvPr>
          <p:cNvSpPr>
            <a:spLocks noGrp="1"/>
          </p:cNvSpPr>
          <p:nvPr>
            <p:ph type="title"/>
          </p:nvPr>
        </p:nvSpPr>
        <p:spPr/>
        <p:txBody>
          <a:bodyPr/>
          <a:lstStyle/>
          <a:p>
            <a:r>
              <a:rPr lang="it-IT" dirty="0" err="1"/>
              <a:t>Female</a:t>
            </a:r>
            <a:r>
              <a:rPr lang="it-IT" dirty="0"/>
              <a:t> empowerment </a:t>
            </a:r>
          </a:p>
        </p:txBody>
      </p:sp>
      <p:sp>
        <p:nvSpPr>
          <p:cNvPr id="4" name="Segnaposto contenuto 3">
            <a:extLst>
              <a:ext uri="{FF2B5EF4-FFF2-40B4-BE49-F238E27FC236}">
                <a16:creationId xmlns:a16="http://schemas.microsoft.com/office/drawing/2014/main" id="{BBB2B391-3BC9-9270-DB70-6E40A971CB94}"/>
              </a:ext>
            </a:extLst>
          </p:cNvPr>
          <p:cNvSpPr>
            <a:spLocks noGrp="1"/>
          </p:cNvSpPr>
          <p:nvPr>
            <p:ph idx="1"/>
          </p:nvPr>
        </p:nvSpPr>
        <p:spPr>
          <a:xfrm>
            <a:off x="550164" y="2774893"/>
            <a:ext cx="4731137" cy="1308211"/>
          </a:xfrm>
        </p:spPr>
        <p:txBody>
          <a:bodyPr/>
          <a:lstStyle/>
          <a:p>
            <a:pPr lvl="0"/>
            <a:r>
              <a:rPr lang="en-US" dirty="0"/>
              <a:t>Brave – ISBN: 9781292346823</a:t>
            </a:r>
            <a:endParaRPr lang="it-IT" dirty="0"/>
          </a:p>
          <a:p>
            <a:pPr lvl="0"/>
            <a:r>
              <a:rPr lang="en-US" dirty="0"/>
              <a:t>Frozen 1 – ISBN: 9781292346717</a:t>
            </a:r>
            <a:endParaRPr lang="it-IT" dirty="0"/>
          </a:p>
          <a:p>
            <a:pPr lvl="0"/>
            <a:r>
              <a:rPr lang="en-US" dirty="0"/>
              <a:t>Pollyana – ISBN: 9781408288405</a:t>
            </a:r>
            <a:endParaRPr lang="it-IT" dirty="0"/>
          </a:p>
          <a:p>
            <a:pPr lvl="0"/>
            <a:r>
              <a:rPr lang="en-US" dirty="0"/>
              <a:t>Beauty and the Beast – ISBN: 9781292240060</a:t>
            </a:r>
            <a:endParaRPr lang="it-IT" dirty="0"/>
          </a:p>
          <a:p>
            <a:endParaRPr lang="it-IT" dirty="0"/>
          </a:p>
        </p:txBody>
      </p:sp>
      <p:sp>
        <p:nvSpPr>
          <p:cNvPr id="5" name="Segnaposto testo 4">
            <a:extLst>
              <a:ext uri="{FF2B5EF4-FFF2-40B4-BE49-F238E27FC236}">
                <a16:creationId xmlns:a16="http://schemas.microsoft.com/office/drawing/2014/main" id="{35E5C73D-2B25-0E63-EDA0-AA941878FB60}"/>
              </a:ext>
            </a:extLst>
          </p:cNvPr>
          <p:cNvSpPr>
            <a:spLocks noGrp="1"/>
          </p:cNvSpPr>
          <p:nvPr>
            <p:ph type="body" sz="quarter" idx="14"/>
          </p:nvPr>
        </p:nvSpPr>
        <p:spPr/>
        <p:txBody>
          <a:bodyPr/>
          <a:lstStyle/>
          <a:p>
            <a:endParaRPr lang="it-IT"/>
          </a:p>
        </p:txBody>
      </p:sp>
      <p:sp>
        <p:nvSpPr>
          <p:cNvPr id="6" name="Segnaposto piè di pagina 5">
            <a:extLst>
              <a:ext uri="{FF2B5EF4-FFF2-40B4-BE49-F238E27FC236}">
                <a16:creationId xmlns:a16="http://schemas.microsoft.com/office/drawing/2014/main" id="{49218C03-9E88-0E0F-DC81-EA16091EE48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34BF3FF9-4BAE-EC20-B5AE-60A957142D50}"/>
              </a:ext>
            </a:extLst>
          </p:cNvPr>
          <p:cNvSpPr>
            <a:spLocks noGrp="1"/>
          </p:cNvSpPr>
          <p:nvPr>
            <p:ph type="sldNum" sz="quarter" idx="12"/>
          </p:nvPr>
        </p:nvSpPr>
        <p:spPr/>
        <p:txBody>
          <a:bodyPr/>
          <a:lstStyle/>
          <a:p>
            <a:fld id="{27BB625B-AB5A-C845-B50B-ED205C3DDF7A}" type="slidenum">
              <a:rPr lang="en-US" noProof="0" smtClean="0"/>
              <a:t>11</a:t>
            </a:fld>
            <a:endParaRPr lang="en-US" noProof="0"/>
          </a:p>
        </p:txBody>
      </p:sp>
      <p:pic>
        <p:nvPicPr>
          <p:cNvPr id="9" name="Immagine 8" descr="Immagine che contiene testo, vestiti, cartone animato, vestito&#10;&#10;Il contenuto generato dall'IA potrebbe non essere corretto.">
            <a:extLst>
              <a:ext uri="{FF2B5EF4-FFF2-40B4-BE49-F238E27FC236}">
                <a16:creationId xmlns:a16="http://schemas.microsoft.com/office/drawing/2014/main" id="{86D720FF-E70D-6AFE-5FFC-C6C4105633A3}"/>
              </a:ext>
            </a:extLst>
          </p:cNvPr>
          <p:cNvPicPr>
            <a:picLocks noChangeAspect="1"/>
          </p:cNvPicPr>
          <p:nvPr/>
        </p:nvPicPr>
        <p:blipFill>
          <a:blip r:embed="rId2"/>
          <a:stretch>
            <a:fillRect/>
          </a:stretch>
        </p:blipFill>
        <p:spPr>
          <a:xfrm>
            <a:off x="5939536" y="359044"/>
            <a:ext cx="2398072" cy="2963022"/>
          </a:xfrm>
          <a:prstGeom prst="rect">
            <a:avLst/>
          </a:prstGeom>
        </p:spPr>
      </p:pic>
      <p:pic>
        <p:nvPicPr>
          <p:cNvPr id="3074" name="Picture 2" descr="Level 4: Disney Kids Readers Brave Pack (Pearson English Kids Readers)">
            <a:extLst>
              <a:ext uri="{FF2B5EF4-FFF2-40B4-BE49-F238E27FC236}">
                <a16:creationId xmlns:a16="http://schemas.microsoft.com/office/drawing/2014/main" id="{ADD626C1-FA20-E992-97D1-76050E7C91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4286" y="359044"/>
            <a:ext cx="2398072" cy="295315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evel 3: Beauty and the Beast (Pearson English Story Readers) - Kalinowski,  Fiona: 9781292240060 - AbeBooks">
            <a:extLst>
              <a:ext uri="{FF2B5EF4-FFF2-40B4-BE49-F238E27FC236}">
                <a16:creationId xmlns:a16="http://schemas.microsoft.com/office/drawing/2014/main" id="{3CC5912C-E724-0960-4C62-0861B24A39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0718" y="3428999"/>
            <a:ext cx="223570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Level 2: Disney Kids Readers Frozen Pack (Pearson English Kids Readers):  Morgan, Hawys: 9781292346717: Amazon.com: Books">
            <a:extLst>
              <a:ext uri="{FF2B5EF4-FFF2-40B4-BE49-F238E27FC236}">
                <a16:creationId xmlns:a16="http://schemas.microsoft.com/office/drawing/2014/main" id="{607FCD66-3ED7-70A7-920C-692D6D9F02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4286" y="3545801"/>
            <a:ext cx="2519794" cy="3103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175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80049-D31B-7CCD-16C2-DE893688DD42}"/>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7FBFB79D-48C2-B9A5-2A44-78496FC9B74C}"/>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CB099EC7-5629-0B69-C376-6C402465B1AF}"/>
              </a:ext>
            </a:extLst>
          </p:cNvPr>
          <p:cNvSpPr>
            <a:spLocks noGrp="1"/>
          </p:cNvSpPr>
          <p:nvPr>
            <p:ph type="title"/>
          </p:nvPr>
        </p:nvSpPr>
        <p:spPr/>
        <p:txBody>
          <a:bodyPr/>
          <a:lstStyle/>
          <a:p>
            <a:r>
              <a:rPr lang="it-IT" dirty="0"/>
              <a:t>Olympic games </a:t>
            </a:r>
          </a:p>
        </p:txBody>
      </p:sp>
      <p:sp>
        <p:nvSpPr>
          <p:cNvPr id="4" name="Segnaposto contenuto 3">
            <a:extLst>
              <a:ext uri="{FF2B5EF4-FFF2-40B4-BE49-F238E27FC236}">
                <a16:creationId xmlns:a16="http://schemas.microsoft.com/office/drawing/2014/main" id="{591C4F4E-7608-C897-0343-870B3607FA2F}"/>
              </a:ext>
            </a:extLst>
          </p:cNvPr>
          <p:cNvSpPr>
            <a:spLocks noGrp="1"/>
          </p:cNvSpPr>
          <p:nvPr>
            <p:ph idx="1"/>
          </p:nvPr>
        </p:nvSpPr>
        <p:spPr>
          <a:xfrm>
            <a:off x="550164" y="2857827"/>
            <a:ext cx="4731137" cy="1855926"/>
          </a:xfrm>
        </p:spPr>
        <p:txBody>
          <a:bodyPr/>
          <a:lstStyle/>
          <a:p>
            <a:pPr lvl="0"/>
            <a:endParaRPr lang="en-US" dirty="0"/>
          </a:p>
          <a:p>
            <a:pPr lvl="0"/>
            <a:r>
              <a:rPr lang="en-US" dirty="0"/>
              <a:t>Inside Out – ISBN: 9781292346830</a:t>
            </a:r>
            <a:endParaRPr lang="it-IT" dirty="0"/>
          </a:p>
          <a:p>
            <a:pPr lvl="0"/>
            <a:r>
              <a:rPr lang="en-US" dirty="0"/>
              <a:t>The Incredibles 2 – ISBN: 9781292346854</a:t>
            </a:r>
            <a:endParaRPr lang="it-IT" dirty="0"/>
          </a:p>
          <a:p>
            <a:pPr lvl="0"/>
            <a:r>
              <a:rPr lang="en-US" dirty="0"/>
              <a:t>Shaun the Sheep – Save the Tree – ISBN: 9781447931348</a:t>
            </a:r>
            <a:endParaRPr lang="it-IT" dirty="0"/>
          </a:p>
          <a:p>
            <a:pPr lvl="0"/>
            <a:r>
              <a:rPr lang="en-US" dirty="0"/>
              <a:t>The Wizard of Oz – ISBN: 9781408288344</a:t>
            </a:r>
            <a:endParaRPr lang="it-IT" dirty="0"/>
          </a:p>
          <a:p>
            <a:endParaRPr lang="it-IT" dirty="0"/>
          </a:p>
        </p:txBody>
      </p:sp>
      <p:sp>
        <p:nvSpPr>
          <p:cNvPr id="6" name="Segnaposto piè di pagina 5">
            <a:extLst>
              <a:ext uri="{FF2B5EF4-FFF2-40B4-BE49-F238E27FC236}">
                <a16:creationId xmlns:a16="http://schemas.microsoft.com/office/drawing/2014/main" id="{C64BE70B-2D56-26D2-545E-011988066E23}"/>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BD0F1272-09C5-D3C9-0C04-0A4CDE7DC6CD}"/>
              </a:ext>
            </a:extLst>
          </p:cNvPr>
          <p:cNvSpPr>
            <a:spLocks noGrp="1"/>
          </p:cNvSpPr>
          <p:nvPr>
            <p:ph type="sldNum" sz="quarter" idx="12"/>
          </p:nvPr>
        </p:nvSpPr>
        <p:spPr/>
        <p:txBody>
          <a:bodyPr/>
          <a:lstStyle/>
          <a:p>
            <a:fld id="{27BB625B-AB5A-C845-B50B-ED205C3DDF7A}" type="slidenum">
              <a:rPr lang="en-US" noProof="0" smtClean="0"/>
              <a:t>12</a:t>
            </a:fld>
            <a:endParaRPr lang="en-US" noProof="0"/>
          </a:p>
        </p:txBody>
      </p:sp>
      <p:pic>
        <p:nvPicPr>
          <p:cNvPr id="4098" name="Picture 2" descr="Inside out. Level 4. Con espansione online : Vv.Aa: Amazon.it: Libri">
            <a:extLst>
              <a:ext uri="{FF2B5EF4-FFF2-40B4-BE49-F238E27FC236}">
                <a16:creationId xmlns:a16="http://schemas.microsoft.com/office/drawing/2014/main" id="{59F5931F-1062-AB62-E49A-81FB6449C7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1319" y="75937"/>
            <a:ext cx="2619225" cy="3226419"/>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descr="Immagine che contiene testo, albero, poster, vestiti&#10;&#10;Il contenuto generato dall'IA potrebbe non essere corretto.">
            <a:extLst>
              <a:ext uri="{FF2B5EF4-FFF2-40B4-BE49-F238E27FC236}">
                <a16:creationId xmlns:a16="http://schemas.microsoft.com/office/drawing/2014/main" id="{3159C004-9DB2-3B7B-2D95-3B56148E5E4C}"/>
              </a:ext>
            </a:extLst>
          </p:cNvPr>
          <p:cNvPicPr>
            <a:picLocks noChangeAspect="1"/>
          </p:cNvPicPr>
          <p:nvPr/>
        </p:nvPicPr>
        <p:blipFill>
          <a:blip r:embed="rId3"/>
          <a:stretch>
            <a:fillRect/>
          </a:stretch>
        </p:blipFill>
        <p:spPr>
          <a:xfrm>
            <a:off x="8436441" y="3424458"/>
            <a:ext cx="2748871" cy="3396464"/>
          </a:xfrm>
          <a:prstGeom prst="rect">
            <a:avLst/>
          </a:prstGeom>
        </p:spPr>
      </p:pic>
      <p:pic>
        <p:nvPicPr>
          <p:cNvPr id="4102" name="Picture 6" descr="Level 3: The Wizard of Oz ePub with Integrated Audio (Pearson English Kids  Readers) (English Edition) eBook : Helen Parker, Nikolas Ilic: Amazon.it:  Kindle Store">
            <a:extLst>
              <a:ext uri="{FF2B5EF4-FFF2-40B4-BE49-F238E27FC236}">
                <a16:creationId xmlns:a16="http://schemas.microsoft.com/office/drawing/2014/main" id="{D9780843-9144-2F74-DF85-213451F9E9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1320" y="3509940"/>
            <a:ext cx="2619224" cy="3225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enguin Kids Level 4 : The Incredibles 2">
            <a:extLst>
              <a:ext uri="{FF2B5EF4-FFF2-40B4-BE49-F238E27FC236}">
                <a16:creationId xmlns:a16="http://schemas.microsoft.com/office/drawing/2014/main" id="{52301879-44EE-9193-DEC1-71E735B8B3A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141" t="9288" r="16834" b="9813"/>
          <a:stretch>
            <a:fillRect/>
          </a:stretch>
        </p:blipFill>
        <p:spPr bwMode="auto">
          <a:xfrm>
            <a:off x="8479201" y="-9085"/>
            <a:ext cx="2772008" cy="3396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268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462CBC3-2E43-30BB-BB2B-635DF6C5F670}"/>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246FBF9E-C15E-7E5B-6158-B4FCC7B8CC4C}"/>
              </a:ext>
            </a:extLst>
          </p:cNvPr>
          <p:cNvSpPr>
            <a:spLocks noGrp="1"/>
          </p:cNvSpPr>
          <p:nvPr>
            <p:ph type="title"/>
          </p:nvPr>
        </p:nvSpPr>
        <p:spPr/>
        <p:txBody>
          <a:bodyPr/>
          <a:lstStyle/>
          <a:p>
            <a:r>
              <a:rPr lang="it-IT" dirty="0" err="1"/>
              <a:t>Timeless</a:t>
            </a:r>
            <a:r>
              <a:rPr lang="it-IT" dirty="0"/>
              <a:t> </a:t>
            </a:r>
            <a:r>
              <a:rPr lang="it-IT" dirty="0" err="1"/>
              <a:t>classics</a:t>
            </a:r>
            <a:endParaRPr lang="it-IT" dirty="0"/>
          </a:p>
        </p:txBody>
      </p:sp>
      <p:sp>
        <p:nvSpPr>
          <p:cNvPr id="4" name="Segnaposto contenuto 3">
            <a:extLst>
              <a:ext uri="{FF2B5EF4-FFF2-40B4-BE49-F238E27FC236}">
                <a16:creationId xmlns:a16="http://schemas.microsoft.com/office/drawing/2014/main" id="{EB899A5D-29CB-9CBF-3236-339A71BA2471}"/>
              </a:ext>
            </a:extLst>
          </p:cNvPr>
          <p:cNvSpPr>
            <a:spLocks noGrp="1"/>
          </p:cNvSpPr>
          <p:nvPr>
            <p:ph idx="1"/>
          </p:nvPr>
        </p:nvSpPr>
        <p:spPr>
          <a:xfrm>
            <a:off x="550165" y="2835189"/>
            <a:ext cx="5192610" cy="1277791"/>
          </a:xfrm>
        </p:spPr>
        <p:txBody>
          <a:bodyPr/>
          <a:lstStyle/>
          <a:p>
            <a:pPr lvl="0"/>
            <a:r>
              <a:rPr lang="en-US" dirty="0"/>
              <a:t>The Lion King – ISBN: 9781292346809</a:t>
            </a:r>
            <a:endParaRPr lang="it-IT" dirty="0"/>
          </a:p>
          <a:p>
            <a:pPr lvl="0"/>
            <a:r>
              <a:rPr lang="en-US" dirty="0"/>
              <a:t>The Jungle Book – Mowgli Meets Baloo – ISBN: 9781292346687</a:t>
            </a:r>
            <a:endParaRPr lang="it-IT" dirty="0"/>
          </a:p>
          <a:p>
            <a:pPr lvl="0"/>
            <a:r>
              <a:rPr lang="en-US" dirty="0"/>
              <a:t>Goldilocks &amp; the Three Bears – ISBN: 9781292239958</a:t>
            </a:r>
            <a:endParaRPr lang="it-IT" dirty="0"/>
          </a:p>
          <a:p>
            <a:endParaRPr lang="it-IT" dirty="0"/>
          </a:p>
        </p:txBody>
      </p:sp>
      <p:sp>
        <p:nvSpPr>
          <p:cNvPr id="5" name="Segnaposto testo 4">
            <a:extLst>
              <a:ext uri="{FF2B5EF4-FFF2-40B4-BE49-F238E27FC236}">
                <a16:creationId xmlns:a16="http://schemas.microsoft.com/office/drawing/2014/main" id="{C9EB6693-B6DF-2D8C-691A-5012D82062B2}"/>
              </a:ext>
            </a:extLst>
          </p:cNvPr>
          <p:cNvSpPr>
            <a:spLocks noGrp="1"/>
          </p:cNvSpPr>
          <p:nvPr>
            <p:ph type="body" sz="quarter" idx="14"/>
          </p:nvPr>
        </p:nvSpPr>
        <p:spPr/>
        <p:txBody>
          <a:bodyPr/>
          <a:lstStyle/>
          <a:p>
            <a:endParaRPr lang="it-IT"/>
          </a:p>
        </p:txBody>
      </p:sp>
      <p:sp>
        <p:nvSpPr>
          <p:cNvPr id="6" name="Segnaposto piè di pagina 5">
            <a:extLst>
              <a:ext uri="{FF2B5EF4-FFF2-40B4-BE49-F238E27FC236}">
                <a16:creationId xmlns:a16="http://schemas.microsoft.com/office/drawing/2014/main" id="{ECBBF1D0-5DDF-A073-6F57-403A79B48EF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F1E6DA72-F5BD-6CB4-CD6A-E35677D31C00}"/>
              </a:ext>
            </a:extLst>
          </p:cNvPr>
          <p:cNvSpPr>
            <a:spLocks noGrp="1"/>
          </p:cNvSpPr>
          <p:nvPr>
            <p:ph type="sldNum" sz="quarter" idx="12"/>
          </p:nvPr>
        </p:nvSpPr>
        <p:spPr/>
        <p:txBody>
          <a:bodyPr/>
          <a:lstStyle/>
          <a:p>
            <a:fld id="{27BB625B-AB5A-C845-B50B-ED205C3DDF7A}" type="slidenum">
              <a:rPr lang="en-US" noProof="0" smtClean="0"/>
              <a:t>13</a:t>
            </a:fld>
            <a:endParaRPr lang="en-US" noProof="0"/>
          </a:p>
        </p:txBody>
      </p:sp>
      <p:pic>
        <p:nvPicPr>
          <p:cNvPr id="5122" name="Picture 2" descr="The lion king. Level 4. Con espansione online : Vv.Aa: Amazon.it: Libri">
            <a:extLst>
              <a:ext uri="{FF2B5EF4-FFF2-40B4-BE49-F238E27FC236}">
                <a16:creationId xmlns:a16="http://schemas.microsoft.com/office/drawing/2014/main" id="{C44C295F-CC6F-C444-38A3-49F94E29ED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8351" y="57806"/>
            <a:ext cx="2682798" cy="330472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he jungle book. Mowgli meets Baloo. Level 2. Con espansione online">
            <a:extLst>
              <a:ext uri="{FF2B5EF4-FFF2-40B4-BE49-F238E27FC236}">
                <a16:creationId xmlns:a16="http://schemas.microsoft.com/office/drawing/2014/main" id="{AA0C0CB5-0B10-0E12-3959-A3105620F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8351" y="3495466"/>
            <a:ext cx="2682798" cy="330393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Level 1: Goldilocks and the Three Bears (Pearson English Story Readers) ( English Edition) eBook : Hughes, Annie: Amazon.it: Kindle Store">
            <a:extLst>
              <a:ext uri="{FF2B5EF4-FFF2-40B4-BE49-F238E27FC236}">
                <a16:creationId xmlns:a16="http://schemas.microsoft.com/office/drawing/2014/main" id="{A44A58DD-C151-679E-CC96-2D602D9AA4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725" y="1610416"/>
            <a:ext cx="2829536" cy="4002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086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645CD2B-4558-FB4F-8FE4-E2B6AE788D8C}"/>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4E58DF5E-8264-E8FE-012A-57B708EB527D}"/>
              </a:ext>
            </a:extLst>
          </p:cNvPr>
          <p:cNvSpPr>
            <a:spLocks noGrp="1"/>
          </p:cNvSpPr>
          <p:nvPr>
            <p:ph type="title"/>
          </p:nvPr>
        </p:nvSpPr>
        <p:spPr/>
        <p:txBody>
          <a:bodyPr/>
          <a:lstStyle/>
          <a:p>
            <a:r>
              <a:rPr lang="it-IT" dirty="0"/>
              <a:t>Perché Read to be Happy?</a:t>
            </a:r>
          </a:p>
        </p:txBody>
      </p:sp>
      <p:sp>
        <p:nvSpPr>
          <p:cNvPr id="5" name="Segnaposto testo 4">
            <a:extLst>
              <a:ext uri="{FF2B5EF4-FFF2-40B4-BE49-F238E27FC236}">
                <a16:creationId xmlns:a16="http://schemas.microsoft.com/office/drawing/2014/main" id="{A48DECC6-FB58-2681-2268-5F13103A8A8E}"/>
              </a:ext>
            </a:extLst>
          </p:cNvPr>
          <p:cNvSpPr>
            <a:spLocks noGrp="1"/>
          </p:cNvSpPr>
          <p:nvPr>
            <p:ph type="body" idx="1"/>
          </p:nvPr>
        </p:nvSpPr>
        <p:spPr>
          <a:xfrm>
            <a:off x="917631" y="1861493"/>
            <a:ext cx="5446025" cy="274320"/>
          </a:xfrm>
        </p:spPr>
        <p:txBody>
          <a:bodyPr/>
          <a:lstStyle/>
          <a:p>
            <a:r>
              <a:rPr lang="it-IT" dirty="0"/>
              <a:t>Favorisce inclusione e partecipazione attiva</a:t>
            </a:r>
          </a:p>
        </p:txBody>
      </p:sp>
      <p:sp>
        <p:nvSpPr>
          <p:cNvPr id="8" name="Segnaposto testo 7">
            <a:extLst>
              <a:ext uri="{FF2B5EF4-FFF2-40B4-BE49-F238E27FC236}">
                <a16:creationId xmlns:a16="http://schemas.microsoft.com/office/drawing/2014/main" id="{3ED3ED3D-D874-F95B-C50D-AE3DAE4CAA5D}"/>
              </a:ext>
            </a:extLst>
          </p:cNvPr>
          <p:cNvSpPr>
            <a:spLocks noGrp="1"/>
          </p:cNvSpPr>
          <p:nvPr>
            <p:ph type="body" idx="41"/>
          </p:nvPr>
        </p:nvSpPr>
        <p:spPr>
          <a:xfrm>
            <a:off x="938380" y="2569255"/>
            <a:ext cx="5446025" cy="274320"/>
          </a:xfrm>
        </p:spPr>
        <p:txBody>
          <a:bodyPr/>
          <a:lstStyle/>
          <a:p>
            <a:r>
              <a:rPr lang="it-IT" dirty="0"/>
              <a:t>Stimola piacere per la lettura e l’uso dell’inglese</a:t>
            </a:r>
          </a:p>
        </p:txBody>
      </p:sp>
      <p:sp>
        <p:nvSpPr>
          <p:cNvPr id="11" name="Segnaposto testo 10">
            <a:extLst>
              <a:ext uri="{FF2B5EF4-FFF2-40B4-BE49-F238E27FC236}">
                <a16:creationId xmlns:a16="http://schemas.microsoft.com/office/drawing/2014/main" id="{ED2987AC-E31D-33C0-1142-0B619ED53C24}"/>
              </a:ext>
            </a:extLst>
          </p:cNvPr>
          <p:cNvSpPr>
            <a:spLocks noGrp="1"/>
          </p:cNvSpPr>
          <p:nvPr>
            <p:ph type="body" idx="42"/>
          </p:nvPr>
        </p:nvSpPr>
        <p:spPr>
          <a:xfrm>
            <a:off x="941612" y="3291298"/>
            <a:ext cx="5446025" cy="274320"/>
          </a:xfrm>
        </p:spPr>
        <p:txBody>
          <a:bodyPr/>
          <a:lstStyle/>
          <a:p>
            <a:r>
              <a:rPr lang="it-IT" dirty="0"/>
              <a:t>Sostiene il benessere emotivo degli studenti</a:t>
            </a:r>
          </a:p>
        </p:txBody>
      </p:sp>
      <p:sp>
        <p:nvSpPr>
          <p:cNvPr id="13" name="Segnaposto piè di pagina 12">
            <a:extLst>
              <a:ext uri="{FF2B5EF4-FFF2-40B4-BE49-F238E27FC236}">
                <a16:creationId xmlns:a16="http://schemas.microsoft.com/office/drawing/2014/main" id="{242665DA-4F7E-2B40-7DFC-85DF310E4C56}"/>
              </a:ext>
            </a:extLst>
          </p:cNvPr>
          <p:cNvSpPr>
            <a:spLocks noGrp="1"/>
          </p:cNvSpPr>
          <p:nvPr>
            <p:ph type="ftr" sz="quarter" idx="11"/>
          </p:nvPr>
        </p:nvSpPr>
        <p:spPr/>
        <p:txBody>
          <a:bodyPr/>
          <a:lstStyle/>
          <a:p>
            <a:r>
              <a:rPr lang="en-US" noProof="0"/>
              <a:t>Copyright 2025 Pearson. All rights reserved.</a:t>
            </a:r>
          </a:p>
        </p:txBody>
      </p:sp>
      <p:sp>
        <p:nvSpPr>
          <p:cNvPr id="14" name="Segnaposto numero diapositiva 13">
            <a:extLst>
              <a:ext uri="{FF2B5EF4-FFF2-40B4-BE49-F238E27FC236}">
                <a16:creationId xmlns:a16="http://schemas.microsoft.com/office/drawing/2014/main" id="{301BF512-389A-77E5-B731-9D5377488D0A}"/>
              </a:ext>
            </a:extLst>
          </p:cNvPr>
          <p:cNvSpPr>
            <a:spLocks noGrp="1"/>
          </p:cNvSpPr>
          <p:nvPr>
            <p:ph type="sldNum" sz="quarter" idx="12"/>
          </p:nvPr>
        </p:nvSpPr>
        <p:spPr/>
        <p:txBody>
          <a:bodyPr/>
          <a:lstStyle/>
          <a:p>
            <a:fld id="{27BB625B-AB5A-C845-B50B-ED205C3DDF7A}" type="slidenum">
              <a:rPr lang="en-US" noProof="0" smtClean="0"/>
              <a:pPr/>
              <a:t>14</a:t>
            </a:fld>
            <a:endParaRPr lang="en-US" noProof="0"/>
          </a:p>
        </p:txBody>
      </p:sp>
      <p:sp>
        <p:nvSpPr>
          <p:cNvPr id="15" name="Segnaposto testo 10">
            <a:extLst>
              <a:ext uri="{FF2B5EF4-FFF2-40B4-BE49-F238E27FC236}">
                <a16:creationId xmlns:a16="http://schemas.microsoft.com/office/drawing/2014/main" id="{6E28B299-479B-24A7-A409-6E21E04206A5}"/>
              </a:ext>
            </a:extLst>
          </p:cNvPr>
          <p:cNvSpPr txBox="1">
            <a:spLocks/>
          </p:cNvSpPr>
          <p:nvPr/>
        </p:nvSpPr>
        <p:spPr bwMode="white">
          <a:xfrm>
            <a:off x="941612" y="4014426"/>
            <a:ext cx="5446025" cy="2743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r>
              <a:rPr lang="it-IT" dirty="0"/>
              <a:t>Rafforza il ruolo dell’insegnante con strumenti innovativi</a:t>
            </a:r>
          </a:p>
        </p:txBody>
      </p:sp>
      <p:sp>
        <p:nvSpPr>
          <p:cNvPr id="16" name="Segnaposto testo 10">
            <a:extLst>
              <a:ext uri="{FF2B5EF4-FFF2-40B4-BE49-F238E27FC236}">
                <a16:creationId xmlns:a16="http://schemas.microsoft.com/office/drawing/2014/main" id="{9383D92F-4E90-6BF6-0F34-BFF3E1BB194C}"/>
              </a:ext>
            </a:extLst>
          </p:cNvPr>
          <p:cNvSpPr txBox="1">
            <a:spLocks/>
          </p:cNvSpPr>
          <p:nvPr/>
        </p:nvSpPr>
        <p:spPr bwMode="white">
          <a:xfrm>
            <a:off x="941611" y="4737555"/>
            <a:ext cx="6389024" cy="2743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r>
              <a:rPr lang="it-IT" dirty="0"/>
              <a:t>Crea una scuola e una classe più collaborativa e consapevole</a:t>
            </a:r>
          </a:p>
        </p:txBody>
      </p:sp>
      <p:sp>
        <p:nvSpPr>
          <p:cNvPr id="17" name="Connettore pagina esterna 16">
            <a:extLst>
              <a:ext uri="{FF2B5EF4-FFF2-40B4-BE49-F238E27FC236}">
                <a16:creationId xmlns:a16="http://schemas.microsoft.com/office/drawing/2014/main" id="{59B6A9E1-671D-48DC-9238-E016CCBA0DBD}"/>
              </a:ext>
            </a:extLst>
          </p:cNvPr>
          <p:cNvSpPr/>
          <p:nvPr/>
        </p:nvSpPr>
        <p:spPr>
          <a:xfrm rot="16200000">
            <a:off x="593318" y="1861493"/>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onnettore pagina esterna 17">
            <a:extLst>
              <a:ext uri="{FF2B5EF4-FFF2-40B4-BE49-F238E27FC236}">
                <a16:creationId xmlns:a16="http://schemas.microsoft.com/office/drawing/2014/main" id="{77C4BBAE-378E-2FBD-B73D-14FA4DF4C6E5}"/>
              </a:ext>
            </a:extLst>
          </p:cNvPr>
          <p:cNvSpPr/>
          <p:nvPr/>
        </p:nvSpPr>
        <p:spPr>
          <a:xfrm rot="16200000">
            <a:off x="593319" y="2555852"/>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onnettore pagina esterna 18">
            <a:extLst>
              <a:ext uri="{FF2B5EF4-FFF2-40B4-BE49-F238E27FC236}">
                <a16:creationId xmlns:a16="http://schemas.microsoft.com/office/drawing/2014/main" id="{6B5C44F9-AF10-E14B-66B9-63E56C9557D2}"/>
              </a:ext>
            </a:extLst>
          </p:cNvPr>
          <p:cNvSpPr/>
          <p:nvPr/>
        </p:nvSpPr>
        <p:spPr>
          <a:xfrm rot="16200000">
            <a:off x="593318" y="3291297"/>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onnettore pagina esterna 19">
            <a:extLst>
              <a:ext uri="{FF2B5EF4-FFF2-40B4-BE49-F238E27FC236}">
                <a16:creationId xmlns:a16="http://schemas.microsoft.com/office/drawing/2014/main" id="{53586E76-1163-1E14-D5AA-D52867077418}"/>
              </a:ext>
            </a:extLst>
          </p:cNvPr>
          <p:cNvSpPr/>
          <p:nvPr/>
        </p:nvSpPr>
        <p:spPr>
          <a:xfrm rot="16200000">
            <a:off x="593318" y="3983687"/>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Connettore pagina esterna 20">
            <a:extLst>
              <a:ext uri="{FF2B5EF4-FFF2-40B4-BE49-F238E27FC236}">
                <a16:creationId xmlns:a16="http://schemas.microsoft.com/office/drawing/2014/main" id="{A78CE870-9E20-6C2D-885A-C34D27C63E50}"/>
              </a:ext>
            </a:extLst>
          </p:cNvPr>
          <p:cNvSpPr/>
          <p:nvPr/>
        </p:nvSpPr>
        <p:spPr>
          <a:xfrm rot="16200000">
            <a:off x="593319" y="4749921"/>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Nastro inclinato in alto 3">
            <a:extLst>
              <a:ext uri="{FF2B5EF4-FFF2-40B4-BE49-F238E27FC236}">
                <a16:creationId xmlns:a16="http://schemas.microsoft.com/office/drawing/2014/main" id="{02A7585A-32FF-8A7D-C8AC-3A5728BABEDC}"/>
              </a:ext>
            </a:extLst>
          </p:cNvPr>
          <p:cNvSpPr/>
          <p:nvPr/>
        </p:nvSpPr>
        <p:spPr>
          <a:xfrm>
            <a:off x="7330635" y="1457088"/>
            <a:ext cx="3677264" cy="1357449"/>
          </a:xfrm>
          <a:prstGeom prst="ribbon2">
            <a:avLst/>
          </a:prstGeom>
          <a:solidFill>
            <a:srgbClr val="DF41CF"/>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National </a:t>
            </a:r>
            <a:r>
              <a:rPr lang="it-IT" dirty="0" err="1"/>
              <a:t>Year</a:t>
            </a:r>
            <a:r>
              <a:rPr lang="it-IT" dirty="0"/>
              <a:t> of Reading 2026</a:t>
            </a:r>
          </a:p>
        </p:txBody>
      </p:sp>
      <p:grpSp>
        <p:nvGrpSpPr>
          <p:cNvPr id="12" name="Gruppo 11">
            <a:extLst>
              <a:ext uri="{FF2B5EF4-FFF2-40B4-BE49-F238E27FC236}">
                <a16:creationId xmlns:a16="http://schemas.microsoft.com/office/drawing/2014/main" id="{92C142D9-A739-088B-BBC0-DAB11DF2A334}"/>
              </a:ext>
            </a:extLst>
          </p:cNvPr>
          <p:cNvGrpSpPr/>
          <p:nvPr/>
        </p:nvGrpSpPr>
        <p:grpSpPr>
          <a:xfrm>
            <a:off x="7970581" y="3713617"/>
            <a:ext cx="2228850" cy="2047875"/>
            <a:chOff x="7970581" y="3713617"/>
            <a:chExt cx="2228850" cy="2047875"/>
          </a:xfrm>
        </p:grpSpPr>
        <p:sp>
          <p:nvSpPr>
            <p:cNvPr id="10" name="Ovale 9">
              <a:extLst>
                <a:ext uri="{FF2B5EF4-FFF2-40B4-BE49-F238E27FC236}">
                  <a16:creationId xmlns:a16="http://schemas.microsoft.com/office/drawing/2014/main" id="{3D2262C3-240D-F586-1F40-285708BD2BB2}"/>
                </a:ext>
              </a:extLst>
            </p:cNvPr>
            <p:cNvSpPr>
              <a:spLocks/>
            </p:cNvSpPr>
            <p:nvPr/>
          </p:nvSpPr>
          <p:spPr>
            <a:xfrm>
              <a:off x="7970581" y="3713617"/>
              <a:ext cx="2228850" cy="204787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descr="Immagine che contiene Carattere, testo, Elementi grafici, design&#10;&#10;Il contenuto generato dall'IA potrebbe non essere corretto.">
              <a:extLst>
                <a:ext uri="{FF2B5EF4-FFF2-40B4-BE49-F238E27FC236}">
                  <a16:creationId xmlns:a16="http://schemas.microsoft.com/office/drawing/2014/main" id="{87D27B96-FAD7-DF7D-76F4-A688AEE4210B}"/>
                </a:ext>
              </a:extLst>
            </p:cNvPr>
            <p:cNvPicPr>
              <a:picLocks noChangeAspect="1"/>
            </p:cNvPicPr>
            <p:nvPr/>
          </p:nvPicPr>
          <p:blipFill>
            <a:blip r:embed="rId2"/>
            <a:srcRect l="3681" t="6387" b="5751"/>
            <a:stretch>
              <a:fillRect/>
            </a:stretch>
          </p:blipFill>
          <p:spPr>
            <a:xfrm>
              <a:off x="8011600" y="3837902"/>
              <a:ext cx="2146812" cy="1799303"/>
            </a:xfrm>
            <a:prstGeom prst="rect">
              <a:avLst/>
            </a:prstGeom>
          </p:spPr>
        </p:pic>
      </p:grpSp>
    </p:spTree>
    <p:extLst>
      <p:ext uri="{BB962C8B-B14F-4D97-AF65-F5344CB8AC3E}">
        <p14:creationId xmlns:p14="http://schemas.microsoft.com/office/powerpoint/2010/main" val="1628654895"/>
      </p:ext>
    </p:extLst>
  </p:cSld>
  <p:clrMapOvr>
    <a:masterClrMapping/>
  </p:clrMapOvr>
</p:sld>
</file>

<file path=ppt/theme/theme1.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sPearson_PPT-Template-MATER" id="{79B6B0D6-2E33-B34D-A39A-4F3201A2CE45}" vid="{507AAD7F-F5FF-0D46-972D-39A75A18AB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f32d8e-c004-4b2a-8588-6055e191469e">
      <Terms xmlns="http://schemas.microsoft.com/office/infopath/2007/PartnerControls"/>
    </lcf76f155ced4ddcb4097134ff3c332f>
    <TaxCatchAll xmlns="84ffc5bf-a0ff-449e-baf2-5e09aebe7ba1" xsi:nil="true"/>
    <Preview xmlns="67f32d8e-c004-4b2a-8588-6055e191469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7F12155DC34684097DFFA9B1A005973" ma:contentTypeVersion="14" ma:contentTypeDescription="Create a new document." ma:contentTypeScope="" ma:versionID="baa7ceda96eefa7a5edd46deb02a8fd0">
  <xsd:schema xmlns:xsd="http://www.w3.org/2001/XMLSchema" xmlns:xs="http://www.w3.org/2001/XMLSchema" xmlns:p="http://schemas.microsoft.com/office/2006/metadata/properties" xmlns:ns2="67f32d8e-c004-4b2a-8588-6055e191469e" xmlns:ns3="84ffc5bf-a0ff-449e-baf2-5e09aebe7ba1" targetNamespace="http://schemas.microsoft.com/office/2006/metadata/properties" ma:root="true" ma:fieldsID="bcf612f2a52a0bb8ffae56a1c0e08fc5" ns2:_="" ns3:_="">
    <xsd:import namespace="67f32d8e-c004-4b2a-8588-6055e191469e"/>
    <xsd:import namespace="84ffc5bf-a0ff-449e-baf2-5e09aebe7b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Preview"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f32d8e-c004-4b2a-8588-6055e19146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Preview" ma:index="21" nillable="true" ma:displayName="Preview" ma:format="Thumbnail" ma:internalName="Preview">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ffc5bf-a0ff-449e-baf2-5e09aebe7ba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9193cb2-cb51-48b2-a90e-5130575901ff}" ma:internalName="TaxCatchAll" ma:showField="CatchAllData" ma:web="84ffc5bf-a0ff-449e-baf2-5e09aebe7b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567F57-78B4-46F6-80D2-A007D6BF718A}">
  <ds:schemaRefs>
    <ds:schemaRef ds:uri="http://schemas.microsoft.com/sharepoint/v3/contenttype/forms"/>
  </ds:schemaRefs>
</ds:datastoreItem>
</file>

<file path=customXml/itemProps2.xml><?xml version="1.0" encoding="utf-8"?>
<ds:datastoreItem xmlns:ds="http://schemas.openxmlformats.org/officeDocument/2006/customXml" ds:itemID="{CB632359-E01D-454D-81AF-DC4F0EFDEC38}">
  <ds:schemaRefs>
    <ds:schemaRef ds:uri="http://schemas.openxmlformats.org/package/2006/metadata/core-properties"/>
    <ds:schemaRef ds:uri="http://purl.org/dc/elements/1.1/"/>
    <ds:schemaRef ds:uri="http://schemas.microsoft.com/office/2006/documentManagement/types"/>
    <ds:schemaRef ds:uri="http://www.w3.org/XML/1998/namespace"/>
    <ds:schemaRef ds:uri="http://purl.org/dc/terms/"/>
    <ds:schemaRef ds:uri="http://schemas.microsoft.com/office/infopath/2007/PartnerControls"/>
    <ds:schemaRef ds:uri="84ffc5bf-a0ff-449e-baf2-5e09aebe7ba1"/>
    <ds:schemaRef ds:uri="67f32d8e-c004-4b2a-8588-6055e191469e"/>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B643D923-6A28-4B74-8767-AAE03B263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f32d8e-c004-4b2a-8588-6055e191469e"/>
    <ds:schemaRef ds:uri="84ffc5bf-a0ff-449e-baf2-5e09aebe7b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readers</Template>
  <TotalTime>199</TotalTime>
  <Words>803</Words>
  <Application>Microsoft Office PowerPoint</Application>
  <PresentationFormat>Widescreen</PresentationFormat>
  <Paragraphs>129</Paragraphs>
  <Slides>14</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14</vt:i4>
      </vt:variant>
    </vt:vector>
  </HeadingPairs>
  <TitlesOfParts>
    <vt:vector size="21" baseType="lpstr">
      <vt:lpstr>Arial</vt:lpstr>
      <vt:lpstr>Plus Jakarta Sans Medium</vt:lpstr>
      <vt:lpstr>Plus Jakarta Sans SemiBold</vt:lpstr>
      <vt:lpstr>Plus Jakarta Sans</vt:lpstr>
      <vt:lpstr>Wingdings</vt:lpstr>
      <vt:lpstr>Plus Jakarta Sans ExtraLight</vt:lpstr>
      <vt:lpstr>Pearson Theme</vt:lpstr>
      <vt:lpstr>Presentazione standard di PowerPoint</vt:lpstr>
      <vt:lpstr>Presentazione standard di PowerPoint</vt:lpstr>
      <vt:lpstr>Progetto didattico metodologico</vt:lpstr>
      <vt:lpstr>Perché la lettura fa bene?</vt:lpstr>
      <vt:lpstr>Un progetto didattico inclusivo</vt:lpstr>
      <vt:lpstr>Cittadinanza digitale e accessibilità</vt:lpstr>
      <vt:lpstr>Presentazione standard di PowerPoint</vt:lpstr>
      <vt:lpstr>Temi principali – autunno 2025 </vt:lpstr>
      <vt:lpstr>Come funziona il progetto</vt:lpstr>
      <vt:lpstr>Materiali a supporto del progetto</vt:lpstr>
      <vt:lpstr>Female empowerment </vt:lpstr>
      <vt:lpstr>Olympic games </vt:lpstr>
      <vt:lpstr>Timeless classics</vt:lpstr>
      <vt:lpstr>Perché Read to be Happy?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Aimetti</dc:creator>
  <cp:lastModifiedBy>Anna Aimetti</cp:lastModifiedBy>
  <cp:revision>1</cp:revision>
  <dcterms:created xsi:type="dcterms:W3CDTF">2025-07-28T13:18:04Z</dcterms:created>
  <dcterms:modified xsi:type="dcterms:W3CDTF">2025-09-15T07:38:53Z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0x01010097F12155DC34684097DFFA9B1A005973</vt:lpwstr>
  </property>
  <property fmtid="{D5CDD505-2E9C-101B-9397-08002B2CF9AE}" pid="3" name="MediaServiceImageTags">
    <vt:lpwstr/>
  </property>
</Properties>
</file>