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959" r:id="rId4"/>
  </p:sldMasterIdLst>
  <p:notesMasterIdLst>
    <p:notesMasterId r:id="rId20"/>
  </p:notesMasterIdLst>
  <p:handoutMasterIdLst>
    <p:handoutMasterId r:id="rId21"/>
  </p:handoutMasterIdLst>
  <p:sldIdLst>
    <p:sldId id="256" r:id="rId5"/>
    <p:sldId id="258" r:id="rId6"/>
    <p:sldId id="260" r:id="rId7"/>
    <p:sldId id="261" r:id="rId8"/>
    <p:sldId id="262" r:id="rId9"/>
    <p:sldId id="263" r:id="rId10"/>
    <p:sldId id="271" r:id="rId11"/>
    <p:sldId id="264" r:id="rId12"/>
    <p:sldId id="265" r:id="rId13"/>
    <p:sldId id="272" r:id="rId14"/>
    <p:sldId id="270" r:id="rId15"/>
    <p:sldId id="266" r:id="rId16"/>
    <p:sldId id="267" r:id="rId17"/>
    <p:sldId id="268" r:id="rId18"/>
    <p:sldId id="269" r:id="rId19"/>
  </p:sldIdLst>
  <p:sldSz cx="12192000" cy="6858000"/>
  <p:notesSz cx="6858000" cy="9144000"/>
  <p:embeddedFontLst>
    <p:embeddedFont>
      <p:font typeface="Plus Jakarta Sans" pitchFamily="2" charset="0"/>
      <p:regular r:id="rId22"/>
      <p:bold r:id="rId23"/>
      <p:italic r:id="rId24"/>
      <p:boldItalic r:id="rId25"/>
    </p:embeddedFont>
    <p:embeddedFont>
      <p:font typeface="Plus Jakarta Sans ExtraLight" pitchFamily="2" charset="0"/>
      <p:regular r:id="rId26"/>
      <p:bold r:id="rId27"/>
      <p:italic r:id="rId28"/>
      <p:boldItalic r:id="rId29"/>
    </p:embeddedFont>
    <p:embeddedFont>
      <p:font typeface="Plus Jakarta Sans Medium" pitchFamily="2" charset="0"/>
      <p:regular r:id="rId30"/>
      <p:italic r:id="rId31"/>
    </p:embeddedFont>
    <p:embeddedFont>
      <p:font typeface="Plus Jakarta Sans SemiBold" pitchFamily="2"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F5370F-EADF-81FA-8068-58A0A4B134BB}" name="Joan Lambert" initials="JL" userId="S::joan.lambert@pearson.com::8a317a37-0f77-4151-bb60-9515f362ceeb" providerId="AD"/>
  <p188:author id="{46694D10-DD1C-38CD-D46D-3460975AC69F}" name="Varma, Smruti" initials="SV" userId="S::Smruti.Varma@landor.com::b615f429-37b9-4a39-a286-38a6080608d4" providerId="AD"/>
  <p188:author id="{C82FDD14-FDFF-2B65-2D60-F0CE345AC948}" name="Keisha Ridwan" initials="" userId="S::Keisha.Ridwan@landor.com::b5d18e47-bc42-422a-a197-fcf3ca4d761f" providerId="AD"/>
  <p188:author id="{50668825-80D9-FAF6-E3E8-06171ECEB408}" name="Pallavi Kadam" initials="PK" userId="S::Pallavi.Kadam@landor.com::eea03d5c-5843-4108-a4f7-7b528b80ec26" providerId="AD"/>
  <p188:author id="{20F7CC8C-BECF-4DA8-E9C9-71CCD688C8BF}" name="Taylor Moore" initials="TM" userId="Taylor Moore" providerId="None"/>
  <p188:author id="{28CB41B2-B3A2-3E4F-047A-D3C6B9D178E7}" name="Tyler Brown" initials="TB" userId="S::tyler.brown@landor.com::06b81854-7bfb-41cc-8a4c-420e39506896" providerId="AD"/>
  <p188:author id="{EA6085B6-498F-E44D-5D5E-25AE0F3D7FEA}" name="Taylor Moore" initials="" userId="S::taylor.moore@pearson.com::722673e9-9160-42d3-81ab-c343631a8bbb" providerId="AD"/>
  <p188:author id="{9C19BDC1-26D5-294C-0591-99B8CAE7204D}" name="Sarah Conklin" initials="SC" userId="S::sarah.conklin1@pearson.com::9409c5db-21ed-4769-bd0f-6af5e625a0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2A5941-3811-4ACD-9CCF-2E382AC68AC3}" v="3" dt="2025-09-15T07:40:12.6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58"/>
  </p:normalViewPr>
  <p:slideViewPr>
    <p:cSldViewPr snapToGrid="0">
      <p:cViewPr varScale="1">
        <p:scale>
          <a:sx n="62" d="100"/>
          <a:sy n="62" d="100"/>
        </p:scale>
        <p:origin x="828" y="2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8.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Aimetti" userId="3addf9b8-afc1-4d4c-8889-e6f0a46122b0" providerId="ADAL" clId="{942A5941-3811-4ACD-9CCF-2E382AC68AC3}"/>
    <pc:docChg chg="modSld">
      <pc:chgData name="Anna Aimetti" userId="3addf9b8-afc1-4d4c-8889-e6f0a46122b0" providerId="ADAL" clId="{942A5941-3811-4ACD-9CCF-2E382AC68AC3}" dt="2025-09-15T07:40:12.691" v="49" actId="1440"/>
      <pc:docMkLst>
        <pc:docMk/>
      </pc:docMkLst>
      <pc:sldChg chg="modSp">
        <pc:chgData name="Anna Aimetti" userId="3addf9b8-afc1-4d4c-8889-e6f0a46122b0" providerId="ADAL" clId="{942A5941-3811-4ACD-9CCF-2E382AC68AC3}" dt="2025-09-15T07:40:09.393" v="48" actId="1440"/>
        <pc:sldMkLst>
          <pc:docMk/>
          <pc:sldMk cId="3274175522" sldId="266"/>
        </pc:sldMkLst>
        <pc:picChg chg="mod">
          <ac:chgData name="Anna Aimetti" userId="3addf9b8-afc1-4d4c-8889-e6f0a46122b0" providerId="ADAL" clId="{942A5941-3811-4ACD-9CCF-2E382AC68AC3}" dt="2025-09-15T07:40:09.393" v="48" actId="1440"/>
          <ac:picMkLst>
            <pc:docMk/>
            <pc:sldMk cId="3274175522" sldId="266"/>
            <ac:picMk id="1028" creationId="{E63058B5-EBB6-525E-0244-50F814F609BA}"/>
          </ac:picMkLst>
        </pc:picChg>
        <pc:picChg chg="mod">
          <ac:chgData name="Anna Aimetti" userId="3addf9b8-afc1-4d4c-8889-e6f0a46122b0" providerId="ADAL" clId="{942A5941-3811-4ACD-9CCF-2E382AC68AC3}" dt="2025-09-15T07:40:09.393" v="48" actId="1440"/>
          <ac:picMkLst>
            <pc:docMk/>
            <pc:sldMk cId="3274175522" sldId="266"/>
            <ac:picMk id="1030" creationId="{140B621F-007F-D1C8-0FC7-377EBD54A36E}"/>
          </ac:picMkLst>
        </pc:picChg>
      </pc:sldChg>
      <pc:sldChg chg="modSp">
        <pc:chgData name="Anna Aimetti" userId="3addf9b8-afc1-4d4c-8889-e6f0a46122b0" providerId="ADAL" clId="{942A5941-3811-4ACD-9CCF-2E382AC68AC3}" dt="2025-09-15T07:40:06.671" v="47" actId="1440"/>
        <pc:sldMkLst>
          <pc:docMk/>
          <pc:sldMk cId="2787268080" sldId="267"/>
        </pc:sldMkLst>
        <pc:picChg chg="mod">
          <ac:chgData name="Anna Aimetti" userId="3addf9b8-afc1-4d4c-8889-e6f0a46122b0" providerId="ADAL" clId="{942A5941-3811-4ACD-9CCF-2E382AC68AC3}" dt="2025-09-15T07:40:06.671" v="47" actId="1440"/>
          <ac:picMkLst>
            <pc:docMk/>
            <pc:sldMk cId="2787268080" sldId="267"/>
            <ac:picMk id="2050" creationId="{2E5B1DCC-5395-540F-E2C2-F83083074AC7}"/>
          </ac:picMkLst>
        </pc:picChg>
        <pc:picChg chg="mod">
          <ac:chgData name="Anna Aimetti" userId="3addf9b8-afc1-4d4c-8889-e6f0a46122b0" providerId="ADAL" clId="{942A5941-3811-4ACD-9CCF-2E382AC68AC3}" dt="2025-09-15T07:40:06.671" v="47" actId="1440"/>
          <ac:picMkLst>
            <pc:docMk/>
            <pc:sldMk cId="2787268080" sldId="267"/>
            <ac:picMk id="2052" creationId="{006DD9C8-A3BA-12A7-A973-365D064A639D}"/>
          </ac:picMkLst>
        </pc:picChg>
        <pc:picChg chg="mod">
          <ac:chgData name="Anna Aimetti" userId="3addf9b8-afc1-4d4c-8889-e6f0a46122b0" providerId="ADAL" clId="{942A5941-3811-4ACD-9CCF-2E382AC68AC3}" dt="2025-09-15T07:40:06.671" v="47" actId="1440"/>
          <ac:picMkLst>
            <pc:docMk/>
            <pc:sldMk cId="2787268080" sldId="267"/>
            <ac:picMk id="2054" creationId="{98CC47EA-9304-9022-82BD-313AC33BA499}"/>
          </ac:picMkLst>
        </pc:picChg>
      </pc:sldChg>
      <pc:sldChg chg="modSp">
        <pc:chgData name="Anna Aimetti" userId="3addf9b8-afc1-4d4c-8889-e6f0a46122b0" providerId="ADAL" clId="{942A5941-3811-4ACD-9CCF-2E382AC68AC3}" dt="2025-09-15T07:40:12.691" v="49" actId="1440"/>
        <pc:sldMkLst>
          <pc:docMk/>
          <pc:sldMk cId="3135086474" sldId="268"/>
        </pc:sldMkLst>
        <pc:picChg chg="mod">
          <ac:chgData name="Anna Aimetti" userId="3addf9b8-afc1-4d4c-8889-e6f0a46122b0" providerId="ADAL" clId="{942A5941-3811-4ACD-9CCF-2E382AC68AC3}" dt="2025-09-15T07:40:12.691" v="49" actId="1440"/>
          <ac:picMkLst>
            <pc:docMk/>
            <pc:sldMk cId="3135086474" sldId="268"/>
            <ac:picMk id="1026" creationId="{5E9DE34F-7F30-DCBE-888D-0A7298179C28}"/>
          </ac:picMkLst>
        </pc:picChg>
        <pc:picChg chg="mod">
          <ac:chgData name="Anna Aimetti" userId="3addf9b8-afc1-4d4c-8889-e6f0a46122b0" providerId="ADAL" clId="{942A5941-3811-4ACD-9CCF-2E382AC68AC3}" dt="2025-09-15T07:40:12.691" v="49" actId="1440"/>
          <ac:picMkLst>
            <pc:docMk/>
            <pc:sldMk cId="3135086474" sldId="268"/>
            <ac:picMk id="3074" creationId="{76E9AA55-39AE-F930-8550-B9B4A882092A}"/>
          </ac:picMkLst>
        </pc:picChg>
        <pc:picChg chg="mod">
          <ac:chgData name="Anna Aimetti" userId="3addf9b8-afc1-4d4c-8889-e6f0a46122b0" providerId="ADAL" clId="{942A5941-3811-4ACD-9CCF-2E382AC68AC3}" dt="2025-09-15T07:40:12.691" v="49" actId="1440"/>
          <ac:picMkLst>
            <pc:docMk/>
            <pc:sldMk cId="3135086474" sldId="268"/>
            <ac:picMk id="3076" creationId="{4EA15DE3-C5BE-8127-FF27-380D3C91C5DD}"/>
          </ac:picMkLst>
        </pc:picChg>
      </pc:sldChg>
      <pc:sldChg chg="modSp mod">
        <pc:chgData name="Anna Aimetti" userId="3addf9b8-afc1-4d4c-8889-e6f0a46122b0" providerId="ADAL" clId="{942A5941-3811-4ACD-9CCF-2E382AC68AC3}" dt="2025-09-15T07:40:01.838" v="46" actId="20577"/>
        <pc:sldMkLst>
          <pc:docMk/>
          <pc:sldMk cId="911068523" sldId="270"/>
        </pc:sldMkLst>
        <pc:spChg chg="mod">
          <ac:chgData name="Anna Aimetti" userId="3addf9b8-afc1-4d4c-8889-e6f0a46122b0" providerId="ADAL" clId="{942A5941-3811-4ACD-9CCF-2E382AC68AC3}" dt="2025-09-15T07:39:56.370" v="26" actId="20577"/>
          <ac:spMkLst>
            <pc:docMk/>
            <pc:sldMk cId="911068523" sldId="270"/>
            <ac:spMk id="11" creationId="{7398847B-746B-D73A-E11B-2AAD1F5469A6}"/>
          </ac:spMkLst>
        </pc:spChg>
        <pc:spChg chg="mod">
          <ac:chgData name="Anna Aimetti" userId="3addf9b8-afc1-4d4c-8889-e6f0a46122b0" providerId="ADAL" clId="{942A5941-3811-4ACD-9CCF-2E382AC68AC3}" dt="2025-09-15T07:40:01.838" v="46" actId="20577"/>
          <ac:spMkLst>
            <pc:docMk/>
            <pc:sldMk cId="911068523" sldId="270"/>
            <ac:spMk id="14" creationId="{726924DE-D061-A62F-C1B4-D2EE694A43AD}"/>
          </ac:spMkLst>
        </pc:spChg>
      </pc:sldChg>
    </pc:docChg>
  </pc:docChgLst>
  <pc:docChgLst>
    <pc:chgData name="Anna Aimetti" userId="3addf9b8-afc1-4d4c-8889-e6f0a46122b0" providerId="ADAL" clId="{D462073A-6D0B-4627-994D-570A2C174A55}"/>
    <pc:docChg chg="custSel modSld">
      <pc:chgData name="Anna Aimetti" userId="3addf9b8-afc1-4d4c-8889-e6f0a46122b0" providerId="ADAL" clId="{D462073A-6D0B-4627-994D-570A2C174A55}" dt="2025-07-29T09:18:31.449" v="182" actId="1076"/>
      <pc:docMkLst>
        <pc:docMk/>
      </pc:docMkLst>
      <pc:sldChg chg="modSp mod">
        <pc:chgData name="Anna Aimetti" userId="3addf9b8-afc1-4d4c-8889-e6f0a46122b0" providerId="ADAL" clId="{D462073A-6D0B-4627-994D-570A2C174A55}" dt="2025-07-29T09:14:44" v="6" actId="20577"/>
        <pc:sldMkLst>
          <pc:docMk/>
          <pc:sldMk cId="2176889824" sldId="256"/>
        </pc:sldMkLst>
      </pc:sldChg>
      <pc:sldChg chg="addSp modSp mod">
        <pc:chgData name="Anna Aimetti" userId="3addf9b8-afc1-4d4c-8889-e6f0a46122b0" providerId="ADAL" clId="{D462073A-6D0B-4627-994D-570A2C174A55}" dt="2025-07-29T09:15:56.649" v="149" actId="20577"/>
        <pc:sldMkLst>
          <pc:docMk/>
          <pc:sldMk cId="2289687955" sldId="260"/>
        </pc:sldMkLst>
      </pc:sldChg>
      <pc:sldChg chg="delSp modSp mod">
        <pc:chgData name="Anna Aimetti" userId="3addf9b8-afc1-4d4c-8889-e6f0a46122b0" providerId="ADAL" clId="{D462073A-6D0B-4627-994D-570A2C174A55}" dt="2025-07-29T09:18:31.449" v="182" actId="1076"/>
        <pc:sldMkLst>
          <pc:docMk/>
          <pc:sldMk cId="3274175522" sldId="266"/>
        </pc:sldMkLst>
      </pc:sldChg>
      <pc:sldChg chg="modSp mod">
        <pc:chgData name="Anna Aimetti" userId="3addf9b8-afc1-4d4c-8889-e6f0a46122b0" providerId="ADAL" clId="{D462073A-6D0B-4627-994D-570A2C174A55}" dt="2025-07-29T09:18:23.980" v="180" actId="20577"/>
        <pc:sldMkLst>
          <pc:docMk/>
          <pc:sldMk cId="2787268080" sldId="267"/>
        </pc:sldMkLst>
      </pc:sldChg>
      <pc:sldChg chg="addSp modSp mod">
        <pc:chgData name="Anna Aimetti" userId="3addf9b8-afc1-4d4c-8889-e6f0a46122b0" providerId="ADAL" clId="{D462073A-6D0B-4627-994D-570A2C174A55}" dt="2025-07-29T09:18:08.046" v="177" actId="1076"/>
        <pc:sldMkLst>
          <pc:docMk/>
          <pc:sldMk cId="3135086474" sldId="26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JAN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Sheet1!$B$2</c:f>
              <c:numCache>
                <c:formatCode>General</c:formatCode>
                <c:ptCount val="1"/>
                <c:pt idx="0">
                  <c:v>2.2999999999999998</c:v>
                </c:pt>
              </c:numCache>
            </c:numRef>
          </c:val>
          <c:extLst>
            <c:ext xmlns:c16="http://schemas.microsoft.com/office/drawing/2014/chart" uri="{C3380CC4-5D6E-409C-BE32-E72D297353CC}">
              <c16:uniqueId val="{00000000-44CE-4AFD-8A18-A9E8A47F37F0}"/>
            </c:ext>
          </c:extLst>
        </c:ser>
        <c:ser>
          <c:idx val="1"/>
          <c:order val="1"/>
          <c:tx>
            <c:strRef>
              <c:f>Sheet1!$C$1</c:f>
              <c:strCache>
                <c:ptCount val="1"/>
                <c:pt idx="0">
                  <c:v>FEB</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Sheet1!$C$2</c:f>
              <c:numCache>
                <c:formatCode>General</c:formatCode>
                <c:ptCount val="1"/>
                <c:pt idx="0">
                  <c:v>3</c:v>
                </c:pt>
              </c:numCache>
            </c:numRef>
          </c:val>
          <c:extLst>
            <c:ext xmlns:c16="http://schemas.microsoft.com/office/drawing/2014/chart" uri="{C3380CC4-5D6E-409C-BE32-E72D297353CC}">
              <c16:uniqueId val="{00000001-44CE-4AFD-8A18-A9E8A47F37F0}"/>
            </c:ext>
          </c:extLst>
        </c:ser>
        <c:ser>
          <c:idx val="2"/>
          <c:order val="2"/>
          <c:tx>
            <c:strRef>
              <c:f>Sheet1!$D$1</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Sheet1!$D$2</c:f>
              <c:numCache>
                <c:formatCode>General</c:formatCode>
                <c:ptCount val="1"/>
                <c:pt idx="0">
                  <c:v>1.8</c:v>
                </c:pt>
              </c:numCache>
            </c:numRef>
          </c:val>
          <c:extLst>
            <c:ext xmlns:c16="http://schemas.microsoft.com/office/drawing/2014/chart" uri="{C3380CC4-5D6E-409C-BE32-E72D297353CC}">
              <c16:uniqueId val="{00000002-44CE-4AFD-8A18-A9E8A47F37F0}"/>
            </c:ext>
          </c:extLst>
        </c:ser>
        <c:ser>
          <c:idx val="3"/>
          <c:order val="3"/>
          <c:tx>
            <c:strRef>
              <c:f>Sheet1!$E$1</c:f>
              <c:strCache>
                <c:ptCount val="1"/>
                <c:pt idx="0">
                  <c:v>APR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Sheet1!$E$2</c:f>
              <c:numCache>
                <c:formatCode>General</c:formatCode>
                <c:ptCount val="1"/>
                <c:pt idx="0">
                  <c:v>3.8</c:v>
                </c:pt>
              </c:numCache>
            </c:numRef>
          </c:val>
          <c:extLst>
            <c:ext xmlns:c16="http://schemas.microsoft.com/office/drawing/2014/chart" uri="{C3380CC4-5D6E-409C-BE32-E72D297353CC}">
              <c16:uniqueId val="{00000003-44CE-4AFD-8A18-A9E8A47F37F0}"/>
            </c:ext>
          </c:extLst>
        </c:ser>
        <c:ser>
          <c:idx val="4"/>
          <c:order val="4"/>
          <c:tx>
            <c:strRef>
              <c:f>Sheet1!$F$1</c:f>
              <c:strCache>
                <c:ptCount val="1"/>
                <c:pt idx="0">
                  <c:v>MAY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Sheet1!$F$2</c:f>
              <c:numCache>
                <c:formatCode>General</c:formatCode>
                <c:ptCount val="1"/>
                <c:pt idx="0">
                  <c:v>3.4</c:v>
                </c:pt>
              </c:numCache>
            </c:numRef>
          </c:val>
          <c:extLst>
            <c:ext xmlns:c16="http://schemas.microsoft.com/office/drawing/2014/chart" uri="{C3380CC4-5D6E-409C-BE32-E72D297353CC}">
              <c16:uniqueId val="{00000004-44CE-4AFD-8A18-A9E8A47F37F0}"/>
            </c:ext>
          </c:extLst>
        </c:ser>
        <c:ser>
          <c:idx val="5"/>
          <c:order val="5"/>
          <c:tx>
            <c:strRef>
              <c:f>Sheet1!$G$1</c:f>
              <c:strCache>
                <c:ptCount val="1"/>
                <c:pt idx="0">
                  <c:v>JUN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Sheet1!$G$2</c:f>
              <c:numCache>
                <c:formatCode>General</c:formatCode>
                <c:ptCount val="1"/>
                <c:pt idx="0">
                  <c:v>4.5999999999999996</c:v>
                </c:pt>
              </c:numCache>
            </c:numRef>
          </c:val>
          <c:extLst>
            <c:ext xmlns:c16="http://schemas.microsoft.com/office/drawing/2014/chart" uri="{C3380CC4-5D6E-409C-BE32-E72D297353CC}">
              <c16:uniqueId val="{00000005-44CE-4AFD-8A18-A9E8A47F37F0}"/>
            </c:ext>
          </c:extLst>
        </c:ser>
        <c:dLbls>
          <c:showLegendKey val="0"/>
          <c:showVal val="1"/>
          <c:showCatName val="0"/>
          <c:showSerName val="0"/>
          <c:showPercent val="0"/>
          <c:showBubbleSize val="0"/>
        </c:dLbls>
        <c:gapWidth val="200"/>
        <c:overlap val="-50"/>
        <c:axId val="420139552"/>
        <c:axId val="420150080"/>
      </c:barChart>
      <c:catAx>
        <c:axId val="42013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50080"/>
        <c:crosses val="autoZero"/>
        <c:auto val="1"/>
        <c:lblAlgn val="ctr"/>
        <c:lblOffset val="100"/>
        <c:noMultiLvlLbl val="0"/>
      </c:catAx>
      <c:valAx>
        <c:axId val="4201500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39552"/>
        <c:crosses val="autoZero"/>
        <c:crossBetween val="between"/>
        <c:majorUnit val="1"/>
        <c:min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1B-4635-99A7-803E23345B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1B-4635-99A7-803E23345B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1B-4635-99A7-803E23345B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1B-4635-99A7-803E23345B8C}"/>
              </c:ext>
            </c:extLst>
          </c:dPt>
          <c:cat>
            <c:strRef>
              <c:f>Sheet1!$A$2:$A$5</c:f>
              <c:strCache>
                <c:ptCount val="4"/>
                <c:pt idx="0">
                  <c:v>Q1</c:v>
                </c:pt>
                <c:pt idx="1">
                  <c:v>Q2</c:v>
                </c:pt>
                <c:pt idx="2">
                  <c:v>Q3</c:v>
                </c:pt>
                <c:pt idx="3">
                  <c:v>Q4</c:v>
                </c:pt>
              </c:strCache>
            </c:strRef>
          </c:cat>
          <c:val>
            <c:numRef>
              <c:f>Sheet1!$B$2:$B$5</c:f>
              <c:numCache>
                <c:formatCode>General</c:formatCode>
                <c:ptCount val="4"/>
                <c:pt idx="0">
                  <c:v>55</c:v>
                </c:pt>
                <c:pt idx="1">
                  <c:v>20</c:v>
                </c:pt>
                <c:pt idx="2">
                  <c:v>5</c:v>
                </c:pt>
                <c:pt idx="3">
                  <c:v>10</c:v>
                </c:pt>
              </c:numCache>
            </c:numRef>
          </c:val>
          <c:extLst>
            <c:ext xmlns:c16="http://schemas.microsoft.com/office/drawing/2014/chart" uri="{C3380CC4-5D6E-409C-BE32-E72D297353CC}">
              <c16:uniqueId val="{00000008-CC1B-4635-99A7-803E23345B8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5A484E-2BD9-3CBE-C611-D3089AC1AE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Plus Jakarta Sans Medium" pitchFamily="2" charset="0"/>
            </a:endParaRPr>
          </a:p>
        </p:txBody>
      </p:sp>
      <p:sp>
        <p:nvSpPr>
          <p:cNvPr id="3" name="Date Placeholder 2">
            <a:extLst>
              <a:ext uri="{FF2B5EF4-FFF2-40B4-BE49-F238E27FC236}">
                <a16:creationId xmlns:a16="http://schemas.microsoft.com/office/drawing/2014/main" id="{E4E7924C-FE91-B6B8-1539-895151714C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E41D17-B1DE-4F3D-8229-E6DD2286D408}" type="datetimeFigureOut">
              <a:rPr lang="en-US" smtClean="0">
                <a:latin typeface="Plus Jakarta Sans Medium" pitchFamily="2" charset="0"/>
              </a:rPr>
              <a:t>9/15/2025</a:t>
            </a:fld>
            <a:endParaRPr lang="en-US">
              <a:latin typeface="Plus Jakarta Sans Medium" pitchFamily="2" charset="0"/>
            </a:endParaRPr>
          </a:p>
        </p:txBody>
      </p:sp>
      <p:sp>
        <p:nvSpPr>
          <p:cNvPr id="4" name="Footer Placeholder 3">
            <a:extLst>
              <a:ext uri="{FF2B5EF4-FFF2-40B4-BE49-F238E27FC236}">
                <a16:creationId xmlns:a16="http://schemas.microsoft.com/office/drawing/2014/main" id="{83BB3357-0477-9C6D-6606-044FA160C4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Plus Jakarta Sans Medium" pitchFamily="2" charset="0"/>
            </a:endParaRPr>
          </a:p>
        </p:txBody>
      </p:sp>
      <p:sp>
        <p:nvSpPr>
          <p:cNvPr id="5" name="Slide Number Placeholder 4">
            <a:extLst>
              <a:ext uri="{FF2B5EF4-FFF2-40B4-BE49-F238E27FC236}">
                <a16:creationId xmlns:a16="http://schemas.microsoft.com/office/drawing/2014/main" id="{272A7606-B324-E325-4BFC-71A57E9DE4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D87F3D-D5D7-403E-A0DB-D0DC951FAB6E}" type="slidenum">
              <a:rPr lang="en-US" smtClean="0">
                <a:latin typeface="Plus Jakarta Sans Medium" pitchFamily="2" charset="0"/>
              </a:rPr>
              <a:t>‹N›</a:t>
            </a:fld>
            <a:endParaRPr lang="en-US">
              <a:latin typeface="Plus Jakarta Sans Medium" pitchFamily="2" charset="0"/>
            </a:endParaRPr>
          </a:p>
        </p:txBody>
      </p:sp>
    </p:spTree>
    <p:extLst>
      <p:ext uri="{BB962C8B-B14F-4D97-AF65-F5344CB8AC3E}">
        <p14:creationId xmlns:p14="http://schemas.microsoft.com/office/powerpoint/2010/main" val="168946460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lus Jakarta Sans Medium"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lus Jakarta Sans Medium" pitchFamily="2" charset="0"/>
              </a:defRPr>
            </a:lvl1pPr>
          </a:lstStyle>
          <a:p>
            <a:fld id="{2A9CD6B2-B732-FC41-A69E-62762D3FD565}" type="datetimeFigureOut">
              <a:rPr lang="en-US" smtClean="0"/>
              <a:pPr/>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lus Jakarta Sans Medium"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lus Jakarta Sans Medium" pitchFamily="2" charset="0"/>
              </a:defRPr>
            </a:lvl1pPr>
          </a:lstStyle>
          <a:p>
            <a:fld id="{654E6AB8-202A-7D41-9CBD-7C8AE42CF1A5}" type="slidenum">
              <a:rPr lang="en-US" smtClean="0"/>
              <a:pPr/>
              <a:t>‹N›</a:t>
            </a:fld>
            <a:endParaRPr lang="en-US"/>
          </a:p>
        </p:txBody>
      </p:sp>
    </p:spTree>
    <p:extLst>
      <p:ext uri="{BB962C8B-B14F-4D97-AF65-F5344CB8AC3E}">
        <p14:creationId xmlns:p14="http://schemas.microsoft.com/office/powerpoint/2010/main" val="962103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lus Jakarta Sans Medium" pitchFamily="2" charset="0"/>
        <a:ea typeface="+mn-ea"/>
        <a:cs typeface="+mn-cs"/>
      </a:defRPr>
    </a:lvl1pPr>
    <a:lvl2pPr marL="457200" algn="l" defTabSz="914400" rtl="0" eaLnBrk="1" latinLnBrk="0" hangingPunct="1">
      <a:defRPr sz="1200" kern="1200">
        <a:solidFill>
          <a:schemeClr val="tx1"/>
        </a:solidFill>
        <a:latin typeface="Plus Jakarta Sans Medium" pitchFamily="2" charset="0"/>
        <a:ea typeface="+mn-ea"/>
        <a:cs typeface="+mn-cs"/>
      </a:defRPr>
    </a:lvl2pPr>
    <a:lvl3pPr marL="914400" algn="l" defTabSz="914400" rtl="0" eaLnBrk="1" latinLnBrk="0" hangingPunct="1">
      <a:defRPr sz="1200" kern="1200">
        <a:solidFill>
          <a:schemeClr val="tx1"/>
        </a:solidFill>
        <a:latin typeface="Plus Jakarta Sans Medium" pitchFamily="2" charset="0"/>
        <a:ea typeface="+mn-ea"/>
        <a:cs typeface="+mn-cs"/>
      </a:defRPr>
    </a:lvl3pPr>
    <a:lvl4pPr marL="1371600" algn="l" defTabSz="914400" rtl="0" eaLnBrk="1" latinLnBrk="0" hangingPunct="1">
      <a:defRPr sz="1200" kern="1200">
        <a:solidFill>
          <a:schemeClr val="tx1"/>
        </a:solidFill>
        <a:latin typeface="Plus Jakarta Sans Medium" pitchFamily="2" charset="0"/>
        <a:ea typeface="+mn-ea"/>
        <a:cs typeface="+mn-cs"/>
      </a:defRPr>
    </a:lvl4pPr>
    <a:lvl5pPr marL="1828800" algn="l" defTabSz="914400" rtl="0" eaLnBrk="1" latinLnBrk="0" hangingPunct="1">
      <a:defRPr sz="1200" kern="1200">
        <a:solidFill>
          <a:schemeClr val="tx1"/>
        </a:solidFill>
        <a:latin typeface="Plus Jakarta Sans Medium"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Origine immagine: raccolta contenuto Microsoft 365
Questo progetto didattico valorizza l’apprendimento collaborativo e si concentra sulle esigenze di ogni studente. Promuove inclusione, partecipazione attiva e autonomia tra gli alunni. Inoltre, offre ai docenti occasioni di sviluppo professionale, fornendo spunti e strategie innovative per motivare alla lettura e favorire il successo di tutti.</a:t>
            </a:r>
          </a:p>
        </p:txBody>
      </p:sp>
      <p:sp>
        <p:nvSpPr>
          <p:cNvPr id="4" name="Segnaposto numero diapositiva 3"/>
          <p:cNvSpPr>
            <a:spLocks noGrp="1"/>
          </p:cNvSpPr>
          <p:nvPr>
            <p:ph type="sldNum" sz="quarter" idx="5"/>
          </p:nvPr>
        </p:nvSpPr>
        <p:spPr/>
        <p:txBody>
          <a:bodyPr/>
          <a:lstStyle/>
          <a:p>
            <a:fld id="{654E6AB8-202A-7D41-9CBD-7C8AE42CF1A5}" type="slidenum">
              <a:rPr lang="en-US" smtClean="0"/>
              <a:pPr/>
              <a:t>5</a:t>
            </a:fld>
            <a:endParaRPr lang="en-US"/>
          </a:p>
        </p:txBody>
      </p:sp>
    </p:spTree>
    <p:extLst>
      <p:ext uri="{BB962C8B-B14F-4D97-AF65-F5344CB8AC3E}">
        <p14:creationId xmlns:p14="http://schemas.microsoft.com/office/powerpoint/2010/main" val="1126757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39.png"/><Relationship Id="rId26" Type="http://schemas.openxmlformats.org/officeDocument/2006/relationships/image" Target="../media/image46.svg"/><Relationship Id="rId3" Type="http://schemas.openxmlformats.org/officeDocument/2006/relationships/image" Target="../media/image24.png"/><Relationship Id="rId21" Type="http://schemas.openxmlformats.org/officeDocument/2006/relationships/image" Target="../media/image42.sv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svg"/><Relationship Id="rId25" Type="http://schemas.openxmlformats.org/officeDocument/2006/relationships/image" Target="../media/image2.png"/><Relationship Id="rId2" Type="http://schemas.openxmlformats.org/officeDocument/2006/relationships/image" Target="../media/image23.jpeg"/><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jpeg"/><Relationship Id="rId5" Type="http://schemas.openxmlformats.org/officeDocument/2006/relationships/image" Target="../media/image26.png"/><Relationship Id="rId15" Type="http://schemas.openxmlformats.org/officeDocument/2006/relationships/image" Target="../media/image36.svg"/><Relationship Id="rId23" Type="http://schemas.openxmlformats.org/officeDocument/2006/relationships/image" Target="../media/image44.png"/><Relationship Id="rId10" Type="http://schemas.openxmlformats.org/officeDocument/2006/relationships/image" Target="../media/image31.png"/><Relationship Id="rId19" Type="http://schemas.openxmlformats.org/officeDocument/2006/relationships/image" Target="../media/image40.sv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emf"/><Relationship Id="rId27" Type="http://schemas.openxmlformats.org/officeDocument/2006/relationships/hyperlink" Target="https://pearsoneducationinc.sharepoint.com/sites/PearsonBrandHub/" TargetMode="External"/></Relationships>
</file>

<file path=ppt/slideLayouts/_rels/slideLayout72.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jpeg"/><Relationship Id="rId39" Type="http://schemas.openxmlformats.org/officeDocument/2006/relationships/image" Target="../media/image84.png"/><Relationship Id="rId21" Type="http://schemas.openxmlformats.org/officeDocument/2006/relationships/image" Target="../media/image66.png"/><Relationship Id="rId34" Type="http://schemas.openxmlformats.org/officeDocument/2006/relationships/image" Target="../media/image79.png"/><Relationship Id="rId42" Type="http://schemas.openxmlformats.org/officeDocument/2006/relationships/image" Target="../media/image87.png"/><Relationship Id="rId7" Type="http://schemas.openxmlformats.org/officeDocument/2006/relationships/image" Target="../media/image52.jpeg"/><Relationship Id="rId2" Type="http://schemas.openxmlformats.org/officeDocument/2006/relationships/image" Target="../media/image47.png"/><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jpeg"/><Relationship Id="rId41" Type="http://schemas.openxmlformats.org/officeDocument/2006/relationships/image" Target="../media/image86.png"/><Relationship Id="rId1" Type="http://schemas.openxmlformats.org/officeDocument/2006/relationships/slideMaster" Target="../slideMasters/slideMaster1.xml"/><Relationship Id="rId6" Type="http://schemas.openxmlformats.org/officeDocument/2006/relationships/image" Target="../media/image51.jpeg"/><Relationship Id="rId11" Type="http://schemas.openxmlformats.org/officeDocument/2006/relationships/image" Target="../media/image56.png"/><Relationship Id="rId24" Type="http://schemas.openxmlformats.org/officeDocument/2006/relationships/image" Target="../media/image69.png"/><Relationship Id="rId32" Type="http://schemas.openxmlformats.org/officeDocument/2006/relationships/image" Target="../media/image77.png"/><Relationship Id="rId37" Type="http://schemas.openxmlformats.org/officeDocument/2006/relationships/image" Target="../media/image82.png"/><Relationship Id="rId40" Type="http://schemas.openxmlformats.org/officeDocument/2006/relationships/image" Target="../media/image85.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jpeg"/><Relationship Id="rId36" Type="http://schemas.openxmlformats.org/officeDocument/2006/relationships/image" Target="../media/image81.png"/><Relationship Id="rId10" Type="http://schemas.openxmlformats.org/officeDocument/2006/relationships/image" Target="../media/image55.png"/><Relationship Id="rId19" Type="http://schemas.openxmlformats.org/officeDocument/2006/relationships/image" Target="../media/image64.png"/><Relationship Id="rId31" Type="http://schemas.openxmlformats.org/officeDocument/2006/relationships/image" Target="../media/image76.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jpeg"/><Relationship Id="rId30" Type="http://schemas.openxmlformats.org/officeDocument/2006/relationships/image" Target="../media/image75.png"/><Relationship Id="rId35" Type="http://schemas.openxmlformats.org/officeDocument/2006/relationships/image" Target="../media/image80.jpeg"/><Relationship Id="rId43" Type="http://schemas.openxmlformats.org/officeDocument/2006/relationships/image" Target="../media/image88.png"/><Relationship Id="rId8" Type="http://schemas.openxmlformats.org/officeDocument/2006/relationships/image" Target="../media/image53.png"/><Relationship Id="rId3" Type="http://schemas.openxmlformats.org/officeDocument/2006/relationships/image" Target="../media/image48.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image" Target="../media/image78.png"/><Relationship Id="rId38" Type="http://schemas.openxmlformats.org/officeDocument/2006/relationships/image" Target="../media/image8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9.png"/><Relationship Id="rId1" Type="http://schemas.openxmlformats.org/officeDocument/2006/relationships/slideMaster" Target="../slideMasters/slideMaster1.xml"/><Relationship Id="rId4" Type="http://schemas.openxmlformats.org/officeDocument/2006/relationships/chart" Target="../charts/chart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3.png"/><Relationship Id="rId39" Type="http://schemas.openxmlformats.org/officeDocument/2006/relationships/image" Target="../media/image126.png"/><Relationship Id="rId21" Type="http://schemas.openxmlformats.org/officeDocument/2006/relationships/image" Target="../media/image108.png"/><Relationship Id="rId34" Type="http://schemas.openxmlformats.org/officeDocument/2006/relationships/image" Target="../media/image121.png"/><Relationship Id="rId42" Type="http://schemas.openxmlformats.org/officeDocument/2006/relationships/image" Target="../media/image129.png"/><Relationship Id="rId47" Type="http://schemas.openxmlformats.org/officeDocument/2006/relationships/image" Target="../media/image134.png"/><Relationship Id="rId50" Type="http://schemas.openxmlformats.org/officeDocument/2006/relationships/image" Target="../media/image137.png"/><Relationship Id="rId7" Type="http://schemas.openxmlformats.org/officeDocument/2006/relationships/image" Target="../media/image94.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03.png"/><Relationship Id="rId29" Type="http://schemas.openxmlformats.org/officeDocument/2006/relationships/image" Target="../media/image116.png"/><Relationship Id="rId11" Type="http://schemas.openxmlformats.org/officeDocument/2006/relationships/image" Target="../media/image98.png"/><Relationship Id="rId24" Type="http://schemas.openxmlformats.org/officeDocument/2006/relationships/image" Target="../media/image111.png"/><Relationship Id="rId32" Type="http://schemas.openxmlformats.org/officeDocument/2006/relationships/image" Target="../media/image119.png"/><Relationship Id="rId37" Type="http://schemas.openxmlformats.org/officeDocument/2006/relationships/image" Target="../media/image124.png"/><Relationship Id="rId40" Type="http://schemas.openxmlformats.org/officeDocument/2006/relationships/image" Target="../media/image127.png"/><Relationship Id="rId45" Type="http://schemas.openxmlformats.org/officeDocument/2006/relationships/image" Target="../media/image132.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png"/><Relationship Id="rId36" Type="http://schemas.openxmlformats.org/officeDocument/2006/relationships/image" Target="../media/image123.png"/><Relationship Id="rId49" Type="http://schemas.openxmlformats.org/officeDocument/2006/relationships/image" Target="../media/image136.png"/><Relationship Id="rId10" Type="http://schemas.openxmlformats.org/officeDocument/2006/relationships/image" Target="../media/image97.png"/><Relationship Id="rId19" Type="http://schemas.openxmlformats.org/officeDocument/2006/relationships/image" Target="../media/image106.png"/><Relationship Id="rId31" Type="http://schemas.openxmlformats.org/officeDocument/2006/relationships/image" Target="../media/image118.png"/><Relationship Id="rId44" Type="http://schemas.openxmlformats.org/officeDocument/2006/relationships/image" Target="../media/image131.png"/><Relationship Id="rId52" Type="http://schemas.openxmlformats.org/officeDocument/2006/relationships/image" Target="../media/image139.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png"/><Relationship Id="rId30" Type="http://schemas.openxmlformats.org/officeDocument/2006/relationships/image" Target="../media/image117.png"/><Relationship Id="rId35" Type="http://schemas.openxmlformats.org/officeDocument/2006/relationships/image" Target="../media/image122.png"/><Relationship Id="rId43" Type="http://schemas.openxmlformats.org/officeDocument/2006/relationships/image" Target="../media/image130.png"/><Relationship Id="rId48" Type="http://schemas.openxmlformats.org/officeDocument/2006/relationships/image" Target="../media/image135.png"/><Relationship Id="rId8" Type="http://schemas.openxmlformats.org/officeDocument/2006/relationships/image" Target="../media/image95.png"/><Relationship Id="rId51" Type="http://schemas.openxmlformats.org/officeDocument/2006/relationships/image" Target="../media/image138.png"/><Relationship Id="rId3" Type="http://schemas.openxmlformats.org/officeDocument/2006/relationships/image" Target="../media/image90.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33" Type="http://schemas.openxmlformats.org/officeDocument/2006/relationships/image" Target="../media/image120.png"/><Relationship Id="rId38" Type="http://schemas.openxmlformats.org/officeDocument/2006/relationships/image" Target="../media/image125.png"/><Relationship Id="rId46" Type="http://schemas.openxmlformats.org/officeDocument/2006/relationships/image" Target="../media/image133.png"/><Relationship Id="rId20" Type="http://schemas.openxmlformats.org/officeDocument/2006/relationships/image" Target="../media/image107.png"/><Relationship Id="rId41" Type="http://schemas.openxmlformats.org/officeDocument/2006/relationships/image" Target="../media/image128.png"/><Relationship Id="rId1" Type="http://schemas.openxmlformats.org/officeDocument/2006/relationships/slideMaster" Target="../slideMasters/slideMaster1.xml"/><Relationship Id="rId6" Type="http://schemas.openxmlformats.org/officeDocument/2006/relationships/image" Target="../media/image93.png"/></Relationships>
</file>

<file path=ppt/slideLayouts/_rels/slideLayout78.xml.rels><?xml version="1.0" encoding="UTF-8" standalone="yes"?>
<Relationships xmlns="http://schemas.openxmlformats.org/package/2006/relationships"><Relationship Id="rId13" Type="http://schemas.openxmlformats.org/officeDocument/2006/relationships/image" Target="../media/image147.png"/><Relationship Id="rId18" Type="http://schemas.openxmlformats.org/officeDocument/2006/relationships/image" Target="../media/image152.png"/><Relationship Id="rId26" Type="http://schemas.openxmlformats.org/officeDocument/2006/relationships/image" Target="../media/image160.png"/><Relationship Id="rId39" Type="http://schemas.openxmlformats.org/officeDocument/2006/relationships/image" Target="../media/image173.png"/><Relationship Id="rId21" Type="http://schemas.openxmlformats.org/officeDocument/2006/relationships/image" Target="../media/image155.png"/><Relationship Id="rId34" Type="http://schemas.openxmlformats.org/officeDocument/2006/relationships/image" Target="../media/image168.png"/><Relationship Id="rId42" Type="http://schemas.openxmlformats.org/officeDocument/2006/relationships/image" Target="../media/image176.png"/><Relationship Id="rId47" Type="http://schemas.openxmlformats.org/officeDocument/2006/relationships/image" Target="../media/image181.png"/><Relationship Id="rId50" Type="http://schemas.openxmlformats.org/officeDocument/2006/relationships/image" Target="../media/image184.png"/><Relationship Id="rId7" Type="http://schemas.openxmlformats.org/officeDocument/2006/relationships/image" Target="../media/image141.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50.png"/><Relationship Id="rId29" Type="http://schemas.openxmlformats.org/officeDocument/2006/relationships/image" Target="../media/image163.png"/><Relationship Id="rId11" Type="http://schemas.openxmlformats.org/officeDocument/2006/relationships/image" Target="../media/image145.png"/><Relationship Id="rId24" Type="http://schemas.openxmlformats.org/officeDocument/2006/relationships/image" Target="../media/image158.png"/><Relationship Id="rId32" Type="http://schemas.openxmlformats.org/officeDocument/2006/relationships/image" Target="../media/image166.png"/><Relationship Id="rId37" Type="http://schemas.openxmlformats.org/officeDocument/2006/relationships/image" Target="../media/image171.png"/><Relationship Id="rId40" Type="http://schemas.openxmlformats.org/officeDocument/2006/relationships/image" Target="../media/image174.png"/><Relationship Id="rId45" Type="http://schemas.openxmlformats.org/officeDocument/2006/relationships/image" Target="../media/image179.png"/><Relationship Id="rId5" Type="http://schemas.openxmlformats.org/officeDocument/2006/relationships/image" Target="../media/image92.png"/><Relationship Id="rId15" Type="http://schemas.openxmlformats.org/officeDocument/2006/relationships/image" Target="../media/image149.png"/><Relationship Id="rId23" Type="http://schemas.openxmlformats.org/officeDocument/2006/relationships/image" Target="../media/image157.png"/><Relationship Id="rId28" Type="http://schemas.openxmlformats.org/officeDocument/2006/relationships/image" Target="../media/image162.png"/><Relationship Id="rId36" Type="http://schemas.openxmlformats.org/officeDocument/2006/relationships/image" Target="../media/image170.png"/><Relationship Id="rId49" Type="http://schemas.openxmlformats.org/officeDocument/2006/relationships/image" Target="../media/image183.png"/><Relationship Id="rId10" Type="http://schemas.openxmlformats.org/officeDocument/2006/relationships/image" Target="../media/image144.png"/><Relationship Id="rId19" Type="http://schemas.openxmlformats.org/officeDocument/2006/relationships/image" Target="../media/image153.png"/><Relationship Id="rId31" Type="http://schemas.openxmlformats.org/officeDocument/2006/relationships/image" Target="../media/image165.png"/><Relationship Id="rId44" Type="http://schemas.openxmlformats.org/officeDocument/2006/relationships/image" Target="../media/image178.png"/><Relationship Id="rId52" Type="http://schemas.openxmlformats.org/officeDocument/2006/relationships/image" Target="../media/image186.png"/><Relationship Id="rId4" Type="http://schemas.openxmlformats.org/officeDocument/2006/relationships/image" Target="../media/image91.png"/><Relationship Id="rId9" Type="http://schemas.openxmlformats.org/officeDocument/2006/relationships/image" Target="../media/image143.png"/><Relationship Id="rId14" Type="http://schemas.openxmlformats.org/officeDocument/2006/relationships/image" Target="../media/image148.png"/><Relationship Id="rId22" Type="http://schemas.openxmlformats.org/officeDocument/2006/relationships/image" Target="../media/image156.png"/><Relationship Id="rId27" Type="http://schemas.openxmlformats.org/officeDocument/2006/relationships/image" Target="../media/image161.png"/><Relationship Id="rId30" Type="http://schemas.openxmlformats.org/officeDocument/2006/relationships/image" Target="../media/image164.png"/><Relationship Id="rId35" Type="http://schemas.openxmlformats.org/officeDocument/2006/relationships/image" Target="../media/image169.png"/><Relationship Id="rId43" Type="http://schemas.openxmlformats.org/officeDocument/2006/relationships/image" Target="../media/image177.png"/><Relationship Id="rId48" Type="http://schemas.openxmlformats.org/officeDocument/2006/relationships/image" Target="../media/image182.png"/><Relationship Id="rId8" Type="http://schemas.openxmlformats.org/officeDocument/2006/relationships/image" Target="../media/image142.png"/><Relationship Id="rId51" Type="http://schemas.openxmlformats.org/officeDocument/2006/relationships/image" Target="../media/image185.png"/><Relationship Id="rId3" Type="http://schemas.openxmlformats.org/officeDocument/2006/relationships/image" Target="../media/image90.png"/><Relationship Id="rId12" Type="http://schemas.openxmlformats.org/officeDocument/2006/relationships/image" Target="../media/image146.png"/><Relationship Id="rId17" Type="http://schemas.openxmlformats.org/officeDocument/2006/relationships/image" Target="../media/image151.png"/><Relationship Id="rId25" Type="http://schemas.openxmlformats.org/officeDocument/2006/relationships/image" Target="../media/image159.png"/><Relationship Id="rId33" Type="http://schemas.openxmlformats.org/officeDocument/2006/relationships/image" Target="../media/image167.png"/><Relationship Id="rId38" Type="http://schemas.openxmlformats.org/officeDocument/2006/relationships/image" Target="../media/image172.png"/><Relationship Id="rId46" Type="http://schemas.openxmlformats.org/officeDocument/2006/relationships/image" Target="../media/image180.png"/><Relationship Id="rId20" Type="http://schemas.openxmlformats.org/officeDocument/2006/relationships/image" Target="../media/image154.png"/><Relationship Id="rId41" Type="http://schemas.openxmlformats.org/officeDocument/2006/relationships/image" Target="../media/image175.png"/><Relationship Id="rId1" Type="http://schemas.openxmlformats.org/officeDocument/2006/relationships/slideMaster" Target="../slideMasters/slideMaster1.xml"/><Relationship Id="rId6" Type="http://schemas.openxmlformats.org/officeDocument/2006/relationships/image" Target="../media/image140.png"/></Relationships>
</file>

<file path=ppt/slideLayouts/_rels/slideLayout79.xml.rels><?xml version="1.0" encoding="UTF-8" standalone="yes"?>
<Relationships xmlns="http://schemas.openxmlformats.org/package/2006/relationships"><Relationship Id="rId117" Type="http://schemas.openxmlformats.org/officeDocument/2006/relationships/image" Target="../media/image299.png"/><Relationship Id="rId21" Type="http://schemas.openxmlformats.org/officeDocument/2006/relationships/image" Target="../media/image204.png"/><Relationship Id="rId63" Type="http://schemas.openxmlformats.org/officeDocument/2006/relationships/image" Target="../media/image245.png"/><Relationship Id="rId159" Type="http://schemas.openxmlformats.org/officeDocument/2006/relationships/image" Target="../media/image341.png"/><Relationship Id="rId170" Type="http://schemas.openxmlformats.org/officeDocument/2006/relationships/image" Target="../media/image352.svg"/><Relationship Id="rId226" Type="http://schemas.openxmlformats.org/officeDocument/2006/relationships/image" Target="../media/image407.svg"/><Relationship Id="rId107" Type="http://schemas.openxmlformats.org/officeDocument/2006/relationships/image" Target="../media/image289.png"/><Relationship Id="rId11" Type="http://schemas.openxmlformats.org/officeDocument/2006/relationships/image" Target="../media/image194.png"/><Relationship Id="rId32" Type="http://schemas.openxmlformats.org/officeDocument/2006/relationships/image" Target="../media/image214.svg"/><Relationship Id="rId53" Type="http://schemas.openxmlformats.org/officeDocument/2006/relationships/image" Target="../media/image235.png"/><Relationship Id="rId74" Type="http://schemas.openxmlformats.org/officeDocument/2006/relationships/image" Target="../media/image256.svg"/><Relationship Id="rId128" Type="http://schemas.openxmlformats.org/officeDocument/2006/relationships/image" Target="../media/image310.svg"/><Relationship Id="rId149" Type="http://schemas.openxmlformats.org/officeDocument/2006/relationships/image" Target="../media/image331.png"/><Relationship Id="rId5" Type="http://schemas.openxmlformats.org/officeDocument/2006/relationships/image" Target="../media/image39.png"/><Relationship Id="rId95" Type="http://schemas.openxmlformats.org/officeDocument/2006/relationships/image" Target="../media/image277.png"/><Relationship Id="rId160" Type="http://schemas.openxmlformats.org/officeDocument/2006/relationships/image" Target="../media/image342.svg"/><Relationship Id="rId181" Type="http://schemas.openxmlformats.org/officeDocument/2006/relationships/image" Target="../media/image363.png"/><Relationship Id="rId216" Type="http://schemas.openxmlformats.org/officeDocument/2006/relationships/image" Target="../media/image398.svg"/><Relationship Id="rId237" Type="http://schemas.openxmlformats.org/officeDocument/2006/relationships/image" Target="../media/image418.svg"/><Relationship Id="rId258" Type="http://schemas.openxmlformats.org/officeDocument/2006/relationships/image" Target="../media/image438.png"/><Relationship Id="rId22" Type="http://schemas.openxmlformats.org/officeDocument/2006/relationships/image" Target="../media/image205.svg"/><Relationship Id="rId43" Type="http://schemas.openxmlformats.org/officeDocument/2006/relationships/image" Target="../media/image225.png"/><Relationship Id="rId64" Type="http://schemas.openxmlformats.org/officeDocument/2006/relationships/image" Target="../media/image246.svg"/><Relationship Id="rId118" Type="http://schemas.openxmlformats.org/officeDocument/2006/relationships/image" Target="../media/image300.svg"/><Relationship Id="rId139" Type="http://schemas.openxmlformats.org/officeDocument/2006/relationships/image" Target="../media/image321.png"/><Relationship Id="rId85" Type="http://schemas.openxmlformats.org/officeDocument/2006/relationships/image" Target="../media/image267.png"/><Relationship Id="rId150" Type="http://schemas.openxmlformats.org/officeDocument/2006/relationships/image" Target="../media/image332.svg"/><Relationship Id="rId171" Type="http://schemas.openxmlformats.org/officeDocument/2006/relationships/image" Target="../media/image353.png"/><Relationship Id="rId192" Type="http://schemas.openxmlformats.org/officeDocument/2006/relationships/image" Target="../media/image374.svg"/><Relationship Id="rId206" Type="http://schemas.openxmlformats.org/officeDocument/2006/relationships/image" Target="../media/image388.svg"/><Relationship Id="rId227" Type="http://schemas.openxmlformats.org/officeDocument/2006/relationships/image" Target="../media/image408.png"/><Relationship Id="rId248" Type="http://schemas.openxmlformats.org/officeDocument/2006/relationships/image" Target="../media/image429.png"/><Relationship Id="rId12" Type="http://schemas.openxmlformats.org/officeDocument/2006/relationships/image" Target="../media/image195.svg"/><Relationship Id="rId33" Type="http://schemas.openxmlformats.org/officeDocument/2006/relationships/image" Target="../media/image215.png"/><Relationship Id="rId108" Type="http://schemas.openxmlformats.org/officeDocument/2006/relationships/image" Target="../media/image290.svg"/><Relationship Id="rId129" Type="http://schemas.openxmlformats.org/officeDocument/2006/relationships/image" Target="../media/image311.png"/><Relationship Id="rId54" Type="http://schemas.openxmlformats.org/officeDocument/2006/relationships/image" Target="../media/image236.svg"/><Relationship Id="rId75" Type="http://schemas.openxmlformats.org/officeDocument/2006/relationships/image" Target="../media/image257.png"/><Relationship Id="rId96" Type="http://schemas.openxmlformats.org/officeDocument/2006/relationships/image" Target="../media/image278.svg"/><Relationship Id="rId140" Type="http://schemas.openxmlformats.org/officeDocument/2006/relationships/image" Target="../media/image322.svg"/><Relationship Id="rId161" Type="http://schemas.openxmlformats.org/officeDocument/2006/relationships/image" Target="../media/image343.png"/><Relationship Id="rId182" Type="http://schemas.openxmlformats.org/officeDocument/2006/relationships/image" Target="../media/image364.svg"/><Relationship Id="rId217" Type="http://schemas.openxmlformats.org/officeDocument/2006/relationships/image" Target="../media/image399.png"/><Relationship Id="rId6" Type="http://schemas.openxmlformats.org/officeDocument/2006/relationships/image" Target="../media/image40.svg"/><Relationship Id="rId238" Type="http://schemas.openxmlformats.org/officeDocument/2006/relationships/image" Target="../media/image419.png"/><Relationship Id="rId259" Type="http://schemas.openxmlformats.org/officeDocument/2006/relationships/image" Target="../media/image439.svg"/><Relationship Id="rId23" Type="http://schemas.openxmlformats.org/officeDocument/2006/relationships/image" Target="../media/image35.png"/><Relationship Id="rId119" Type="http://schemas.openxmlformats.org/officeDocument/2006/relationships/image" Target="../media/image301.png"/><Relationship Id="rId44" Type="http://schemas.openxmlformats.org/officeDocument/2006/relationships/image" Target="../media/image226.svg"/><Relationship Id="rId65" Type="http://schemas.openxmlformats.org/officeDocument/2006/relationships/image" Target="../media/image247.png"/><Relationship Id="rId86" Type="http://schemas.openxmlformats.org/officeDocument/2006/relationships/image" Target="../media/image268.svg"/><Relationship Id="rId130" Type="http://schemas.openxmlformats.org/officeDocument/2006/relationships/image" Target="../media/image312.svg"/><Relationship Id="rId151" Type="http://schemas.openxmlformats.org/officeDocument/2006/relationships/image" Target="../media/image333.png"/><Relationship Id="rId172" Type="http://schemas.openxmlformats.org/officeDocument/2006/relationships/image" Target="../media/image354.svg"/><Relationship Id="rId193" Type="http://schemas.openxmlformats.org/officeDocument/2006/relationships/image" Target="../media/image375.png"/><Relationship Id="rId207" Type="http://schemas.openxmlformats.org/officeDocument/2006/relationships/image" Target="../media/image389.png"/><Relationship Id="rId228" Type="http://schemas.openxmlformats.org/officeDocument/2006/relationships/image" Target="../media/image409.svg"/><Relationship Id="rId249" Type="http://schemas.openxmlformats.org/officeDocument/2006/relationships/image" Target="../media/image430.svg"/><Relationship Id="rId13" Type="http://schemas.openxmlformats.org/officeDocument/2006/relationships/image" Target="../media/image196.png"/><Relationship Id="rId109" Type="http://schemas.openxmlformats.org/officeDocument/2006/relationships/image" Target="../media/image291.png"/><Relationship Id="rId260" Type="http://schemas.openxmlformats.org/officeDocument/2006/relationships/image" Target="../media/image440.png"/><Relationship Id="rId34" Type="http://schemas.openxmlformats.org/officeDocument/2006/relationships/image" Target="../media/image216.svg"/><Relationship Id="rId55" Type="http://schemas.openxmlformats.org/officeDocument/2006/relationships/image" Target="../media/image237.png"/><Relationship Id="rId76" Type="http://schemas.openxmlformats.org/officeDocument/2006/relationships/image" Target="../media/image258.svg"/><Relationship Id="rId97" Type="http://schemas.openxmlformats.org/officeDocument/2006/relationships/image" Target="../media/image279.png"/><Relationship Id="rId120" Type="http://schemas.openxmlformats.org/officeDocument/2006/relationships/image" Target="../media/image302.svg"/><Relationship Id="rId141" Type="http://schemas.openxmlformats.org/officeDocument/2006/relationships/image" Target="../media/image323.png"/><Relationship Id="rId7" Type="http://schemas.openxmlformats.org/officeDocument/2006/relationships/image" Target="../media/image190.png"/><Relationship Id="rId162" Type="http://schemas.openxmlformats.org/officeDocument/2006/relationships/image" Target="../media/image344.svg"/><Relationship Id="rId183" Type="http://schemas.openxmlformats.org/officeDocument/2006/relationships/image" Target="../media/image365.png"/><Relationship Id="rId218" Type="http://schemas.openxmlformats.org/officeDocument/2006/relationships/image" Target="../media/image400.svg"/><Relationship Id="rId239" Type="http://schemas.openxmlformats.org/officeDocument/2006/relationships/image" Target="../media/image420.svg"/><Relationship Id="rId250" Type="http://schemas.openxmlformats.org/officeDocument/2006/relationships/image" Target="../media/image431.png"/><Relationship Id="rId24" Type="http://schemas.openxmlformats.org/officeDocument/2006/relationships/image" Target="../media/image206.svg"/><Relationship Id="rId45" Type="http://schemas.openxmlformats.org/officeDocument/2006/relationships/image" Target="../media/image227.png"/><Relationship Id="rId66" Type="http://schemas.openxmlformats.org/officeDocument/2006/relationships/image" Target="../media/image248.svg"/><Relationship Id="rId87" Type="http://schemas.openxmlformats.org/officeDocument/2006/relationships/image" Target="../media/image269.png"/><Relationship Id="rId110" Type="http://schemas.openxmlformats.org/officeDocument/2006/relationships/image" Target="../media/image292.svg"/><Relationship Id="rId131" Type="http://schemas.openxmlformats.org/officeDocument/2006/relationships/image" Target="../media/image313.png"/><Relationship Id="rId152" Type="http://schemas.openxmlformats.org/officeDocument/2006/relationships/image" Target="../media/image334.svg"/><Relationship Id="rId173" Type="http://schemas.openxmlformats.org/officeDocument/2006/relationships/image" Target="../media/image355.png"/><Relationship Id="rId194" Type="http://schemas.openxmlformats.org/officeDocument/2006/relationships/image" Target="../media/image376.svg"/><Relationship Id="rId208" Type="http://schemas.openxmlformats.org/officeDocument/2006/relationships/image" Target="../media/image390.svg"/><Relationship Id="rId229" Type="http://schemas.openxmlformats.org/officeDocument/2006/relationships/image" Target="../media/image410.png"/><Relationship Id="rId240" Type="http://schemas.openxmlformats.org/officeDocument/2006/relationships/image" Target="../media/image421.png"/><Relationship Id="rId261" Type="http://schemas.openxmlformats.org/officeDocument/2006/relationships/image" Target="../media/image441.svg"/><Relationship Id="rId14" Type="http://schemas.openxmlformats.org/officeDocument/2006/relationships/image" Target="../media/image197.svg"/><Relationship Id="rId35" Type="http://schemas.openxmlformats.org/officeDocument/2006/relationships/image" Target="../media/image217.png"/><Relationship Id="rId56" Type="http://schemas.openxmlformats.org/officeDocument/2006/relationships/image" Target="../media/image238.svg"/><Relationship Id="rId77" Type="http://schemas.openxmlformats.org/officeDocument/2006/relationships/image" Target="../media/image259.png"/><Relationship Id="rId100" Type="http://schemas.openxmlformats.org/officeDocument/2006/relationships/image" Target="../media/image282.svg"/><Relationship Id="rId8" Type="http://schemas.openxmlformats.org/officeDocument/2006/relationships/image" Target="../media/image191.svg"/><Relationship Id="rId98" Type="http://schemas.openxmlformats.org/officeDocument/2006/relationships/image" Target="../media/image280.svg"/><Relationship Id="rId121" Type="http://schemas.openxmlformats.org/officeDocument/2006/relationships/image" Target="../media/image303.png"/><Relationship Id="rId142" Type="http://schemas.openxmlformats.org/officeDocument/2006/relationships/image" Target="../media/image324.svg"/><Relationship Id="rId163" Type="http://schemas.openxmlformats.org/officeDocument/2006/relationships/image" Target="../media/image345.png"/><Relationship Id="rId184" Type="http://schemas.openxmlformats.org/officeDocument/2006/relationships/image" Target="../media/image366.svg"/><Relationship Id="rId219" Type="http://schemas.openxmlformats.org/officeDocument/2006/relationships/image" Target="../media/image401.png"/><Relationship Id="rId230" Type="http://schemas.openxmlformats.org/officeDocument/2006/relationships/image" Target="../media/image411.svg"/><Relationship Id="rId251" Type="http://schemas.openxmlformats.org/officeDocument/2006/relationships/image" Target="../media/image432.svg"/><Relationship Id="rId25" Type="http://schemas.openxmlformats.org/officeDocument/2006/relationships/image" Target="../media/image207.png"/><Relationship Id="rId46" Type="http://schemas.openxmlformats.org/officeDocument/2006/relationships/image" Target="../media/image228.svg"/><Relationship Id="rId67" Type="http://schemas.openxmlformats.org/officeDocument/2006/relationships/image" Target="../media/image249.png"/><Relationship Id="rId88" Type="http://schemas.openxmlformats.org/officeDocument/2006/relationships/image" Target="../media/image270.svg"/><Relationship Id="rId111" Type="http://schemas.openxmlformats.org/officeDocument/2006/relationships/image" Target="../media/image293.png"/><Relationship Id="rId132" Type="http://schemas.openxmlformats.org/officeDocument/2006/relationships/image" Target="../media/image314.svg"/><Relationship Id="rId153" Type="http://schemas.openxmlformats.org/officeDocument/2006/relationships/image" Target="../media/image335.png"/><Relationship Id="rId174" Type="http://schemas.openxmlformats.org/officeDocument/2006/relationships/image" Target="../media/image356.svg"/><Relationship Id="rId195" Type="http://schemas.openxmlformats.org/officeDocument/2006/relationships/image" Target="../media/image377.png"/><Relationship Id="rId209" Type="http://schemas.openxmlformats.org/officeDocument/2006/relationships/image" Target="../media/image391.png"/><Relationship Id="rId220" Type="http://schemas.openxmlformats.org/officeDocument/2006/relationships/image" Target="../media/image402.svg"/><Relationship Id="rId241" Type="http://schemas.openxmlformats.org/officeDocument/2006/relationships/image" Target="../media/image422.svg"/><Relationship Id="rId15" Type="http://schemas.openxmlformats.org/officeDocument/2006/relationships/image" Target="../media/image198.png"/><Relationship Id="rId36" Type="http://schemas.openxmlformats.org/officeDocument/2006/relationships/image" Target="../media/image218.svg"/><Relationship Id="rId57" Type="http://schemas.openxmlformats.org/officeDocument/2006/relationships/image" Target="../media/image239.png"/><Relationship Id="rId262" Type="http://schemas.openxmlformats.org/officeDocument/2006/relationships/image" Target="../media/image442.png"/><Relationship Id="rId78" Type="http://schemas.openxmlformats.org/officeDocument/2006/relationships/image" Target="../media/image260.svg"/><Relationship Id="rId99" Type="http://schemas.openxmlformats.org/officeDocument/2006/relationships/image" Target="../media/image281.png"/><Relationship Id="rId101" Type="http://schemas.openxmlformats.org/officeDocument/2006/relationships/image" Target="../media/image283.png"/><Relationship Id="rId122" Type="http://schemas.openxmlformats.org/officeDocument/2006/relationships/image" Target="../media/image304.svg"/><Relationship Id="rId143" Type="http://schemas.openxmlformats.org/officeDocument/2006/relationships/image" Target="../media/image325.png"/><Relationship Id="rId164" Type="http://schemas.openxmlformats.org/officeDocument/2006/relationships/image" Target="../media/image346.svg"/><Relationship Id="rId185" Type="http://schemas.openxmlformats.org/officeDocument/2006/relationships/image" Target="../media/image367.png"/><Relationship Id="rId9" Type="http://schemas.openxmlformats.org/officeDocument/2006/relationships/image" Target="../media/image192.png"/><Relationship Id="rId210" Type="http://schemas.openxmlformats.org/officeDocument/2006/relationships/image" Target="../media/image392.svg"/><Relationship Id="rId26" Type="http://schemas.openxmlformats.org/officeDocument/2006/relationships/image" Target="../media/image208.svg"/><Relationship Id="rId231" Type="http://schemas.openxmlformats.org/officeDocument/2006/relationships/image" Target="../media/image412.png"/><Relationship Id="rId252" Type="http://schemas.openxmlformats.org/officeDocument/2006/relationships/image" Target="../media/image433.png"/><Relationship Id="rId47" Type="http://schemas.openxmlformats.org/officeDocument/2006/relationships/image" Target="../media/image229.png"/><Relationship Id="rId68" Type="http://schemas.openxmlformats.org/officeDocument/2006/relationships/image" Target="../media/image250.svg"/><Relationship Id="rId89" Type="http://schemas.openxmlformats.org/officeDocument/2006/relationships/image" Target="../media/image271.png"/><Relationship Id="rId112" Type="http://schemas.openxmlformats.org/officeDocument/2006/relationships/image" Target="../media/image294.svg"/><Relationship Id="rId133" Type="http://schemas.openxmlformats.org/officeDocument/2006/relationships/image" Target="../media/image315.png"/><Relationship Id="rId154" Type="http://schemas.openxmlformats.org/officeDocument/2006/relationships/image" Target="../media/image336.svg"/><Relationship Id="rId175" Type="http://schemas.openxmlformats.org/officeDocument/2006/relationships/image" Target="../media/image357.png"/><Relationship Id="rId196" Type="http://schemas.openxmlformats.org/officeDocument/2006/relationships/image" Target="../media/image378.svg"/><Relationship Id="rId200" Type="http://schemas.openxmlformats.org/officeDocument/2006/relationships/image" Target="../media/image382.svg"/><Relationship Id="rId16" Type="http://schemas.openxmlformats.org/officeDocument/2006/relationships/image" Target="../media/image199.svg"/><Relationship Id="rId221" Type="http://schemas.openxmlformats.org/officeDocument/2006/relationships/image" Target="../media/image403.png"/><Relationship Id="rId242" Type="http://schemas.openxmlformats.org/officeDocument/2006/relationships/image" Target="../media/image423.png"/><Relationship Id="rId263" Type="http://schemas.openxmlformats.org/officeDocument/2006/relationships/image" Target="../media/image443.svg"/><Relationship Id="rId37" Type="http://schemas.openxmlformats.org/officeDocument/2006/relationships/image" Target="../media/image219.png"/><Relationship Id="rId58" Type="http://schemas.openxmlformats.org/officeDocument/2006/relationships/image" Target="../media/image240.svg"/><Relationship Id="rId79" Type="http://schemas.openxmlformats.org/officeDocument/2006/relationships/image" Target="../media/image261.png"/><Relationship Id="rId102" Type="http://schemas.openxmlformats.org/officeDocument/2006/relationships/image" Target="../media/image284.svg"/><Relationship Id="rId123" Type="http://schemas.openxmlformats.org/officeDocument/2006/relationships/image" Target="../media/image305.png"/><Relationship Id="rId144" Type="http://schemas.openxmlformats.org/officeDocument/2006/relationships/image" Target="../media/image326.svg"/><Relationship Id="rId90" Type="http://schemas.openxmlformats.org/officeDocument/2006/relationships/image" Target="../media/image272.svg"/><Relationship Id="rId165" Type="http://schemas.openxmlformats.org/officeDocument/2006/relationships/image" Target="../media/image347.png"/><Relationship Id="rId186" Type="http://schemas.openxmlformats.org/officeDocument/2006/relationships/image" Target="../media/image368.svg"/><Relationship Id="rId211" Type="http://schemas.openxmlformats.org/officeDocument/2006/relationships/image" Target="../media/image393.png"/><Relationship Id="rId232" Type="http://schemas.openxmlformats.org/officeDocument/2006/relationships/image" Target="../media/image413.svg"/><Relationship Id="rId253" Type="http://schemas.openxmlformats.org/officeDocument/2006/relationships/image" Target="../media/image434.svg"/><Relationship Id="rId27" Type="http://schemas.openxmlformats.org/officeDocument/2006/relationships/image" Target="../media/image209.png"/><Relationship Id="rId48" Type="http://schemas.openxmlformats.org/officeDocument/2006/relationships/image" Target="../media/image230.svg"/><Relationship Id="rId69" Type="http://schemas.openxmlformats.org/officeDocument/2006/relationships/image" Target="../media/image251.png"/><Relationship Id="rId113" Type="http://schemas.openxmlformats.org/officeDocument/2006/relationships/image" Target="../media/image295.png"/><Relationship Id="rId134" Type="http://schemas.openxmlformats.org/officeDocument/2006/relationships/image" Target="../media/image316.svg"/><Relationship Id="rId80" Type="http://schemas.openxmlformats.org/officeDocument/2006/relationships/image" Target="../media/image262.svg"/><Relationship Id="rId155" Type="http://schemas.openxmlformats.org/officeDocument/2006/relationships/image" Target="../media/image337.png"/><Relationship Id="rId176" Type="http://schemas.openxmlformats.org/officeDocument/2006/relationships/image" Target="../media/image358.svg"/><Relationship Id="rId197" Type="http://schemas.openxmlformats.org/officeDocument/2006/relationships/image" Target="../media/image379.png"/><Relationship Id="rId201" Type="http://schemas.openxmlformats.org/officeDocument/2006/relationships/image" Target="../media/image383.png"/><Relationship Id="rId222" Type="http://schemas.openxmlformats.org/officeDocument/2006/relationships/image" Target="../media/image404.svg"/><Relationship Id="rId243" Type="http://schemas.openxmlformats.org/officeDocument/2006/relationships/image" Target="../media/image424.svg"/><Relationship Id="rId264" Type="http://schemas.openxmlformats.org/officeDocument/2006/relationships/image" Target="../media/image41.png"/><Relationship Id="rId17" Type="http://schemas.openxmlformats.org/officeDocument/2006/relationships/image" Target="../media/image200.png"/><Relationship Id="rId38" Type="http://schemas.openxmlformats.org/officeDocument/2006/relationships/image" Target="../media/image220.svg"/><Relationship Id="rId59" Type="http://schemas.openxmlformats.org/officeDocument/2006/relationships/image" Target="../media/image241.png"/><Relationship Id="rId103" Type="http://schemas.openxmlformats.org/officeDocument/2006/relationships/image" Target="../media/image285.png"/><Relationship Id="rId124" Type="http://schemas.openxmlformats.org/officeDocument/2006/relationships/image" Target="../media/image306.svg"/><Relationship Id="rId70" Type="http://schemas.openxmlformats.org/officeDocument/2006/relationships/image" Target="../media/image252.svg"/><Relationship Id="rId91" Type="http://schemas.openxmlformats.org/officeDocument/2006/relationships/image" Target="../media/image273.png"/><Relationship Id="rId145" Type="http://schemas.openxmlformats.org/officeDocument/2006/relationships/image" Target="../media/image327.png"/><Relationship Id="rId166" Type="http://schemas.openxmlformats.org/officeDocument/2006/relationships/image" Target="../media/image348.svg"/><Relationship Id="rId187" Type="http://schemas.openxmlformats.org/officeDocument/2006/relationships/image" Target="../media/image369.png"/><Relationship Id="rId1" Type="http://schemas.openxmlformats.org/officeDocument/2006/relationships/slideMaster" Target="../slideMasters/slideMaster1.xml"/><Relationship Id="rId212" Type="http://schemas.openxmlformats.org/officeDocument/2006/relationships/image" Target="../media/image394.svg"/><Relationship Id="rId233" Type="http://schemas.openxmlformats.org/officeDocument/2006/relationships/image" Target="../media/image414.png"/><Relationship Id="rId254" Type="http://schemas.openxmlformats.org/officeDocument/2006/relationships/image" Target="../media/image37.png"/><Relationship Id="rId28" Type="http://schemas.openxmlformats.org/officeDocument/2006/relationships/image" Target="../media/image210.svg"/><Relationship Id="rId49" Type="http://schemas.openxmlformats.org/officeDocument/2006/relationships/image" Target="../media/image231.png"/><Relationship Id="rId114" Type="http://schemas.openxmlformats.org/officeDocument/2006/relationships/image" Target="../media/image296.svg"/><Relationship Id="rId60" Type="http://schemas.openxmlformats.org/officeDocument/2006/relationships/image" Target="../media/image242.svg"/><Relationship Id="rId81" Type="http://schemas.openxmlformats.org/officeDocument/2006/relationships/image" Target="../media/image263.png"/><Relationship Id="rId135" Type="http://schemas.openxmlformats.org/officeDocument/2006/relationships/image" Target="../media/image317.png"/><Relationship Id="rId156" Type="http://schemas.openxmlformats.org/officeDocument/2006/relationships/image" Target="../media/image338.svg"/><Relationship Id="rId177" Type="http://schemas.openxmlformats.org/officeDocument/2006/relationships/image" Target="../media/image359.png"/><Relationship Id="rId198" Type="http://schemas.openxmlformats.org/officeDocument/2006/relationships/image" Target="../media/image380.svg"/><Relationship Id="rId202" Type="http://schemas.openxmlformats.org/officeDocument/2006/relationships/image" Target="../media/image384.svg"/><Relationship Id="rId223" Type="http://schemas.openxmlformats.org/officeDocument/2006/relationships/image" Target="../media/image405.png"/><Relationship Id="rId244" Type="http://schemas.openxmlformats.org/officeDocument/2006/relationships/image" Target="../media/image425.png"/><Relationship Id="rId18" Type="http://schemas.openxmlformats.org/officeDocument/2006/relationships/image" Target="../media/image201.svg"/><Relationship Id="rId39" Type="http://schemas.openxmlformats.org/officeDocument/2006/relationships/image" Target="../media/image221.png"/><Relationship Id="rId265" Type="http://schemas.openxmlformats.org/officeDocument/2006/relationships/image" Target="../media/image444.svg"/><Relationship Id="rId50" Type="http://schemas.openxmlformats.org/officeDocument/2006/relationships/image" Target="../media/image232.svg"/><Relationship Id="rId104" Type="http://schemas.openxmlformats.org/officeDocument/2006/relationships/image" Target="../media/image286.svg"/><Relationship Id="rId125" Type="http://schemas.openxmlformats.org/officeDocument/2006/relationships/image" Target="../media/image307.png"/><Relationship Id="rId146" Type="http://schemas.openxmlformats.org/officeDocument/2006/relationships/image" Target="../media/image328.svg"/><Relationship Id="rId167" Type="http://schemas.openxmlformats.org/officeDocument/2006/relationships/image" Target="../media/image349.png"/><Relationship Id="rId188" Type="http://schemas.openxmlformats.org/officeDocument/2006/relationships/image" Target="../media/image370.svg"/><Relationship Id="rId71" Type="http://schemas.openxmlformats.org/officeDocument/2006/relationships/image" Target="../media/image253.png"/><Relationship Id="rId92" Type="http://schemas.openxmlformats.org/officeDocument/2006/relationships/image" Target="../media/image274.svg"/><Relationship Id="rId213" Type="http://schemas.openxmlformats.org/officeDocument/2006/relationships/image" Target="../media/image395.png"/><Relationship Id="rId234" Type="http://schemas.openxmlformats.org/officeDocument/2006/relationships/image" Target="../media/image415.svg"/><Relationship Id="rId2" Type="http://schemas.openxmlformats.org/officeDocument/2006/relationships/image" Target="../media/image187.png"/><Relationship Id="rId29" Type="http://schemas.openxmlformats.org/officeDocument/2006/relationships/image" Target="../media/image211.png"/><Relationship Id="rId255" Type="http://schemas.openxmlformats.org/officeDocument/2006/relationships/image" Target="../media/image435.svg"/><Relationship Id="rId40" Type="http://schemas.openxmlformats.org/officeDocument/2006/relationships/image" Target="../media/image222.svg"/><Relationship Id="rId115" Type="http://schemas.openxmlformats.org/officeDocument/2006/relationships/image" Target="../media/image297.png"/><Relationship Id="rId136" Type="http://schemas.openxmlformats.org/officeDocument/2006/relationships/image" Target="../media/image318.svg"/><Relationship Id="rId157" Type="http://schemas.openxmlformats.org/officeDocument/2006/relationships/image" Target="../media/image339.png"/><Relationship Id="rId178" Type="http://schemas.openxmlformats.org/officeDocument/2006/relationships/image" Target="../media/image360.svg"/><Relationship Id="rId61" Type="http://schemas.openxmlformats.org/officeDocument/2006/relationships/image" Target="../media/image243.png"/><Relationship Id="rId82" Type="http://schemas.openxmlformats.org/officeDocument/2006/relationships/image" Target="../media/image264.svg"/><Relationship Id="rId199" Type="http://schemas.openxmlformats.org/officeDocument/2006/relationships/image" Target="../media/image381.png"/><Relationship Id="rId203" Type="http://schemas.openxmlformats.org/officeDocument/2006/relationships/image" Target="../media/image385.png"/><Relationship Id="rId19" Type="http://schemas.openxmlformats.org/officeDocument/2006/relationships/image" Target="../media/image202.png"/><Relationship Id="rId224" Type="http://schemas.openxmlformats.org/officeDocument/2006/relationships/image" Target="../media/image406.svg"/><Relationship Id="rId245" Type="http://schemas.openxmlformats.org/officeDocument/2006/relationships/image" Target="../media/image426.svg"/><Relationship Id="rId266" Type="http://schemas.openxmlformats.org/officeDocument/2006/relationships/image" Target="../media/image445.png"/><Relationship Id="rId30" Type="http://schemas.openxmlformats.org/officeDocument/2006/relationships/image" Target="../media/image212.svg"/><Relationship Id="rId105" Type="http://schemas.openxmlformats.org/officeDocument/2006/relationships/image" Target="../media/image287.png"/><Relationship Id="rId126" Type="http://schemas.openxmlformats.org/officeDocument/2006/relationships/image" Target="../media/image308.svg"/><Relationship Id="rId147" Type="http://schemas.openxmlformats.org/officeDocument/2006/relationships/image" Target="../media/image329.png"/><Relationship Id="rId168" Type="http://schemas.openxmlformats.org/officeDocument/2006/relationships/image" Target="../media/image350.svg"/><Relationship Id="rId51" Type="http://schemas.openxmlformats.org/officeDocument/2006/relationships/image" Target="../media/image233.png"/><Relationship Id="rId72" Type="http://schemas.openxmlformats.org/officeDocument/2006/relationships/image" Target="../media/image254.svg"/><Relationship Id="rId93" Type="http://schemas.openxmlformats.org/officeDocument/2006/relationships/image" Target="../media/image275.png"/><Relationship Id="rId189" Type="http://schemas.openxmlformats.org/officeDocument/2006/relationships/image" Target="../media/image371.png"/><Relationship Id="rId3" Type="http://schemas.openxmlformats.org/officeDocument/2006/relationships/image" Target="../media/image188.png"/><Relationship Id="rId214" Type="http://schemas.openxmlformats.org/officeDocument/2006/relationships/image" Target="../media/image396.svg"/><Relationship Id="rId235" Type="http://schemas.openxmlformats.org/officeDocument/2006/relationships/image" Target="../media/image416.svg"/><Relationship Id="rId256" Type="http://schemas.openxmlformats.org/officeDocument/2006/relationships/image" Target="../media/image436.png"/><Relationship Id="rId116" Type="http://schemas.openxmlformats.org/officeDocument/2006/relationships/image" Target="../media/image298.svg"/><Relationship Id="rId137" Type="http://schemas.openxmlformats.org/officeDocument/2006/relationships/image" Target="../media/image319.png"/><Relationship Id="rId158" Type="http://schemas.openxmlformats.org/officeDocument/2006/relationships/image" Target="../media/image340.svg"/><Relationship Id="rId20" Type="http://schemas.openxmlformats.org/officeDocument/2006/relationships/image" Target="../media/image203.svg"/><Relationship Id="rId41" Type="http://schemas.openxmlformats.org/officeDocument/2006/relationships/image" Target="../media/image223.png"/><Relationship Id="rId62" Type="http://schemas.openxmlformats.org/officeDocument/2006/relationships/image" Target="../media/image244.svg"/><Relationship Id="rId83" Type="http://schemas.openxmlformats.org/officeDocument/2006/relationships/image" Target="../media/image265.png"/><Relationship Id="rId179" Type="http://schemas.openxmlformats.org/officeDocument/2006/relationships/image" Target="../media/image361.png"/><Relationship Id="rId190" Type="http://schemas.openxmlformats.org/officeDocument/2006/relationships/image" Target="../media/image372.svg"/><Relationship Id="rId204" Type="http://schemas.openxmlformats.org/officeDocument/2006/relationships/image" Target="../media/image386.svg"/><Relationship Id="rId225" Type="http://schemas.openxmlformats.org/officeDocument/2006/relationships/image" Target="../media/image33.png"/><Relationship Id="rId246" Type="http://schemas.openxmlformats.org/officeDocument/2006/relationships/image" Target="../media/image427.png"/><Relationship Id="rId267" Type="http://schemas.openxmlformats.org/officeDocument/2006/relationships/image" Target="../media/image446.svg"/><Relationship Id="rId106" Type="http://schemas.openxmlformats.org/officeDocument/2006/relationships/image" Target="../media/image288.svg"/><Relationship Id="rId127" Type="http://schemas.openxmlformats.org/officeDocument/2006/relationships/image" Target="../media/image309.png"/><Relationship Id="rId10" Type="http://schemas.openxmlformats.org/officeDocument/2006/relationships/image" Target="../media/image193.svg"/><Relationship Id="rId31" Type="http://schemas.openxmlformats.org/officeDocument/2006/relationships/image" Target="../media/image213.png"/><Relationship Id="rId52" Type="http://schemas.openxmlformats.org/officeDocument/2006/relationships/image" Target="../media/image234.svg"/><Relationship Id="rId73" Type="http://schemas.openxmlformats.org/officeDocument/2006/relationships/image" Target="../media/image255.png"/><Relationship Id="rId94" Type="http://schemas.openxmlformats.org/officeDocument/2006/relationships/image" Target="../media/image276.svg"/><Relationship Id="rId148" Type="http://schemas.openxmlformats.org/officeDocument/2006/relationships/image" Target="../media/image330.svg"/><Relationship Id="rId169" Type="http://schemas.openxmlformats.org/officeDocument/2006/relationships/image" Target="../media/image351.png"/><Relationship Id="rId4" Type="http://schemas.openxmlformats.org/officeDocument/2006/relationships/image" Target="../media/image189.svg"/><Relationship Id="rId180" Type="http://schemas.openxmlformats.org/officeDocument/2006/relationships/image" Target="../media/image362.svg"/><Relationship Id="rId215" Type="http://schemas.openxmlformats.org/officeDocument/2006/relationships/image" Target="../media/image397.png"/><Relationship Id="rId236" Type="http://schemas.openxmlformats.org/officeDocument/2006/relationships/image" Target="../media/image417.png"/><Relationship Id="rId257" Type="http://schemas.openxmlformats.org/officeDocument/2006/relationships/image" Target="../media/image437.svg"/><Relationship Id="rId42" Type="http://schemas.openxmlformats.org/officeDocument/2006/relationships/image" Target="../media/image224.svg"/><Relationship Id="rId84" Type="http://schemas.openxmlformats.org/officeDocument/2006/relationships/image" Target="../media/image266.svg"/><Relationship Id="rId138" Type="http://schemas.openxmlformats.org/officeDocument/2006/relationships/image" Target="../media/image320.svg"/><Relationship Id="rId191" Type="http://schemas.openxmlformats.org/officeDocument/2006/relationships/image" Target="../media/image373.png"/><Relationship Id="rId205" Type="http://schemas.openxmlformats.org/officeDocument/2006/relationships/image" Target="../media/image387.png"/><Relationship Id="rId247" Type="http://schemas.openxmlformats.org/officeDocument/2006/relationships/image" Target="../media/image42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image" Target="../media/image447.png"/><Relationship Id="rId1" Type="http://schemas.openxmlformats.org/officeDocument/2006/relationships/slideMaster" Target="../slideMasters/slideMaster1.xml"/><Relationship Id="rId5" Type="http://schemas.openxmlformats.org/officeDocument/2006/relationships/image" Target="../media/image450.png"/><Relationship Id="rId4" Type="http://schemas.openxmlformats.org/officeDocument/2006/relationships/image" Target="../media/image44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image" Target="../media/image447.png"/><Relationship Id="rId1" Type="http://schemas.openxmlformats.org/officeDocument/2006/relationships/slideMaster" Target="../slideMasters/slideMaster1.xml"/><Relationship Id="rId5" Type="http://schemas.openxmlformats.org/officeDocument/2006/relationships/image" Target="../media/image450.png"/><Relationship Id="rId4" Type="http://schemas.openxmlformats.org/officeDocument/2006/relationships/image" Target="../media/image44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image" Target="../media/image451.png"/><Relationship Id="rId1" Type="http://schemas.openxmlformats.org/officeDocument/2006/relationships/slideMaster" Target="../slideMasters/slideMaster1.xml"/><Relationship Id="rId4" Type="http://schemas.openxmlformats.org/officeDocument/2006/relationships/image" Target="../media/image45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Amethyst Dark">
    <p:bg>
      <p:bgRef idx="1001">
        <a:schemeClr val="bg2"/>
      </p:bgRef>
    </p:bg>
    <p:spTree>
      <p:nvGrpSpPr>
        <p:cNvPr id="1" name=""/>
        <p:cNvGrpSpPr/>
        <p:nvPr/>
      </p:nvGrpSpPr>
      <p:grpSpPr>
        <a:xfrm>
          <a:off x="0" y="0"/>
          <a:ext cx="0" cy="0"/>
          <a:chOff x="0" y="0"/>
          <a:chExt cx="0" cy="0"/>
        </a:xfrm>
      </p:grpSpPr>
      <p:pic>
        <p:nvPicPr>
          <p:cNvPr id="2" name="Graphic Waves">
            <a:extLst>
              <a:ext uri="{FF2B5EF4-FFF2-40B4-BE49-F238E27FC236}">
                <a16:creationId xmlns:a16="http://schemas.microsoft.com/office/drawing/2014/main" id="{DCC379B8-0966-0DD1-6B09-232B998716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bwMode="auto">
          <a:xfrm>
            <a:off x="0" y="-1"/>
            <a:ext cx="12192000" cy="6858001"/>
          </a:xfrm>
          <a:prstGeom prst="rect">
            <a:avLst/>
          </a:prstGeom>
        </p:spPr>
      </p:pic>
      <p:sp>
        <p:nvSpPr>
          <p:cNvPr id="5" name="Title">
            <a:extLst>
              <a:ext uri="{FF2B5EF4-FFF2-40B4-BE49-F238E27FC236}">
                <a16:creationId xmlns:a16="http://schemas.microsoft.com/office/drawing/2014/main" id="{A9999ED2-B4EC-91C1-8870-112A583C2C2F}"/>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4" name="Pearson Logo" descr="Pearson Logo">
            <a:extLst>
              <a:ext uri="{FF2B5EF4-FFF2-40B4-BE49-F238E27FC236}">
                <a16:creationId xmlns:a16="http://schemas.microsoft.com/office/drawing/2014/main" id="{E50B1C9F-D910-9F11-0CB0-95564F44BBFC}"/>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bwMode="auto">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5" y="5156200"/>
            <a:ext cx="4686299"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50322288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with Image">
    <p:bg>
      <p:bgPr>
        <a:solidFill>
          <a:srgbClr val="EDECF6"/>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rgbClr val="0D004D"/>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rgbClr val="0D00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02379701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ethyst Dark">
    <p:bg>
      <p:bgRef idx="1001">
        <a:schemeClr val="bg2"/>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5997948A-E038-FCB1-BE36-0903359093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gray">
          <a:xfrm>
            <a:off x="548639" y="548640"/>
            <a:ext cx="8287200" cy="792000"/>
          </a:xfrm>
        </p:spPr>
        <p:txBody>
          <a:bodyPr/>
          <a:lstStyle>
            <a:lvl1pPr marL="0" indent="0">
              <a:lnSpc>
                <a:spcPct val="90000"/>
              </a:lnSpc>
              <a:spcAft>
                <a:spcPts val="0"/>
              </a:spcAft>
              <a:buNone/>
              <a:defRPr sz="60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1340640"/>
            <a:ext cx="8287385" cy="2674131"/>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8132907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Fuchsia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6B89F87-16D8-93B9-CB41-785CB9F4CE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DF41C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55870878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ber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A569563-DF0A-5BE2-8E50-2505153230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FFCE00"/>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dirty="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11399261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Turquoise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EBFF7B9-25B5-4107-523D-BB596418CA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56E2E1"/>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dirty="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4723"/>
            <a:ext cx="8287385" cy="2670048"/>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99017764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ethyst">
    <p:bg>
      <p:bgRef idx="1001">
        <a:schemeClr val="bg1"/>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22EA634D-31CA-5693-2F00-2D8355911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82677744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Fuchsia">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A3671E5-6CAB-36F7-E9D5-B8B9BB4922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dirty="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85976391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ber">
    <p:bg>
      <p:bgRef idx="1001">
        <a:schemeClr val="bg1"/>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EE74D381-DF75-01D8-8E77-D9DDB8EDCC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42375508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Turquoise">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A82B7F0E-E0CE-F4BD-6F07-67287409D7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414253453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x6 Dark A">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white">
          <a:xfrm>
            <a:off x="1343278" y="1037992"/>
            <a:ext cx="2802636"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2430534"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243077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351249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2430534"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243077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351249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2430534" y="455608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243077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351249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2430534"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7105883"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710819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820515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7105883"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710819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820515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7105883" y="455608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710819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820515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7105883"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8321829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 Turquoise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710F831-4B37-EC2D-5B63-AA10EE7F36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a:extLst>
              <a:ext uri="{FF2B5EF4-FFF2-40B4-BE49-F238E27FC236}">
                <a16:creationId xmlns:a16="http://schemas.microsoft.com/office/drawing/2014/main" id="{42EC52E7-879D-D0A9-51DD-236E9F67E5ED}"/>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5" name="Pearson Logo" descr="Pearson Logo">
            <a:extLst>
              <a:ext uri="{FF2B5EF4-FFF2-40B4-BE49-F238E27FC236}">
                <a16:creationId xmlns:a16="http://schemas.microsoft.com/office/drawing/2014/main" id="{EECE6084-039F-72B9-1558-FAA0E5B9E164}"/>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6" y="5156200"/>
            <a:ext cx="4690872"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2515946137"/>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x6 Dark B">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4" name="Title">
            <a:extLst>
              <a:ext uri="{FF2B5EF4-FFF2-40B4-BE49-F238E27FC236}">
                <a16:creationId xmlns:a16="http://schemas.microsoft.com/office/drawing/2014/main" id="{C25A83DB-3BA8-94D2-B95A-781510A288F1}"/>
              </a:ext>
            </a:extLst>
          </p:cNvPr>
          <p:cNvSpPr>
            <a:spLocks noGrp="1"/>
          </p:cNvSpPr>
          <p:nvPr>
            <p:ph type="title" hasCustomPrompt="1"/>
          </p:nvPr>
        </p:nvSpPr>
        <p:spPr bwMode="white">
          <a:xfrm>
            <a:off x="550164" y="552450"/>
            <a:ext cx="2666111"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3382039" y="1371600"/>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3382283" y="1515100"/>
            <a:ext cx="1209276" cy="830997"/>
          </a:xfrm>
        </p:spPr>
        <p:txBody>
          <a:bodyPr wrap="square">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4463999" y="164464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3382039" y="257813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3382283" y="272448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4463999" y="284501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3382039" y="378467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3382283" y="3931722"/>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4463999" y="4059283"/>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3382039" y="499121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8040688" y="258733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8043003" y="273083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9139959" y="2860377"/>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8040688" y="379387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8043003" y="3940224"/>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9139959" y="40607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8040688" y="5000414"/>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8043003" y="514745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9139959" y="527502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8040688" y="6206953"/>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43840744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x8">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11091600"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550164"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3" name="Line 1">
            <a:extLst>
              <a:ext uri="{FF2B5EF4-FFF2-40B4-BE49-F238E27FC236}">
                <a16:creationId xmlns:a16="http://schemas.microsoft.com/office/drawing/2014/main" id="{5044BA2F-C52B-3C26-CE8E-EC6E75603DE2}"/>
              </a:ext>
              <a:ext uri="{C183D7F6-B498-43B3-948B-1728B52AA6E4}">
                <adec:decorative xmlns:adec="http://schemas.microsoft.com/office/drawing/2017/decorative" val="1"/>
              </a:ext>
            </a:extLst>
          </p:cNvPr>
          <p:cNvCxnSpPr>
            <a:cxnSpLocks/>
          </p:cNvCxnSpPr>
          <p:nvPr userDrawn="1"/>
        </p:nvCxnSpPr>
        <p:spPr bwMode="black">
          <a:xfrm>
            <a:off x="550164"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550164"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Short 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550164"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3501496"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0" name="Line 2">
            <a:extLst>
              <a:ext uri="{FF2B5EF4-FFF2-40B4-BE49-F238E27FC236}">
                <a16:creationId xmlns:a16="http://schemas.microsoft.com/office/drawing/2014/main" id="{5FE01678-FBA8-B39A-52B3-D6C139938256}"/>
              </a:ext>
              <a:ext uri="{C183D7F6-B498-43B3-948B-1728B52AA6E4}">
                <adec:decorative xmlns:adec="http://schemas.microsoft.com/office/drawing/2017/decorative" val="1"/>
              </a:ext>
            </a:extLst>
          </p:cNvPr>
          <p:cNvCxnSpPr>
            <a:cxnSpLocks/>
          </p:cNvCxnSpPr>
          <p:nvPr userDrawn="1"/>
        </p:nvCxnSpPr>
        <p:spPr bwMode="black">
          <a:xfrm>
            <a:off x="3501496"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3501496"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Short 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3501496"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6451981"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1" name="Line 3">
            <a:extLst>
              <a:ext uri="{FF2B5EF4-FFF2-40B4-BE49-F238E27FC236}">
                <a16:creationId xmlns:a16="http://schemas.microsoft.com/office/drawing/2014/main" id="{9CDC137E-EA4D-CFF6-AD8D-6C91F7246297}"/>
              </a:ext>
              <a:ext uri="{C183D7F6-B498-43B3-948B-1728B52AA6E4}">
                <adec:decorative xmlns:adec="http://schemas.microsoft.com/office/drawing/2017/decorative" val="1"/>
              </a:ext>
            </a:extLst>
          </p:cNvPr>
          <p:cNvCxnSpPr>
            <a:cxnSpLocks/>
          </p:cNvCxnSpPr>
          <p:nvPr userDrawn="1"/>
        </p:nvCxnSpPr>
        <p:spPr bwMode="black">
          <a:xfrm>
            <a:off x="6451981"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6451981"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Short 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6451981"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9404160"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2" name="Line 4">
            <a:extLst>
              <a:ext uri="{FF2B5EF4-FFF2-40B4-BE49-F238E27FC236}">
                <a16:creationId xmlns:a16="http://schemas.microsoft.com/office/drawing/2014/main" id="{171479E3-589D-4ED8-AA66-C7642BD547B5}"/>
              </a:ext>
              <a:ext uri="{C183D7F6-B498-43B3-948B-1728B52AA6E4}">
                <adec:decorative xmlns:adec="http://schemas.microsoft.com/office/drawing/2017/decorative" val="1"/>
              </a:ext>
            </a:extLst>
          </p:cNvPr>
          <p:cNvCxnSpPr>
            <a:cxnSpLocks/>
          </p:cNvCxnSpPr>
          <p:nvPr userDrawn="1"/>
        </p:nvCxnSpPr>
        <p:spPr bwMode="black">
          <a:xfrm>
            <a:off x="9404160"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9404160"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Short 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9404160"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550164"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 name="Line 5">
            <a:extLst>
              <a:ext uri="{FF2B5EF4-FFF2-40B4-BE49-F238E27FC236}">
                <a16:creationId xmlns:a16="http://schemas.microsoft.com/office/drawing/2014/main" id="{C11BE140-798F-EA18-ED4E-B10F15765F80}"/>
              </a:ext>
              <a:ext uri="{C183D7F6-B498-43B3-948B-1728B52AA6E4}">
                <adec:decorative xmlns:adec="http://schemas.microsoft.com/office/drawing/2017/decorative" val="1"/>
              </a:ext>
            </a:extLst>
          </p:cNvPr>
          <p:cNvCxnSpPr>
            <a:cxnSpLocks/>
          </p:cNvCxnSpPr>
          <p:nvPr userDrawn="1"/>
        </p:nvCxnSpPr>
        <p:spPr bwMode="black">
          <a:xfrm>
            <a:off x="550164"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550164"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Short 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550164"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3501496"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 name="Line 6">
            <a:extLst>
              <a:ext uri="{FF2B5EF4-FFF2-40B4-BE49-F238E27FC236}">
                <a16:creationId xmlns:a16="http://schemas.microsoft.com/office/drawing/2014/main" id="{C8326DF8-7E83-C86E-3948-2C0385153871}"/>
              </a:ext>
              <a:ext uri="{C183D7F6-B498-43B3-948B-1728B52AA6E4}">
                <adec:decorative xmlns:adec="http://schemas.microsoft.com/office/drawing/2017/decorative" val="1"/>
              </a:ext>
            </a:extLst>
          </p:cNvPr>
          <p:cNvCxnSpPr>
            <a:cxnSpLocks/>
          </p:cNvCxnSpPr>
          <p:nvPr userDrawn="1"/>
        </p:nvCxnSpPr>
        <p:spPr bwMode="black">
          <a:xfrm>
            <a:off x="3501496"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3501496"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Short 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3501496"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2" name="Number7">
            <a:extLst>
              <a:ext uri="{FF2B5EF4-FFF2-40B4-BE49-F238E27FC236}">
                <a16:creationId xmlns:a16="http://schemas.microsoft.com/office/drawing/2014/main" id="{8BB699EC-9BC7-773C-7D06-31E1446AD019}"/>
              </a:ext>
            </a:extLst>
          </p:cNvPr>
          <p:cNvSpPr>
            <a:spLocks noGrp="1"/>
          </p:cNvSpPr>
          <p:nvPr>
            <p:ph type="body" sz="quarter" idx="34" hasCustomPrompt="1"/>
          </p:nvPr>
        </p:nvSpPr>
        <p:spPr bwMode="auto">
          <a:xfrm>
            <a:off x="6451981"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8" name="Line 7">
            <a:extLst>
              <a:ext uri="{FF2B5EF4-FFF2-40B4-BE49-F238E27FC236}">
                <a16:creationId xmlns:a16="http://schemas.microsoft.com/office/drawing/2014/main" id="{11427453-C8E8-07B2-80D8-123A14FD1A29}"/>
              </a:ext>
              <a:ext uri="{C183D7F6-B498-43B3-948B-1728B52AA6E4}">
                <adec:decorative xmlns:adec="http://schemas.microsoft.com/office/drawing/2017/decorative" val="1"/>
              </a:ext>
            </a:extLst>
          </p:cNvPr>
          <p:cNvCxnSpPr>
            <a:cxnSpLocks/>
          </p:cNvCxnSpPr>
          <p:nvPr userDrawn="1"/>
        </p:nvCxnSpPr>
        <p:spPr bwMode="black">
          <a:xfrm>
            <a:off x="6451981"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9" name="Subhead 7">
            <a:extLst>
              <a:ext uri="{FF2B5EF4-FFF2-40B4-BE49-F238E27FC236}">
                <a16:creationId xmlns:a16="http://schemas.microsoft.com/office/drawing/2014/main" id="{7AA562EA-7075-34FC-F20D-5B43AEC4609E}"/>
              </a:ext>
            </a:extLst>
          </p:cNvPr>
          <p:cNvSpPr>
            <a:spLocks noGrp="1"/>
          </p:cNvSpPr>
          <p:nvPr>
            <p:ph type="body" sz="quarter" idx="39" hasCustomPrompt="1"/>
          </p:nvPr>
        </p:nvSpPr>
        <p:spPr bwMode="auto">
          <a:xfrm>
            <a:off x="6451981"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1" name="Short Text 7">
            <a:extLst>
              <a:ext uri="{FF2B5EF4-FFF2-40B4-BE49-F238E27FC236}">
                <a16:creationId xmlns:a16="http://schemas.microsoft.com/office/drawing/2014/main" id="{77B9FC63-B530-5B7B-4293-1B1E90FB5671}"/>
              </a:ext>
            </a:extLst>
          </p:cNvPr>
          <p:cNvSpPr>
            <a:spLocks noGrp="1"/>
          </p:cNvSpPr>
          <p:nvPr>
            <p:ph type="body" sz="quarter" idx="40" hasCustomPrompt="1"/>
          </p:nvPr>
        </p:nvSpPr>
        <p:spPr bwMode="auto">
          <a:xfrm>
            <a:off x="6451981"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4" name="Number 8">
            <a:extLst>
              <a:ext uri="{FF2B5EF4-FFF2-40B4-BE49-F238E27FC236}">
                <a16:creationId xmlns:a16="http://schemas.microsoft.com/office/drawing/2014/main" id="{64A36DE8-738E-45DD-263D-EB295D75A8B1}"/>
              </a:ext>
            </a:extLst>
          </p:cNvPr>
          <p:cNvSpPr>
            <a:spLocks noGrp="1"/>
          </p:cNvSpPr>
          <p:nvPr>
            <p:ph type="body" sz="quarter" idx="43" hasCustomPrompt="1"/>
          </p:nvPr>
        </p:nvSpPr>
        <p:spPr bwMode="auto">
          <a:xfrm>
            <a:off x="9404160"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9" name="Line 8">
            <a:extLst>
              <a:ext uri="{FF2B5EF4-FFF2-40B4-BE49-F238E27FC236}">
                <a16:creationId xmlns:a16="http://schemas.microsoft.com/office/drawing/2014/main" id="{342CCD25-C63E-93FA-45D0-3950C630A27C}"/>
              </a:ext>
              <a:ext uri="{C183D7F6-B498-43B3-948B-1728B52AA6E4}">
                <adec:decorative xmlns:adec="http://schemas.microsoft.com/office/drawing/2017/decorative" val="1"/>
              </a:ext>
            </a:extLst>
          </p:cNvPr>
          <p:cNvCxnSpPr>
            <a:cxnSpLocks/>
          </p:cNvCxnSpPr>
          <p:nvPr userDrawn="1"/>
        </p:nvCxnSpPr>
        <p:spPr bwMode="black">
          <a:xfrm>
            <a:off x="9404160"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7" name="Subhead 8">
            <a:extLst>
              <a:ext uri="{FF2B5EF4-FFF2-40B4-BE49-F238E27FC236}">
                <a16:creationId xmlns:a16="http://schemas.microsoft.com/office/drawing/2014/main" id="{A90C8954-2BDC-6BF3-495B-A8B70671FE90}"/>
              </a:ext>
            </a:extLst>
          </p:cNvPr>
          <p:cNvSpPr>
            <a:spLocks noGrp="1"/>
          </p:cNvSpPr>
          <p:nvPr>
            <p:ph type="body" sz="quarter" idx="46" hasCustomPrompt="1"/>
          </p:nvPr>
        </p:nvSpPr>
        <p:spPr bwMode="auto">
          <a:xfrm>
            <a:off x="9404160"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8" name="Short Text 8">
            <a:extLst>
              <a:ext uri="{FF2B5EF4-FFF2-40B4-BE49-F238E27FC236}">
                <a16:creationId xmlns:a16="http://schemas.microsoft.com/office/drawing/2014/main" id="{0F79250B-69DD-8189-5C9A-A07216F432FB}"/>
              </a:ext>
            </a:extLst>
          </p:cNvPr>
          <p:cNvSpPr>
            <a:spLocks noGrp="1"/>
          </p:cNvSpPr>
          <p:nvPr>
            <p:ph type="body" sz="quarter" idx="47" hasCustomPrompt="1"/>
          </p:nvPr>
        </p:nvSpPr>
        <p:spPr bwMode="auto">
          <a:xfrm>
            <a:off x="9404160"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32889567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x9">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2666111"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3352800"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6" name="Line 1">
            <a:extLst>
              <a:ext uri="{FF2B5EF4-FFF2-40B4-BE49-F238E27FC236}">
                <a16:creationId xmlns:a16="http://schemas.microsoft.com/office/drawing/2014/main" id="{28A05DAE-CEC1-3371-4667-4D5400536CCB}"/>
              </a:ext>
              <a:ext uri="{C183D7F6-B498-43B3-948B-1728B52AA6E4}">
                <adec:decorative xmlns:adec="http://schemas.microsoft.com/office/drawing/2017/decorative" val="1"/>
              </a:ext>
            </a:extLst>
          </p:cNvPr>
          <p:cNvCxnSpPr>
            <a:cxnSpLocks/>
          </p:cNvCxnSpPr>
          <p:nvPr userDrawn="1"/>
        </p:nvCxnSpPr>
        <p:spPr bwMode="black">
          <a:xfrm>
            <a:off x="3352800"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3352800"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3352800"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6357979"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4" name="Line 2">
            <a:extLst>
              <a:ext uri="{FF2B5EF4-FFF2-40B4-BE49-F238E27FC236}">
                <a16:creationId xmlns:a16="http://schemas.microsoft.com/office/drawing/2014/main" id="{E0A2332D-DA04-42FD-403D-6567296D240F}"/>
              </a:ext>
              <a:ext uri="{C183D7F6-B498-43B3-948B-1728B52AA6E4}">
                <adec:decorative xmlns:adec="http://schemas.microsoft.com/office/drawing/2017/decorative" val="1"/>
              </a:ext>
            </a:extLst>
          </p:cNvPr>
          <p:cNvCxnSpPr>
            <a:cxnSpLocks/>
          </p:cNvCxnSpPr>
          <p:nvPr userDrawn="1"/>
        </p:nvCxnSpPr>
        <p:spPr bwMode="black">
          <a:xfrm>
            <a:off x="6357979"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6357979"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6357979"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9363158"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5" name="Line 3">
            <a:extLst>
              <a:ext uri="{FF2B5EF4-FFF2-40B4-BE49-F238E27FC236}">
                <a16:creationId xmlns:a16="http://schemas.microsoft.com/office/drawing/2014/main" id="{AC0800F2-AC72-8A6B-5FD3-4D17E9C3DD00}"/>
              </a:ext>
              <a:ext uri="{C183D7F6-B498-43B3-948B-1728B52AA6E4}">
                <adec:decorative xmlns:adec="http://schemas.microsoft.com/office/drawing/2017/decorative" val="1"/>
              </a:ext>
            </a:extLst>
          </p:cNvPr>
          <p:cNvCxnSpPr>
            <a:cxnSpLocks/>
          </p:cNvCxnSpPr>
          <p:nvPr userDrawn="1"/>
        </p:nvCxnSpPr>
        <p:spPr bwMode="black">
          <a:xfrm>
            <a:off x="9363158"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9363158"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9363158"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3352800"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9" name="Line 4">
            <a:extLst>
              <a:ext uri="{FF2B5EF4-FFF2-40B4-BE49-F238E27FC236}">
                <a16:creationId xmlns:a16="http://schemas.microsoft.com/office/drawing/2014/main" id="{B0217E4B-12CF-7FA9-0CBB-F6575EFBE9F7}"/>
              </a:ext>
              <a:ext uri="{C183D7F6-B498-43B3-948B-1728B52AA6E4}">
                <adec:decorative xmlns:adec="http://schemas.microsoft.com/office/drawing/2017/decorative" val="1"/>
              </a:ext>
            </a:extLst>
          </p:cNvPr>
          <p:cNvCxnSpPr>
            <a:cxnSpLocks/>
          </p:cNvCxnSpPr>
          <p:nvPr userDrawn="1"/>
        </p:nvCxnSpPr>
        <p:spPr bwMode="black">
          <a:xfrm>
            <a:off x="3352800"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3352800"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3352800"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6357979"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7" name="Line 5">
            <a:extLst>
              <a:ext uri="{FF2B5EF4-FFF2-40B4-BE49-F238E27FC236}">
                <a16:creationId xmlns:a16="http://schemas.microsoft.com/office/drawing/2014/main" id="{3CA945CD-ED59-EC7C-03D8-DDFD66884308}"/>
              </a:ext>
              <a:ext uri="{C183D7F6-B498-43B3-948B-1728B52AA6E4}">
                <adec:decorative xmlns:adec="http://schemas.microsoft.com/office/drawing/2017/decorative" val="1"/>
              </a:ext>
            </a:extLst>
          </p:cNvPr>
          <p:cNvCxnSpPr>
            <a:cxnSpLocks/>
          </p:cNvCxnSpPr>
          <p:nvPr userDrawn="1"/>
        </p:nvCxnSpPr>
        <p:spPr bwMode="black">
          <a:xfrm>
            <a:off x="6357979"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6357979"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6357979"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9363158"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8" name="Line 6">
            <a:extLst>
              <a:ext uri="{FF2B5EF4-FFF2-40B4-BE49-F238E27FC236}">
                <a16:creationId xmlns:a16="http://schemas.microsoft.com/office/drawing/2014/main" id="{8B7F294F-AAAD-ACA5-9644-9934F169D5E2}"/>
              </a:ext>
              <a:ext uri="{C183D7F6-B498-43B3-948B-1728B52AA6E4}">
                <adec:decorative xmlns:adec="http://schemas.microsoft.com/office/drawing/2017/decorative" val="1"/>
              </a:ext>
            </a:extLst>
          </p:cNvPr>
          <p:cNvCxnSpPr>
            <a:cxnSpLocks/>
          </p:cNvCxnSpPr>
          <p:nvPr userDrawn="1"/>
        </p:nvCxnSpPr>
        <p:spPr bwMode="black">
          <a:xfrm>
            <a:off x="9363158"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9363158"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9363158"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2" name="Number 7">
            <a:extLst>
              <a:ext uri="{FF2B5EF4-FFF2-40B4-BE49-F238E27FC236}">
                <a16:creationId xmlns:a16="http://schemas.microsoft.com/office/drawing/2014/main" id="{4189D947-D6B1-4CEE-119E-BA765F8BEAAD}"/>
              </a:ext>
            </a:extLst>
          </p:cNvPr>
          <p:cNvSpPr>
            <a:spLocks noGrp="1"/>
          </p:cNvSpPr>
          <p:nvPr>
            <p:ph type="body" sz="quarter" idx="56" hasCustomPrompt="1"/>
          </p:nvPr>
        </p:nvSpPr>
        <p:spPr bwMode="auto">
          <a:xfrm>
            <a:off x="3352800"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0" name="Line 7">
            <a:extLst>
              <a:ext uri="{FF2B5EF4-FFF2-40B4-BE49-F238E27FC236}">
                <a16:creationId xmlns:a16="http://schemas.microsoft.com/office/drawing/2014/main" id="{26A63E74-AE7D-1EF6-1017-17C6C71472FB}"/>
              </a:ext>
              <a:ext uri="{C183D7F6-B498-43B3-948B-1728B52AA6E4}">
                <adec:decorative xmlns:adec="http://schemas.microsoft.com/office/drawing/2017/decorative" val="1"/>
              </a:ext>
            </a:extLst>
          </p:cNvPr>
          <p:cNvCxnSpPr>
            <a:cxnSpLocks/>
          </p:cNvCxnSpPr>
          <p:nvPr userDrawn="1"/>
        </p:nvCxnSpPr>
        <p:spPr bwMode="black">
          <a:xfrm>
            <a:off x="3352800"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Subhead 7">
            <a:extLst>
              <a:ext uri="{FF2B5EF4-FFF2-40B4-BE49-F238E27FC236}">
                <a16:creationId xmlns:a16="http://schemas.microsoft.com/office/drawing/2014/main" id="{DB5D8759-7E3D-32C0-1CEB-7D67CA610E61}"/>
              </a:ext>
            </a:extLst>
          </p:cNvPr>
          <p:cNvSpPr>
            <a:spLocks noGrp="1"/>
          </p:cNvSpPr>
          <p:nvPr>
            <p:ph type="body" sz="quarter" idx="52" hasCustomPrompt="1"/>
          </p:nvPr>
        </p:nvSpPr>
        <p:spPr bwMode="auto">
          <a:xfrm>
            <a:off x="3352800"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8" name="Text 7">
            <a:extLst>
              <a:ext uri="{FF2B5EF4-FFF2-40B4-BE49-F238E27FC236}">
                <a16:creationId xmlns:a16="http://schemas.microsoft.com/office/drawing/2014/main" id="{73B37971-6C8C-58D9-E739-9A451054A597}"/>
              </a:ext>
            </a:extLst>
          </p:cNvPr>
          <p:cNvSpPr>
            <a:spLocks noGrp="1"/>
          </p:cNvSpPr>
          <p:nvPr>
            <p:ph type="body" sz="quarter" idx="53" hasCustomPrompt="1"/>
          </p:nvPr>
        </p:nvSpPr>
        <p:spPr bwMode="auto">
          <a:xfrm>
            <a:off x="3352800"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5" name="Number 8">
            <a:extLst>
              <a:ext uri="{FF2B5EF4-FFF2-40B4-BE49-F238E27FC236}">
                <a16:creationId xmlns:a16="http://schemas.microsoft.com/office/drawing/2014/main" id="{A29A77AD-A618-1EDC-7B09-12A95CD9F8EC}"/>
              </a:ext>
            </a:extLst>
          </p:cNvPr>
          <p:cNvSpPr>
            <a:spLocks noGrp="1"/>
          </p:cNvSpPr>
          <p:nvPr>
            <p:ph type="body" sz="quarter" idx="59" hasCustomPrompt="1"/>
          </p:nvPr>
        </p:nvSpPr>
        <p:spPr bwMode="auto">
          <a:xfrm>
            <a:off x="6357979"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57" name="Line 8">
            <a:extLst>
              <a:ext uri="{FF2B5EF4-FFF2-40B4-BE49-F238E27FC236}">
                <a16:creationId xmlns:a16="http://schemas.microsoft.com/office/drawing/2014/main" id="{CDC26D80-B2C7-3F01-B512-E9D31768779F}"/>
              </a:ext>
              <a:ext uri="{C183D7F6-B498-43B3-948B-1728B52AA6E4}">
                <adec:decorative xmlns:adec="http://schemas.microsoft.com/office/drawing/2017/decorative" val="1"/>
              </a:ext>
            </a:extLst>
          </p:cNvPr>
          <p:cNvCxnSpPr>
            <a:cxnSpLocks/>
          </p:cNvCxnSpPr>
          <p:nvPr userDrawn="1"/>
        </p:nvCxnSpPr>
        <p:spPr bwMode="black">
          <a:xfrm>
            <a:off x="6357979"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Subhead 8">
            <a:extLst>
              <a:ext uri="{FF2B5EF4-FFF2-40B4-BE49-F238E27FC236}">
                <a16:creationId xmlns:a16="http://schemas.microsoft.com/office/drawing/2014/main" id="{2608EC8D-12E6-50D0-29CD-B502B8390479}"/>
              </a:ext>
            </a:extLst>
          </p:cNvPr>
          <p:cNvSpPr>
            <a:spLocks noGrp="1"/>
          </p:cNvSpPr>
          <p:nvPr>
            <p:ph type="body" sz="quarter" idx="54" hasCustomPrompt="1"/>
          </p:nvPr>
        </p:nvSpPr>
        <p:spPr bwMode="auto">
          <a:xfrm>
            <a:off x="6357979"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0" name="Text 8">
            <a:extLst>
              <a:ext uri="{FF2B5EF4-FFF2-40B4-BE49-F238E27FC236}">
                <a16:creationId xmlns:a16="http://schemas.microsoft.com/office/drawing/2014/main" id="{8D3E4D97-ED2D-7B52-E3CF-F64400A8906E}"/>
              </a:ext>
            </a:extLst>
          </p:cNvPr>
          <p:cNvSpPr>
            <a:spLocks noGrp="1"/>
          </p:cNvSpPr>
          <p:nvPr>
            <p:ph type="body" sz="quarter" idx="55" hasCustomPrompt="1"/>
          </p:nvPr>
        </p:nvSpPr>
        <p:spPr bwMode="auto">
          <a:xfrm>
            <a:off x="6357979"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6" name="Number 9">
            <a:extLst>
              <a:ext uri="{FF2B5EF4-FFF2-40B4-BE49-F238E27FC236}">
                <a16:creationId xmlns:a16="http://schemas.microsoft.com/office/drawing/2014/main" id="{79A23773-B446-B6A6-B25D-EABF7F9F1A57}"/>
              </a:ext>
            </a:extLst>
          </p:cNvPr>
          <p:cNvSpPr>
            <a:spLocks noGrp="1"/>
          </p:cNvSpPr>
          <p:nvPr>
            <p:ph type="body" sz="quarter" idx="60" hasCustomPrompt="1"/>
          </p:nvPr>
        </p:nvSpPr>
        <p:spPr bwMode="auto">
          <a:xfrm>
            <a:off x="9363158"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9" name="Line 9">
            <a:extLst>
              <a:ext uri="{FF2B5EF4-FFF2-40B4-BE49-F238E27FC236}">
                <a16:creationId xmlns:a16="http://schemas.microsoft.com/office/drawing/2014/main" id="{9E49BE79-9125-CEE7-9B78-02AA0DE28D04}"/>
              </a:ext>
              <a:ext uri="{C183D7F6-B498-43B3-948B-1728B52AA6E4}">
                <adec:decorative xmlns:adec="http://schemas.microsoft.com/office/drawing/2017/decorative" val="1"/>
              </a:ext>
            </a:extLst>
          </p:cNvPr>
          <p:cNvCxnSpPr>
            <a:cxnSpLocks/>
          </p:cNvCxnSpPr>
          <p:nvPr userDrawn="1"/>
        </p:nvCxnSpPr>
        <p:spPr bwMode="black">
          <a:xfrm>
            <a:off x="9363158"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Subhead 9">
            <a:extLst>
              <a:ext uri="{FF2B5EF4-FFF2-40B4-BE49-F238E27FC236}">
                <a16:creationId xmlns:a16="http://schemas.microsoft.com/office/drawing/2014/main" id="{62F89698-AE38-2C2C-B07E-58B4BA0CB5C1}"/>
              </a:ext>
            </a:extLst>
          </p:cNvPr>
          <p:cNvSpPr>
            <a:spLocks noGrp="1"/>
          </p:cNvSpPr>
          <p:nvPr>
            <p:ph type="body" sz="quarter" idx="57" hasCustomPrompt="1"/>
          </p:nvPr>
        </p:nvSpPr>
        <p:spPr bwMode="auto">
          <a:xfrm>
            <a:off x="9363158"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4" name="Text 9">
            <a:extLst>
              <a:ext uri="{FF2B5EF4-FFF2-40B4-BE49-F238E27FC236}">
                <a16:creationId xmlns:a16="http://schemas.microsoft.com/office/drawing/2014/main" id="{10CBEA40-6061-8ACD-F64F-2CE0ADF6DD2E}"/>
              </a:ext>
            </a:extLst>
          </p:cNvPr>
          <p:cNvSpPr>
            <a:spLocks noGrp="1"/>
          </p:cNvSpPr>
          <p:nvPr>
            <p:ph type="body" sz="quarter" idx="58" hasCustomPrompt="1"/>
          </p:nvPr>
        </p:nvSpPr>
        <p:spPr bwMode="auto">
          <a:xfrm>
            <a:off x="9363158"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Placeholder 4">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Placeholder 2">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59011875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Dark">
    <p:bg>
      <p:bgRef idx="1001">
        <a:schemeClr val="bg2"/>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FEB9DA5B-0AEE-2611-BA2F-676C1821F8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7" y="0"/>
            <a:ext cx="12193473" cy="6858000"/>
          </a:xfrm>
          <a:prstGeom prst="rect">
            <a:avLst/>
          </a:prstGeom>
        </p:spPr>
      </p:pic>
      <p:sp>
        <p:nvSpPr>
          <p:cNvPr id="7" name="Section">
            <a:extLst>
              <a:ext uri="{FF2B5EF4-FFF2-40B4-BE49-F238E27FC236}">
                <a16:creationId xmlns:a16="http://schemas.microsoft.com/office/drawing/2014/main" id="{5C187443-A92A-0149-1F5A-935F6C773F6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3" name="Title">
            <a:extLst>
              <a:ext uri="{FF2B5EF4-FFF2-40B4-BE49-F238E27FC236}">
                <a16:creationId xmlns:a16="http://schemas.microsoft.com/office/drawing/2014/main" id="{0DB1031E-B455-7C96-2F2E-31B84195045A}"/>
              </a:ext>
            </a:extLst>
          </p:cNvPr>
          <p:cNvSpPr>
            <a:spLocks noGrp="1"/>
          </p:cNvSpPr>
          <p:nvPr>
            <p:ph type="title" hasCustomPrompt="1"/>
          </p:nvPr>
        </p:nvSpPr>
        <p:spPr bwMode="black">
          <a:xfrm>
            <a:off x="-6" y="-457200"/>
            <a:ext cx="12192005"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4" name="Key Statement">
            <a:extLst>
              <a:ext uri="{FF2B5EF4-FFF2-40B4-BE49-F238E27FC236}">
                <a16:creationId xmlns:a16="http://schemas.microsoft.com/office/drawing/2014/main" id="{DF59F518-A58A-DA4E-D000-B06F38F5731E}"/>
              </a:ext>
            </a:extLst>
          </p:cNvPr>
          <p:cNvSpPr>
            <a:spLocks noGrp="1"/>
          </p:cNvSpPr>
          <p:nvPr>
            <p:ph type="body" sz="quarter" idx="28" hasCustomPrompt="1"/>
          </p:nvPr>
        </p:nvSpPr>
        <p:spPr bwMode="white">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dirty="0"/>
              <a:t>Place key statement here, lorem ipsum dolor sit </a:t>
            </a:r>
            <a:r>
              <a:rPr lang="en-US" dirty="0" err="1"/>
              <a:t>amet</a:t>
            </a:r>
            <a:r>
              <a:rPr lang="en-US" dirty="0"/>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40115713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p:bg>
      <p:bgRef idx="1001">
        <a:schemeClr val="bg1"/>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B2EE3A11-5D69-EC16-D71B-41EE797440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1" y="0"/>
            <a:ext cx="12188951" cy="6855456"/>
          </a:xfrm>
          <a:prstGeom prst="rect">
            <a:avLst/>
          </a:prstGeom>
        </p:spPr>
      </p:pic>
      <p:sp>
        <p:nvSpPr>
          <p:cNvPr id="7" name="Section">
            <a:extLst>
              <a:ext uri="{FF2B5EF4-FFF2-40B4-BE49-F238E27FC236}">
                <a16:creationId xmlns:a16="http://schemas.microsoft.com/office/drawing/2014/main" id="{225F523C-3CEF-C713-D3C1-A384BCBAED37}"/>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AEEEBC68-CD64-A2F0-8E7D-7276F35536BC}"/>
              </a:ext>
            </a:extLst>
          </p:cNvPr>
          <p:cNvSpPr>
            <a:spLocks noGrp="1"/>
          </p:cNvSpPr>
          <p:nvPr>
            <p:ph type="body" sz="quarter" idx="28" hasCustomPrompt="1"/>
          </p:nvPr>
        </p:nvSpPr>
        <p:spPr>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bg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bg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415456558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Dark">
    <p:bg bwMode="gray">
      <p:bgRef idx="1001">
        <a:schemeClr val="bg2"/>
      </p:bgRef>
    </p:bg>
    <p:spTree>
      <p:nvGrpSpPr>
        <p:cNvPr id="1" name=""/>
        <p:cNvGrpSpPr/>
        <p:nvPr/>
      </p:nvGrpSpPr>
      <p:grpSpPr>
        <a:xfrm>
          <a:off x="0" y="0"/>
          <a:ext cx="0" cy="0"/>
          <a:chOff x="0" y="0"/>
          <a:chExt cx="0" cy="0"/>
        </a:xfrm>
      </p:grpSpPr>
      <p:sp>
        <p:nvSpPr>
          <p:cNvPr id="9" name="Line Waves">
            <a:extLst>
              <a:ext uri="{FF2B5EF4-FFF2-40B4-BE49-F238E27FC236}">
                <a16:creationId xmlns:a16="http://schemas.microsoft.com/office/drawing/2014/main" id="{3D9BCF7C-88DD-1B88-1F50-E770BF3BCF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135B03E3-4DB4-023A-A1D2-99D24E329189}"/>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69F57BCC-95EF-9C53-BEC2-D8958DAB408C}"/>
              </a:ext>
            </a:extLst>
          </p:cNvPr>
          <p:cNvSpPr>
            <a:spLocks noGrp="1"/>
          </p:cNvSpPr>
          <p:nvPr>
            <p:ph type="body" sz="quarter" idx="28" hasCustomPrompt="1"/>
          </p:nvPr>
        </p:nvSpPr>
        <p:spPr bwMode="white">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51782706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p:bg bwMode="ltGray">
      <p:bgPr>
        <a:solidFill>
          <a:srgbClr val="EDECF6"/>
        </a:solidFill>
        <a:effectLst/>
      </p:bgPr>
    </p:bg>
    <p:spTree>
      <p:nvGrpSpPr>
        <p:cNvPr id="1" name=""/>
        <p:cNvGrpSpPr/>
        <p:nvPr/>
      </p:nvGrpSpPr>
      <p:grpSpPr>
        <a:xfrm>
          <a:off x="0" y="0"/>
          <a:ext cx="0" cy="0"/>
          <a:chOff x="0" y="0"/>
          <a:chExt cx="0" cy="0"/>
        </a:xfrm>
      </p:grpSpPr>
      <p:sp>
        <p:nvSpPr>
          <p:cNvPr id="7" name="Line Waves">
            <a:extLst>
              <a:ext uri="{FF2B5EF4-FFF2-40B4-BE49-F238E27FC236}">
                <a16:creationId xmlns:a16="http://schemas.microsoft.com/office/drawing/2014/main" id="{911A2453-AC41-EE81-E953-43830E6838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EDECF6"/>
              </a:gs>
              <a:gs pos="55000">
                <a:srgbClr val="C1BFFF"/>
              </a:gs>
            </a:gsLst>
            <a:lin ang="0" scaled="1"/>
            <a:tileRect/>
          </a:gradFill>
          <a:ln w="20455" cap="flat">
            <a:noFill/>
            <a:prstDash val="solid"/>
            <a:miter/>
          </a:ln>
        </p:spPr>
        <p:txBody>
          <a:bodyPr wrap="square" rtlCol="0" anchor="ctr">
            <a:noAutofit/>
          </a:bodyPr>
          <a:lstStyle/>
          <a:p>
            <a:endParaRPr lang="en-US" noProof="0"/>
          </a:p>
        </p:txBody>
      </p:sp>
      <p:sp>
        <p:nvSpPr>
          <p:cNvPr id="8" name="Section">
            <a:extLst>
              <a:ext uri="{FF2B5EF4-FFF2-40B4-BE49-F238E27FC236}">
                <a16:creationId xmlns:a16="http://schemas.microsoft.com/office/drawing/2014/main" id="{470E1DC5-5C96-413C-A65D-593E2DC5A489}"/>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2A559805-1316-9942-C597-186EB6A2AE19}"/>
              </a:ext>
            </a:extLst>
          </p:cNvPr>
          <p:cNvSpPr>
            <a:spLocks noGrp="1"/>
          </p:cNvSpPr>
          <p:nvPr>
            <p:ph type="body" sz="quarter" idx="28" hasCustomPrompt="1"/>
          </p:nvPr>
        </p:nvSpPr>
        <p:spPr>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87400011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CA7042F-28E2-2129-E967-4932A38798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2"/>
            <a:ext cx="6858000" cy="12192004"/>
          </a:xfrm>
          <a:prstGeom prst="rect">
            <a:avLst/>
          </a:prstGeom>
        </p:spPr>
      </p:pic>
      <p:sp>
        <p:nvSpPr>
          <p:cNvPr id="10" name="Section">
            <a:extLst>
              <a:ext uri="{FF2B5EF4-FFF2-40B4-BE49-F238E27FC236}">
                <a16:creationId xmlns:a16="http://schemas.microsoft.com/office/drawing/2014/main" id="{7A98FF3F-F8CB-7C27-50B7-FE4C4266ACD4}"/>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6570"/>
            <a:ext cx="12188952" cy="457200"/>
          </a:xfrm>
        </p:spPr>
        <p:txBody>
          <a:bodyPr anchor="t" anchorCtr="0"/>
          <a:lstStyle>
            <a:lvl1pPr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AA8CFC57-6A39-8366-FD92-96053F244A6B}"/>
              </a:ext>
            </a:extLst>
          </p:cNvPr>
          <p:cNvSpPr>
            <a:spLocks noGrp="1"/>
          </p:cNvSpPr>
          <p:nvPr>
            <p:ph type="body" sz="quarter" idx="28" hasCustomPrompt="1"/>
          </p:nvPr>
        </p:nvSpPr>
        <p:spPr bwMode="white">
          <a:xfrm>
            <a:off x="547687" y="1593873"/>
            <a:ext cx="11095037" cy="1798638"/>
          </a:xfrm>
        </p:spPr>
        <p:txBody>
          <a:bodyPr anchor="ctr"/>
          <a:lstStyle>
            <a:lvl1pPr marL="0" indent="0" algn="ctr">
              <a:lnSpc>
                <a:spcPct val="90000"/>
              </a:lnSpc>
              <a:spcAft>
                <a:spcPts val="0"/>
              </a:spcAft>
              <a:buNone/>
              <a:defRPr sz="3200" b="1"/>
            </a:lvl1pPr>
            <a:lvl2pPr marL="232200" indent="0">
              <a:buNone/>
              <a:defRPr sz="3200" b="1"/>
            </a:lvl2pPr>
            <a:lvl3pPr marL="462600" indent="0">
              <a:buNone/>
              <a:defRPr sz="3200" b="1"/>
            </a:lvl3pPr>
            <a:lvl4pPr marL="693000" indent="0">
              <a:buNone/>
              <a:defRPr sz="3200" b="1"/>
            </a:lvl4pPr>
            <a:lvl5pPr marL="923400" indent="0">
              <a:buNone/>
              <a:defRPr sz="3200" b="1"/>
            </a:lvl5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Attribution">
            <a:extLst>
              <a:ext uri="{FF2B5EF4-FFF2-40B4-BE49-F238E27FC236}">
                <a16:creationId xmlns:a16="http://schemas.microsoft.com/office/drawing/2014/main" id="{DFFA56DC-5F04-AAE6-4C12-20A6D2CF243A}"/>
              </a:ext>
            </a:extLst>
          </p:cNvPr>
          <p:cNvSpPr>
            <a:spLocks noGrp="1"/>
          </p:cNvSpPr>
          <p:nvPr>
            <p:ph type="body" sz="quarter" idx="13" hasCustomPrompt="1"/>
          </p:nvPr>
        </p:nvSpPr>
        <p:spPr bwMode="white">
          <a:xfrm>
            <a:off x="3219450" y="3657600"/>
            <a:ext cx="5753100" cy="571500"/>
          </a:xfrm>
        </p:spPr>
        <p:txBody>
          <a:bodyPr anchor="t" anchorCtr="0"/>
          <a:lstStyle>
            <a:lvl1pPr marL="0" indent="0" algn="ctr">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407364958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with Image Placeholder A">
    <p:bg bwMode="gray">
      <p:bgPr>
        <a:solidFill>
          <a:srgbClr val="512EAB"/>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EDECF6"/>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7" name="Quotation">
            <a:extLst>
              <a:ext uri="{FF2B5EF4-FFF2-40B4-BE49-F238E27FC236}">
                <a16:creationId xmlns:a16="http://schemas.microsoft.com/office/drawing/2014/main" id="{8767CF8E-3E88-7156-7054-7C8CD80AD342}"/>
              </a:ext>
              <a:ext uri="{C183D7F6-B498-43B3-948B-1728B52AA6E4}">
                <adec:decorative xmlns:adec="http://schemas.microsoft.com/office/drawing/2017/decorative" val="0"/>
              </a:ext>
            </a:extLst>
          </p:cNvPr>
          <p:cNvSpPr>
            <a:spLocks noGrp="1"/>
          </p:cNvSpPr>
          <p:nvPr>
            <p:ph type="body" sz="quarter" idx="29" hasCustomPrompt="1"/>
          </p:nvPr>
        </p:nvSpPr>
        <p:spPr bwMode="white">
          <a:xfrm>
            <a:off x="312738" y="1960563"/>
            <a:ext cx="5711825" cy="2933700"/>
          </a:xfrm>
        </p:spPr>
        <p:txBody>
          <a:bodyPr/>
          <a:lstStyle>
            <a:lvl1pPr marL="228600" indent="-228600">
              <a:lnSpc>
                <a:spcPct val="90000"/>
              </a:lnSpc>
              <a:spcAft>
                <a:spcPts val="0"/>
              </a:spcAft>
              <a:buNone/>
              <a:defRPr sz="3200" b="1">
                <a:latin typeface="+mn-lt"/>
              </a:defRPr>
            </a:lvl1pPr>
          </a:lstStyle>
          <a:p>
            <a:pPr lvl="0"/>
            <a:r>
              <a:rPr lang="en-US" sz="3200"/>
              <a:t>“Place long quote here, lorem ipsum dolor sit </a:t>
            </a:r>
            <a:r>
              <a:rPr lang="en-US" sz="3200" err="1"/>
              <a:t>amet</a:t>
            </a:r>
            <a:r>
              <a:rPr lang="en-US" sz="3200"/>
              <a:t>, </a:t>
            </a:r>
            <a:r>
              <a:rPr lang="en-US" sz="3200" err="1"/>
              <a:t>consectetur</a:t>
            </a:r>
            <a:r>
              <a:rPr lang="en-US" sz="3200"/>
              <a:t> </a:t>
            </a:r>
            <a:r>
              <a:rPr lang="en-US" sz="3200" err="1"/>
              <a:t>adipiscing</a:t>
            </a:r>
            <a:r>
              <a:rPr lang="en-US" sz="3200"/>
              <a:t> </a:t>
            </a:r>
            <a:r>
              <a:rPr lang="en-US" sz="3200" err="1"/>
              <a:t>elit</a:t>
            </a:r>
            <a:r>
              <a:rPr lang="en-US" sz="3200"/>
              <a:t>, sed do </a:t>
            </a:r>
            <a:r>
              <a:rPr lang="en-US" sz="3200" err="1"/>
              <a:t>eiusmod</a:t>
            </a:r>
            <a:r>
              <a:rPr lang="en-US" sz="3200"/>
              <a:t> </a:t>
            </a:r>
            <a:r>
              <a:rPr lang="en-US" sz="3200" err="1"/>
              <a:t>tempor</a:t>
            </a:r>
            <a:r>
              <a:rPr lang="en-US" sz="3200"/>
              <a:t> </a:t>
            </a:r>
            <a:r>
              <a:rPr lang="en-US" sz="3200" err="1"/>
              <a:t>incididunt</a:t>
            </a:r>
            <a:r>
              <a:rPr lang="en-US" sz="3200"/>
              <a:t> </a:t>
            </a:r>
            <a:r>
              <a:rPr lang="en-US" sz="3200" err="1"/>
              <a:t>ut</a:t>
            </a:r>
            <a:r>
              <a:rPr lang="en-US" sz="3200"/>
              <a:t> labore et dolore magna </a:t>
            </a:r>
            <a:r>
              <a:rPr lang="en-US" sz="3200" err="1"/>
              <a:t>aliqua</a:t>
            </a:r>
            <a:r>
              <a:rPr lang="en-US" sz="3200"/>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bwMode="white">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15" name="Picture">
            <a:extLst>
              <a:ext uri="{FF2B5EF4-FFF2-40B4-BE49-F238E27FC236}">
                <a16:creationId xmlns:a16="http://schemas.microsoft.com/office/drawing/2014/main" id="{36B3ED32-3A90-084B-54E1-99AF8245C0E9}"/>
              </a:ext>
              <a:ext uri="{C183D7F6-B498-43B3-948B-1728B52AA6E4}">
                <adec:decorative xmlns:adec="http://schemas.microsoft.com/office/drawing/2017/decorative" val="1"/>
              </a:ext>
            </a:extLst>
          </p:cNvPr>
          <p:cNvSpPr>
            <a:spLocks noGrp="1"/>
          </p:cNvSpPr>
          <p:nvPr>
            <p:ph type="pic" sz="quarter" idx="28" hasCustomPrompt="1"/>
          </p:nvPr>
        </p:nvSpPr>
        <p:spPr bwMode="white">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buNone/>
              <a:defRPr sz="1400"/>
            </a:lvl1pPr>
          </a:lstStyle>
          <a:p>
            <a:r>
              <a:rPr lang="en-US" noProof="0" dirty="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29139467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with Image Placeholder B">
    <p:bg bwMode="ltGray">
      <p:bgPr>
        <a:solidFill>
          <a:srgbClr val="EDECF6"/>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3" name="Title">
            <a:extLst>
              <a:ext uri="{FF2B5EF4-FFF2-40B4-BE49-F238E27FC236}">
                <a16:creationId xmlns:a16="http://schemas.microsoft.com/office/drawing/2014/main" id="{33BC2E0A-9664-422E-3A3E-C7CD752CA6D2}"/>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BBEF9890-75BC-5C24-5AA0-A82B0C4C3E37}"/>
              </a:ext>
            </a:extLst>
          </p:cNvPr>
          <p:cNvSpPr>
            <a:spLocks noGrp="1"/>
          </p:cNvSpPr>
          <p:nvPr>
            <p:ph type="body" sz="quarter" idx="30" hasCustomPrompt="1"/>
          </p:nvPr>
        </p:nvSpPr>
        <p:spPr>
          <a:xfrm>
            <a:off x="312738" y="1962150"/>
            <a:ext cx="5711825" cy="2932113"/>
          </a:xfrm>
        </p:spPr>
        <p:txBody>
          <a:bodyPr/>
          <a:lstStyle>
            <a:lvl1pPr marL="228600" indent="-228600">
              <a:lnSpc>
                <a:spcPct val="90000"/>
              </a:lnSpc>
              <a:buNone/>
              <a:defRPr sz="3200" b="1"/>
            </a:lvl1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4" name="Picture">
            <a:extLst>
              <a:ext uri="{FF2B5EF4-FFF2-40B4-BE49-F238E27FC236}">
                <a16:creationId xmlns:a16="http://schemas.microsoft.com/office/drawing/2014/main" id="{B69B57BA-F7E0-AF21-28BE-CC52D57EA390}"/>
              </a:ext>
              <a:ext uri="{C183D7F6-B498-43B3-948B-1728B52AA6E4}">
                <adec:decorative xmlns:adec="http://schemas.microsoft.com/office/drawing/2017/decorative" val="1"/>
              </a:ext>
            </a:extLst>
          </p:cNvPr>
          <p:cNvSpPr>
            <a:spLocks noGrp="1"/>
          </p:cNvSpPr>
          <p:nvPr>
            <p:ph type="pic" sz="quarter" idx="28" hasCustomPrompt="1"/>
          </p:nvPr>
        </p:nvSpPr>
        <p:spPr>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spcAft>
                <a:spcPts val="0"/>
              </a:spcAft>
              <a:buNone/>
              <a:defRPr sz="1400"/>
            </a:lvl1pPr>
          </a:lstStyle>
          <a:p>
            <a:r>
              <a:rPr lang="en-US" noProof="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80894595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Dark">
    <p:bg>
      <p:bgRef idx="1001">
        <a:schemeClr val="bg2"/>
      </p:bgRef>
    </p:bg>
    <p:spTree>
      <p:nvGrpSpPr>
        <p:cNvPr id="1" name=""/>
        <p:cNvGrpSpPr/>
        <p:nvPr/>
      </p:nvGrpSpPr>
      <p:grpSpPr>
        <a:xfrm>
          <a:off x="0" y="0"/>
          <a:ext cx="0" cy="0"/>
          <a:chOff x="0" y="0"/>
          <a:chExt cx="0" cy="0"/>
        </a:xfrm>
      </p:grpSpPr>
      <p:pic>
        <p:nvPicPr>
          <p:cNvPr id="6" name="Graphic Waves">
            <a:extLst>
              <a:ext uri="{FF2B5EF4-FFF2-40B4-BE49-F238E27FC236}">
                <a16:creationId xmlns:a16="http://schemas.microsoft.com/office/drawing/2014/main" id="{CE0A9257-0313-8E9A-C1F8-2FAB594DDB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pic>
        <p:nvPicPr>
          <p:cNvPr id="4" name="Pearson Logo" descr="Pearson Logo">
            <a:extLst>
              <a:ext uri="{FF2B5EF4-FFF2-40B4-BE49-F238E27FC236}">
                <a16:creationId xmlns:a16="http://schemas.microsoft.com/office/drawing/2014/main" id="{79B16B61-0AF6-DDCA-536F-D4CEF209623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3" y="1646237"/>
            <a:ext cx="6419852"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86078395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olo titolo">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552450"/>
            <a:ext cx="11091672" cy="819150"/>
          </a:xfrm>
        </p:spPr>
        <p:txBody>
          <a:bodyPr/>
          <a:lstStyle>
            <a:lvl1pPr>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3366922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Dark">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575987924"/>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ption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0704"/>
            <a:ext cx="3611880" cy="1700784"/>
          </a:xfrm>
        </p:spPr>
        <p:txBody>
          <a:body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4241249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ption Only Dark A">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5614416" cy="1700784"/>
          </a:xfrm>
        </p:spPr>
        <p:txBody>
          <a:bodyPr/>
          <a:lstStyle>
            <a:lvl1pPr>
              <a:defRPr sz="3200">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215215033"/>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ption Only Dark B">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3611880" cy="1700784"/>
          </a:xfrm>
        </p:spPr>
        <p:txBody>
          <a:bodyPr/>
          <a:lstStyle>
            <a:lvl1pPr>
              <a:defRPr sz="4000">
                <a:solidFill>
                  <a:schemeClr val="tx2"/>
                </a:solidFill>
              </a:defRPr>
            </a:lvl1pPr>
          </a:lstStyle>
          <a:p>
            <a:r>
              <a:rPr lang="en-US" noProof="0" dirty="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941583095"/>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olo e contenuto">
    <p:bg>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black">
          <a:xfrm>
            <a:off x="550164" y="1918336"/>
            <a:ext cx="11091672" cy="3844800"/>
          </a:xfrm>
        </p:spPr>
        <p:txBody>
          <a:bodyPr/>
          <a:lstStyle>
            <a:lvl1pPr marL="0" indent="0">
              <a:buNone/>
              <a:defRPr/>
            </a:lvl1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4055344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Dark">
    <p:bg bwMode="gray">
      <p:bgRef idx="1001">
        <a:schemeClr val="bg2"/>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white"/>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white">
          <a:xfrm>
            <a:off x="550164" y="1918336"/>
            <a:ext cx="11091672" cy="3844800"/>
          </a:xfrm>
        </p:spPr>
        <p:txBody>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469294992"/>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fronto">
    <p:bg bwMode="ltGray">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a:xfrm>
            <a:off x="550164" y="552450"/>
            <a:ext cx="11091672" cy="819150"/>
          </a:xfrm>
        </p:spPr>
        <p:txBody>
          <a:bodyPr/>
          <a:lstStyle/>
          <a:p>
            <a:r>
              <a:rPr lang="en-US" noProof="0"/>
              <a:t>Place headline here</a:t>
            </a:r>
          </a:p>
        </p:txBody>
      </p:sp>
      <p:sp>
        <p:nvSpPr>
          <p:cNvPr id="9" name="Subhead 1">
            <a:extLst>
              <a:ext uri="{FF2B5EF4-FFF2-40B4-BE49-F238E27FC236}">
                <a16:creationId xmlns:a16="http://schemas.microsoft.com/office/drawing/2014/main" id="{07EAE08C-E86C-DE1B-AA27-8CE1AC9C3F1B}"/>
              </a:ext>
            </a:extLst>
          </p:cNvPr>
          <p:cNvSpPr>
            <a:spLocks noGrp="1"/>
          </p:cNvSpPr>
          <p:nvPr>
            <p:ph type="body" idx="29" hasCustomPrompt="1"/>
          </p:nvPr>
        </p:nvSpPr>
        <p:spPr bwMode="gray">
          <a:xfrm>
            <a:off x="5501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3" name="Content 1">
            <a:extLst>
              <a:ext uri="{FF2B5EF4-FFF2-40B4-BE49-F238E27FC236}">
                <a16:creationId xmlns:a16="http://schemas.microsoft.com/office/drawing/2014/main" id="{6D28ED81-2168-60B7-3C56-6C4C72659C6F}"/>
              </a:ext>
            </a:extLst>
          </p:cNvPr>
          <p:cNvSpPr>
            <a:spLocks noGrp="1"/>
          </p:cNvSpPr>
          <p:nvPr>
            <p:ph idx="1"/>
          </p:nvPr>
        </p:nvSpPr>
        <p:spPr bwMode="black">
          <a:xfrm>
            <a:off x="550164" y="2324991"/>
            <a:ext cx="5148072" cy="3438144"/>
          </a:xfrm>
        </p:spPr>
        <p:txBody>
          <a:bodyPr/>
          <a:lstStyle>
            <a:lvl1pPr>
              <a:defRPr sz="1400"/>
            </a:lvl1pPr>
            <a:lvl2pPr>
              <a:defRPr sz="1400"/>
            </a:lvl2pPr>
            <a:lvl3pPr>
              <a:defRPr sz="1400"/>
            </a:lvl3pPr>
            <a:lvl4pPr>
              <a:defRPr sz="1400"/>
            </a:lvl4pPr>
            <a:lvl5pPr>
              <a:defRPr sz="14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10" name="Subhead 2">
            <a:extLst>
              <a:ext uri="{FF2B5EF4-FFF2-40B4-BE49-F238E27FC236}">
                <a16:creationId xmlns:a16="http://schemas.microsoft.com/office/drawing/2014/main" id="{A727872E-DF2F-7764-CD07-F1FB20D810BF}"/>
              </a:ext>
            </a:extLst>
          </p:cNvPr>
          <p:cNvSpPr>
            <a:spLocks noGrp="1"/>
          </p:cNvSpPr>
          <p:nvPr>
            <p:ph type="body" idx="30" hasCustomPrompt="1"/>
          </p:nvPr>
        </p:nvSpPr>
        <p:spPr bwMode="gray">
          <a:xfrm>
            <a:off x="64937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Content 2">
            <a:extLst>
              <a:ext uri="{FF2B5EF4-FFF2-40B4-BE49-F238E27FC236}">
                <a16:creationId xmlns:a16="http://schemas.microsoft.com/office/drawing/2014/main" id="{BA46652D-59D0-2597-E788-FF03D2F1B8AE}"/>
              </a:ext>
            </a:extLst>
          </p:cNvPr>
          <p:cNvSpPr>
            <a:spLocks noGrp="1"/>
          </p:cNvSpPr>
          <p:nvPr>
            <p:ph idx="28"/>
          </p:nvPr>
        </p:nvSpPr>
        <p:spPr bwMode="black">
          <a:xfrm>
            <a:off x="6493764" y="2324991"/>
            <a:ext cx="5148072" cy="3438144"/>
          </a:xfrm>
        </p:spPr>
        <p:txBody>
          <a:bodyPr/>
          <a:lstStyle>
            <a:lvl1pPr>
              <a:defRPr sz="1400"/>
            </a:lvl1pPr>
            <a:lvl2pPr>
              <a:defRPr sz="1400"/>
            </a:lvl2pPr>
            <a:lvl3pPr>
              <a:defRPr sz="1400"/>
            </a:lvl3pPr>
            <a:lvl4pPr>
              <a:defRPr sz="1400"/>
            </a:lvl4pPr>
            <a:lvl5pPr>
              <a:defRPr sz="14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3935787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2 Col">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A34E4C6B-5D79-B45A-E43E-64E148A689AA}"/>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auto">
          <a:xfrm>
            <a:off x="550164" y="1370209"/>
            <a:ext cx="3605276" cy="2046885"/>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auto">
          <a:xfrm>
            <a:off x="5229198"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4" name="Text 1">
            <a:extLst>
              <a:ext uri="{FF2B5EF4-FFF2-40B4-BE49-F238E27FC236}">
                <a16:creationId xmlns:a16="http://schemas.microsoft.com/office/drawing/2014/main" id="{77F77711-B0B4-D754-EE55-C42626C53CE0}"/>
              </a:ext>
            </a:extLst>
          </p:cNvPr>
          <p:cNvSpPr>
            <a:spLocks noGrp="1"/>
          </p:cNvSpPr>
          <p:nvPr>
            <p:ph type="body" sz="quarter" idx="29"/>
          </p:nvPr>
        </p:nvSpPr>
        <p:spPr bwMode="auto">
          <a:xfrm>
            <a:off x="5229924" y="2108200"/>
            <a:ext cx="2798064" cy="3118104"/>
          </a:xfrm>
        </p:spPr>
        <p:txBody>
          <a:bodyPr/>
          <a:lstStyle>
            <a:lvl1pPr marL="0" indent="0">
              <a:buFont typeface="Plus Jakarta Sans" pitchFamily="2" charset="0"/>
              <a:buNone/>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cxnSp>
        <p:nvCxnSpPr>
          <p:cNvPr id="5" name="Straight Connector 1">
            <a:extLst>
              <a:ext uri="{FF2B5EF4-FFF2-40B4-BE49-F238E27FC236}">
                <a16:creationId xmlns:a16="http://schemas.microsoft.com/office/drawing/2014/main" id="{42CCE2CB-C2F1-C23D-5038-0F0F96F10CB4}"/>
              </a:ext>
              <a:ext uri="{C183D7F6-B498-43B3-948B-1728B52AA6E4}">
                <adec:decorative xmlns:adec="http://schemas.microsoft.com/office/drawing/2017/decorative" val="1"/>
              </a:ext>
            </a:extLst>
          </p:cNvPr>
          <p:cNvCxnSpPr>
            <a:cxnSpLocks/>
          </p:cNvCxnSpPr>
          <p:nvPr userDrawn="1"/>
        </p:nvCxnSpPr>
        <p:spPr bwMode="black">
          <a:xfrm>
            <a:off x="52291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Subhead 2">
            <a:extLst>
              <a:ext uri="{FF2B5EF4-FFF2-40B4-BE49-F238E27FC236}">
                <a16:creationId xmlns:a16="http://schemas.microsoft.com/office/drawing/2014/main" id="{12DD4D0C-231A-A197-B394-0D844D72DDF7}"/>
              </a:ext>
            </a:extLst>
          </p:cNvPr>
          <p:cNvSpPr>
            <a:spLocks noGrp="1"/>
          </p:cNvSpPr>
          <p:nvPr>
            <p:ph type="body" idx="13" hasCustomPrompt="1"/>
          </p:nvPr>
        </p:nvSpPr>
        <p:spPr bwMode="auto">
          <a:xfrm>
            <a:off x="8836025"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5" name="Text 2">
            <a:extLst>
              <a:ext uri="{FF2B5EF4-FFF2-40B4-BE49-F238E27FC236}">
                <a16:creationId xmlns:a16="http://schemas.microsoft.com/office/drawing/2014/main" id="{301A2659-47C6-F860-230D-57CD888618C9}"/>
              </a:ext>
            </a:extLst>
          </p:cNvPr>
          <p:cNvSpPr>
            <a:spLocks noGrp="1"/>
          </p:cNvSpPr>
          <p:nvPr>
            <p:ph type="body" sz="quarter" idx="30"/>
          </p:nvPr>
        </p:nvSpPr>
        <p:spPr bwMode="auto">
          <a:xfrm>
            <a:off x="8836751" y="2108200"/>
            <a:ext cx="2798064" cy="3118104"/>
          </a:xfrm>
        </p:spPr>
        <p:txBody>
          <a:bodyPr/>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cxnSp>
        <p:nvCxnSpPr>
          <p:cNvPr id="7" name="Straight Connector 2">
            <a:extLst>
              <a:ext uri="{FF2B5EF4-FFF2-40B4-BE49-F238E27FC236}">
                <a16:creationId xmlns:a16="http://schemas.microsoft.com/office/drawing/2014/main" id="{804BE8F5-7759-8837-7CFF-9934B51864A3}"/>
              </a:ext>
              <a:ext uri="{C183D7F6-B498-43B3-948B-1728B52AA6E4}">
                <adec:decorative xmlns:adec="http://schemas.microsoft.com/office/drawing/2017/decorative" val="1"/>
              </a:ext>
            </a:extLst>
          </p:cNvPr>
          <p:cNvCxnSpPr>
            <a:cxnSpLocks/>
          </p:cNvCxnSpPr>
          <p:nvPr userDrawn="1"/>
        </p:nvCxnSpPr>
        <p:spPr bwMode="black">
          <a:xfrm>
            <a:off x="88232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Source">
            <a:extLst>
              <a:ext uri="{FF2B5EF4-FFF2-40B4-BE49-F238E27FC236}">
                <a16:creationId xmlns:a16="http://schemas.microsoft.com/office/drawing/2014/main" id="{F282657E-E1F3-2CB7-0B06-06559C9DE77B}"/>
              </a:ext>
            </a:extLst>
          </p:cNvPr>
          <p:cNvSpPr>
            <a:spLocks noGrp="1"/>
          </p:cNvSpPr>
          <p:nvPr>
            <p:ph type="body" sz="quarter" idx="28" hasCustomPrompt="1"/>
          </p:nvPr>
        </p:nvSpPr>
        <p:spPr bwMode="auto">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auto"/>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auto">
          <a:xfrm>
            <a:off x="9908540" y="6439710"/>
            <a:ext cx="1734820" cy="418290"/>
          </a:xfrm>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491465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3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white">
          <a:xfrm>
            <a:off x="823764"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8" name="Subhead 2">
            <a:extLst>
              <a:ext uri="{FF2B5EF4-FFF2-40B4-BE49-F238E27FC236}">
                <a16:creationId xmlns:a16="http://schemas.microsoft.com/office/drawing/2014/main" id="{EBB6A4C3-F20C-97B6-A6E2-7FE2F60C625B}"/>
              </a:ext>
            </a:extLst>
          </p:cNvPr>
          <p:cNvSpPr>
            <a:spLocks noGrp="1"/>
          </p:cNvSpPr>
          <p:nvPr>
            <p:ph type="body" sz="quarter" idx="19" hasCustomPrompt="1"/>
          </p:nvPr>
        </p:nvSpPr>
        <p:spPr bwMode="white">
          <a:xfrm>
            <a:off x="4655426"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white">
          <a:xfrm>
            <a:off x="8487089"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42115252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7ABB399A-5DF9-1E9C-7261-553D83F24D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pic>
        <p:nvPicPr>
          <p:cNvPr id="5" name="Pearson Logo" descr="Pearson Logo">
            <a:extLst>
              <a:ext uri="{FF2B5EF4-FFF2-40B4-BE49-F238E27FC236}">
                <a16:creationId xmlns:a16="http://schemas.microsoft.com/office/drawing/2014/main" id="{160A7F97-6209-F156-D033-087C9B50EAE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dirty="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23387786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3 Col Dark with image">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0" name="Heading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1917699"/>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4" name="Picture Placeholder 1">
            <a:extLst>
              <a:ext uri="{FF2B5EF4-FFF2-40B4-BE49-F238E27FC236}">
                <a16:creationId xmlns:a16="http://schemas.microsoft.com/office/drawing/2014/main" id="{A5A05700-1B7C-4F67-ADD5-438E2F068614}"/>
              </a:ext>
            </a:extLst>
          </p:cNvPr>
          <p:cNvSpPr>
            <a:spLocks noGrp="1"/>
          </p:cNvSpPr>
          <p:nvPr>
            <p:ph type="pic" sz="quarter" idx="49" hasCustomPrompt="1"/>
          </p:nvPr>
        </p:nvSpPr>
        <p:spPr>
          <a:xfrm>
            <a:off x="553428"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dirty="0"/>
              <a:t>Add picture here</a:t>
            </a:r>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6" name="Heading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5" name="Picture Placeholder 2">
            <a:extLst>
              <a:ext uri="{FF2B5EF4-FFF2-40B4-BE49-F238E27FC236}">
                <a16:creationId xmlns:a16="http://schemas.microsoft.com/office/drawing/2014/main" id="{B17821AA-7062-3F1D-FE87-C65CCE1828AD}"/>
              </a:ext>
            </a:extLst>
          </p:cNvPr>
          <p:cNvSpPr>
            <a:spLocks noGrp="1"/>
          </p:cNvSpPr>
          <p:nvPr>
            <p:ph type="pic" sz="quarter" idx="50" hasCustomPrompt="1"/>
          </p:nvPr>
        </p:nvSpPr>
        <p:spPr>
          <a:xfrm>
            <a:off x="4387799"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9" name="Heading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6" name="Picture Placeholder 3">
            <a:extLst>
              <a:ext uri="{FF2B5EF4-FFF2-40B4-BE49-F238E27FC236}">
                <a16:creationId xmlns:a16="http://schemas.microsoft.com/office/drawing/2014/main" id="{A6FEC4D0-0034-6E30-E28F-F3353A531274}"/>
              </a:ext>
            </a:extLst>
          </p:cNvPr>
          <p:cNvSpPr>
            <a:spLocks noGrp="1"/>
          </p:cNvSpPr>
          <p:nvPr>
            <p:ph type="pic" sz="quarter" idx="51" hasCustomPrompt="1"/>
          </p:nvPr>
        </p:nvSpPr>
        <p:spPr>
          <a:xfrm>
            <a:off x="8219462"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357203251"/>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3 Col">
    <p:bg bwMode="lt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gray">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3ADF9686-3955-45BC-803C-08C23156E943}"/>
              </a:ext>
              <a:ext uri="{C183D7F6-B498-43B3-948B-1728B52AA6E4}">
                <adec:decorative xmlns:adec="http://schemas.microsoft.com/office/drawing/2017/decorative" val="1"/>
              </a:ext>
            </a:extLst>
          </p:cNvPr>
          <p:cNvSpPr/>
          <p:nvPr userDrawn="1"/>
        </p:nvSpPr>
        <p:spPr bwMode="gray">
          <a:xfrm>
            <a:off x="550164"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gray">
          <a:xfrm>
            <a:off x="823764"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gray">
          <a:xfrm>
            <a:off x="824620"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gray">
          <a:xfrm>
            <a:off x="823764"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5" name="Rounded Rectangle 2">
            <a:extLst>
              <a:ext uri="{FF2B5EF4-FFF2-40B4-BE49-F238E27FC236}">
                <a16:creationId xmlns:a16="http://schemas.microsoft.com/office/drawing/2014/main" id="{2BFAB769-0302-A0F4-0B4E-E933B063A704}"/>
              </a:ext>
              <a:ext uri="{C183D7F6-B498-43B3-948B-1728B52AA6E4}">
                <adec:decorative xmlns:adec="http://schemas.microsoft.com/office/drawing/2017/decorative" val="1"/>
              </a:ext>
            </a:extLst>
          </p:cNvPr>
          <p:cNvSpPr/>
          <p:nvPr userDrawn="1"/>
        </p:nvSpPr>
        <p:spPr bwMode="gray">
          <a:xfrm>
            <a:off x="4382271"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8" name="Subhead 2">
            <a:extLst>
              <a:ext uri="{FF2B5EF4-FFF2-40B4-BE49-F238E27FC236}">
                <a16:creationId xmlns:a16="http://schemas.microsoft.com/office/drawing/2014/main" id="{EBB6A4C3-F20C-97B6-A6E2-7FE2F60C625B}"/>
              </a:ext>
              <a:ext uri="{C183D7F6-B498-43B3-948B-1728B52AA6E4}">
                <adec:decorative xmlns:adec="http://schemas.microsoft.com/office/drawing/2017/decorative" val="0"/>
              </a:ext>
            </a:extLst>
          </p:cNvPr>
          <p:cNvSpPr>
            <a:spLocks noGrp="1"/>
          </p:cNvSpPr>
          <p:nvPr>
            <p:ph type="body" sz="quarter" idx="19" hasCustomPrompt="1"/>
          </p:nvPr>
        </p:nvSpPr>
        <p:spPr bwMode="gray">
          <a:xfrm>
            <a:off x="4655426"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gray">
          <a:xfrm>
            <a:off x="4656282"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3">
            <a:extLst>
              <a:ext uri="{FF2B5EF4-FFF2-40B4-BE49-F238E27FC236}">
                <a16:creationId xmlns:a16="http://schemas.microsoft.com/office/drawing/2014/main" id="{BE7C743A-BCC0-336E-7A19-A4EE4A53B95F}"/>
              </a:ext>
            </a:extLst>
          </p:cNvPr>
          <p:cNvSpPr>
            <a:spLocks noGrp="1"/>
          </p:cNvSpPr>
          <p:nvPr>
            <p:ph type="body" sz="quarter" idx="18"/>
          </p:nvPr>
        </p:nvSpPr>
        <p:spPr bwMode="gray">
          <a:xfrm>
            <a:off x="4655426"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3" name="Rounded Rectangle 3">
            <a:extLst>
              <a:ext uri="{FF2B5EF4-FFF2-40B4-BE49-F238E27FC236}">
                <a16:creationId xmlns:a16="http://schemas.microsoft.com/office/drawing/2014/main" id="{21B29E7D-1997-B853-9D90-E1307B9773AB}"/>
              </a:ext>
              <a:ext uri="{C183D7F6-B498-43B3-948B-1728B52AA6E4}">
                <adec:decorative xmlns:adec="http://schemas.microsoft.com/office/drawing/2017/decorative" val="1"/>
              </a:ext>
            </a:extLst>
          </p:cNvPr>
          <p:cNvSpPr/>
          <p:nvPr userDrawn="1"/>
        </p:nvSpPr>
        <p:spPr bwMode="gray">
          <a:xfrm>
            <a:off x="8214378"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gray">
          <a:xfrm>
            <a:off x="8487089"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gray">
          <a:xfrm>
            <a:off x="8487945"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gray">
          <a:xfrm>
            <a:off x="8487089"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194225948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4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87858275-290A-1A42-0258-580F6B69CC31}"/>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94DFA5BF-639B-17EA-4DE2-4F29D784FEC2}"/>
              </a:ext>
              <a:ext uri="{C183D7F6-B498-43B3-948B-1728B52AA6E4}">
                <adec:decorative xmlns:adec="http://schemas.microsoft.com/office/drawing/2017/decorative" val="1"/>
              </a:ext>
            </a:extLst>
          </p:cNvPr>
          <p:cNvSpPr/>
          <p:nvPr userDrawn="1"/>
        </p:nvSpPr>
        <p:spPr bwMode="gray">
          <a:xfrm>
            <a:off x="55016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white">
          <a:xfrm>
            <a:off x="80166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p:nvPr>
        </p:nvSpPr>
        <p:spPr bwMode="white">
          <a:xfrm>
            <a:off x="801660" y="2941570"/>
            <a:ext cx="1982026" cy="2558082"/>
          </a:xfrm>
        </p:spPr>
        <p:txBody>
          <a:bodyPr/>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5" name="Rounded Rectangle 2">
            <a:extLst>
              <a:ext uri="{FF2B5EF4-FFF2-40B4-BE49-F238E27FC236}">
                <a16:creationId xmlns:a16="http://schemas.microsoft.com/office/drawing/2014/main" id="{30F163AE-4F60-F493-8F01-DC771E586076}"/>
              </a:ext>
              <a:ext uri="{C183D7F6-B498-43B3-948B-1728B52AA6E4}">
                <adec:decorative xmlns:adec="http://schemas.microsoft.com/office/drawing/2017/decorative" val="1"/>
              </a:ext>
            </a:extLst>
          </p:cNvPr>
          <p:cNvSpPr/>
          <p:nvPr userDrawn="1"/>
        </p:nvSpPr>
        <p:spPr bwMode="gray">
          <a:xfrm>
            <a:off x="341987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Subhead 2">
            <a:extLst>
              <a:ext uri="{FF2B5EF4-FFF2-40B4-BE49-F238E27FC236}">
                <a16:creationId xmlns:a16="http://schemas.microsoft.com/office/drawing/2014/main" id="{514BA597-FAA5-F1F5-2969-E85FF4DFEF64}"/>
              </a:ext>
            </a:extLst>
          </p:cNvPr>
          <p:cNvSpPr>
            <a:spLocks noGrp="1"/>
          </p:cNvSpPr>
          <p:nvPr>
            <p:ph type="body" idx="17" hasCustomPrompt="1"/>
          </p:nvPr>
        </p:nvSpPr>
        <p:spPr bwMode="white">
          <a:xfrm>
            <a:off x="367137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8" name="Text 2">
            <a:extLst>
              <a:ext uri="{FF2B5EF4-FFF2-40B4-BE49-F238E27FC236}">
                <a16:creationId xmlns:a16="http://schemas.microsoft.com/office/drawing/2014/main" id="{29D25143-E669-CD69-1A42-D567809E088F}"/>
              </a:ext>
            </a:extLst>
          </p:cNvPr>
          <p:cNvSpPr>
            <a:spLocks noGrp="1"/>
          </p:cNvSpPr>
          <p:nvPr>
            <p:ph type="body" sz="quarter" idx="20"/>
          </p:nvPr>
        </p:nvSpPr>
        <p:spPr bwMode="white">
          <a:xfrm>
            <a:off x="3671370" y="2941570"/>
            <a:ext cx="1982026" cy="2558082"/>
          </a:xfrm>
        </p:spPr>
        <p:txBody>
          <a:bodyPr/>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6" name="Rounded Rectangle 3">
            <a:extLst>
              <a:ext uri="{FF2B5EF4-FFF2-40B4-BE49-F238E27FC236}">
                <a16:creationId xmlns:a16="http://schemas.microsoft.com/office/drawing/2014/main" id="{55942230-235B-510C-60F3-A308C7C46539}"/>
              </a:ext>
              <a:ext uri="{C183D7F6-B498-43B3-948B-1728B52AA6E4}">
                <adec:decorative xmlns:adec="http://schemas.microsoft.com/office/drawing/2017/decorative" val="1"/>
              </a:ext>
            </a:extLst>
          </p:cNvPr>
          <p:cNvSpPr/>
          <p:nvPr userDrawn="1"/>
        </p:nvSpPr>
        <p:spPr bwMode="gray">
          <a:xfrm>
            <a:off x="628958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Subhead 3">
            <a:extLst>
              <a:ext uri="{FF2B5EF4-FFF2-40B4-BE49-F238E27FC236}">
                <a16:creationId xmlns:a16="http://schemas.microsoft.com/office/drawing/2014/main" id="{D75C3222-F3D8-F918-DE1C-5E2734078C58}"/>
              </a:ext>
            </a:extLst>
          </p:cNvPr>
          <p:cNvSpPr>
            <a:spLocks noGrp="1"/>
          </p:cNvSpPr>
          <p:nvPr>
            <p:ph type="body" idx="18" hasCustomPrompt="1"/>
          </p:nvPr>
        </p:nvSpPr>
        <p:spPr bwMode="white">
          <a:xfrm>
            <a:off x="654107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9" name="Text 3">
            <a:extLst>
              <a:ext uri="{FF2B5EF4-FFF2-40B4-BE49-F238E27FC236}">
                <a16:creationId xmlns:a16="http://schemas.microsoft.com/office/drawing/2014/main" id="{D745CBBD-A271-85EF-3D79-339C7A34A45F}"/>
              </a:ext>
            </a:extLst>
          </p:cNvPr>
          <p:cNvSpPr>
            <a:spLocks noGrp="1"/>
          </p:cNvSpPr>
          <p:nvPr>
            <p:ph type="body" sz="quarter" idx="21"/>
          </p:nvPr>
        </p:nvSpPr>
        <p:spPr bwMode="white">
          <a:xfrm>
            <a:off x="6541079" y="2941570"/>
            <a:ext cx="1982026" cy="2558082"/>
          </a:xfrm>
        </p:spPr>
        <p:txBody>
          <a:bodyPr/>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7" name="Rounded Rectangle 4">
            <a:extLst>
              <a:ext uri="{FF2B5EF4-FFF2-40B4-BE49-F238E27FC236}">
                <a16:creationId xmlns:a16="http://schemas.microsoft.com/office/drawing/2014/main" id="{F93B6AB1-11F2-03BD-08F1-6CCAC81C103E}"/>
              </a:ext>
              <a:ext uri="{C183D7F6-B498-43B3-948B-1728B52AA6E4}">
                <adec:decorative xmlns:adec="http://schemas.microsoft.com/office/drawing/2017/decorative" val="1"/>
              </a:ext>
            </a:extLst>
          </p:cNvPr>
          <p:cNvSpPr/>
          <p:nvPr userDrawn="1"/>
        </p:nvSpPr>
        <p:spPr bwMode="gray">
          <a:xfrm>
            <a:off x="915929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Subhead 4">
            <a:extLst>
              <a:ext uri="{FF2B5EF4-FFF2-40B4-BE49-F238E27FC236}">
                <a16:creationId xmlns:a16="http://schemas.microsoft.com/office/drawing/2014/main" id="{BEFD4D07-55D5-4CF2-A527-34DDBD72AC5B}"/>
              </a:ext>
            </a:extLst>
          </p:cNvPr>
          <p:cNvSpPr>
            <a:spLocks noGrp="1"/>
          </p:cNvSpPr>
          <p:nvPr>
            <p:ph type="body" idx="19" hasCustomPrompt="1"/>
          </p:nvPr>
        </p:nvSpPr>
        <p:spPr bwMode="white">
          <a:xfrm>
            <a:off x="941078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30" name="Text 4">
            <a:extLst>
              <a:ext uri="{FF2B5EF4-FFF2-40B4-BE49-F238E27FC236}">
                <a16:creationId xmlns:a16="http://schemas.microsoft.com/office/drawing/2014/main" id="{49ECFA26-933A-52B8-47C9-B192BDAE78A4}"/>
              </a:ext>
            </a:extLst>
          </p:cNvPr>
          <p:cNvSpPr>
            <a:spLocks noGrp="1"/>
          </p:cNvSpPr>
          <p:nvPr>
            <p:ph type="body" sz="quarter" idx="22"/>
          </p:nvPr>
        </p:nvSpPr>
        <p:spPr bwMode="white">
          <a:xfrm>
            <a:off x="9410789" y="2941570"/>
            <a:ext cx="1982026" cy="2558082"/>
          </a:xfrm>
        </p:spPr>
        <p:txBody>
          <a:bodyPr/>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704625083"/>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oter Only with Graphic Waves Dark">
    <p:bg>
      <p:bgRef idx="1001">
        <a:schemeClr val="bg2"/>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384E1635-052A-7DD7-99CB-D5CB8988E1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829"/>
            <a:ext cx="12192000" cy="6857172"/>
          </a:xfrm>
          <a:prstGeom prst="rect">
            <a:avLst/>
          </a:prstGeom>
        </p:spPr>
      </p:pic>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a:xfrm>
            <a:off x="3048" y="-457200"/>
            <a:ext cx="12188952" cy="457200"/>
          </a:xfrm>
        </p:spPr>
        <p:txBody>
          <a:bodyPr/>
          <a:lstStyle>
            <a:lvl1pPr>
              <a:defRPr>
                <a:solidFill>
                  <a:schemeClr val="accent6"/>
                </a:solidFill>
              </a:defRPr>
            </a:lvl1pPr>
          </a:lstStyle>
          <a:p>
            <a:r>
              <a:rPr lang="en-US" noProof="0"/>
              <a:t>Insert offscreen slide title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782499327"/>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con and Text x3 Horizontal Dark">
    <p:bg>
      <p:bgRef idx="1001">
        <a:schemeClr val="bg2"/>
      </p:bgRef>
    </p:bg>
    <p:spTree>
      <p:nvGrpSpPr>
        <p:cNvPr id="1" name=""/>
        <p:cNvGrpSpPr/>
        <p:nvPr/>
      </p:nvGrpSpPr>
      <p:grpSpPr>
        <a:xfrm>
          <a:off x="0" y="0"/>
          <a:ext cx="0" cy="0"/>
          <a:chOff x="0" y="0"/>
          <a:chExt cx="0" cy="0"/>
        </a:xfrm>
      </p:grpSpPr>
      <p:pic>
        <p:nvPicPr>
          <p:cNvPr id="20" name="Graphic Waves">
            <a:extLst>
              <a:ext uri="{FF2B5EF4-FFF2-40B4-BE49-F238E27FC236}">
                <a16:creationId xmlns:a16="http://schemas.microsoft.com/office/drawing/2014/main" id="{08694DAF-622A-C710-DB45-6F2178A429A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a:ln w="9525">
            <a:solidFill>
              <a:srgbClr val="512EAB"/>
            </a:solidFill>
          </a:ln>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 uri="{C183D7F6-B498-43B3-948B-1728B52AA6E4}">
                <adec:decorative xmlns:adec="http://schemas.microsoft.com/office/drawing/2017/decorative" val="0"/>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cxnSp>
        <p:nvCxnSpPr>
          <p:cNvPr id="8" name="Straight Connector 1">
            <a:extLst>
              <a:ext uri="{FF2B5EF4-FFF2-40B4-BE49-F238E27FC236}">
                <a16:creationId xmlns:a16="http://schemas.microsoft.com/office/drawing/2014/main" id="{1EE515A2-6328-17B6-F24D-B59F3FCBA32F}"/>
              </a:ext>
              <a:ext uri="{C183D7F6-B498-43B3-948B-1728B52AA6E4}">
                <adec:decorative xmlns:adec="http://schemas.microsoft.com/office/drawing/2017/decorative" val="1"/>
              </a:ext>
            </a:extLst>
          </p:cNvPr>
          <p:cNvCxnSpPr>
            <a:cxnSpLocks/>
          </p:cNvCxnSpPr>
          <p:nvPr userDrawn="1"/>
        </p:nvCxnSpPr>
        <p:spPr bwMode="white">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Icon 1">
            <a:extLst>
              <a:ext uri="{FF2B5EF4-FFF2-40B4-BE49-F238E27FC236}">
                <a16:creationId xmlns:a16="http://schemas.microsoft.com/office/drawing/2014/main" id="{13010377-DD72-ACA6-CAE2-3D08A59518D9}"/>
              </a:ext>
              <a:ext uri="{C183D7F6-B498-43B3-948B-1728B52AA6E4}">
                <adec:decorative xmlns:adec="http://schemas.microsoft.com/office/drawing/2017/decorative" val="1"/>
              </a:ext>
            </a:extLst>
          </p:cNvPr>
          <p:cNvSpPr>
            <a:spLocks noGrp="1"/>
          </p:cNvSpPr>
          <p:nvPr>
            <p:ph type="pic" sz="quarter" idx="38" hasCustomPrompt="1"/>
          </p:nvPr>
        </p:nvSpPr>
        <p:spPr bwMode="white">
          <a:xfrm>
            <a:off x="550164" y="2067135"/>
            <a:ext cx="530352" cy="527684"/>
          </a:xfrm>
        </p:spPr>
        <p:txBody>
          <a:bodyPr anchor="ctr"/>
          <a:lstStyle>
            <a:lvl1pPr marL="0" indent="0" algn="ctr">
              <a:buNone/>
              <a:defRPr sz="1000"/>
            </a:lvl1pPr>
          </a:lstStyle>
          <a:p>
            <a:r>
              <a:rPr lang="en-US" noProof="0"/>
              <a:t>Icon</a:t>
            </a:r>
          </a:p>
        </p:txBody>
      </p:sp>
      <p:sp>
        <p:nvSpPr>
          <p:cNvPr id="3" name="Subhead 1">
            <a:extLst>
              <a:ext uri="{FF2B5EF4-FFF2-40B4-BE49-F238E27FC236}">
                <a16:creationId xmlns:a16="http://schemas.microsoft.com/office/drawing/2014/main" id="{E107CB8E-DC12-4ACD-605C-228CD8103202}"/>
              </a:ext>
            </a:extLst>
          </p:cNvPr>
          <p:cNvSpPr>
            <a:spLocks noGrp="1"/>
          </p:cNvSpPr>
          <p:nvPr>
            <p:ph type="body" idx="1" hasCustomPrompt="1"/>
          </p:nvPr>
        </p:nvSpPr>
        <p:spPr bwMode="white">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4" name="Text 1">
            <a:extLst>
              <a:ext uri="{FF2B5EF4-FFF2-40B4-BE49-F238E27FC236}">
                <a16:creationId xmlns:a16="http://schemas.microsoft.com/office/drawing/2014/main" id="{EB3F88AA-FE75-288D-8ACA-587C34A9CF0B}"/>
              </a:ext>
            </a:extLst>
          </p:cNvPr>
          <p:cNvSpPr>
            <a:spLocks noGrp="1"/>
          </p:cNvSpPr>
          <p:nvPr>
            <p:ph type="body" sz="quarter" idx="29"/>
          </p:nvPr>
        </p:nvSpPr>
        <p:spPr bwMode="white">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7" name="Straight Connector 2">
            <a:extLst>
              <a:ext uri="{FF2B5EF4-FFF2-40B4-BE49-F238E27FC236}">
                <a16:creationId xmlns:a16="http://schemas.microsoft.com/office/drawing/2014/main" id="{E3CDB21E-3E80-C8A5-4DEA-8F10880104EC}"/>
              </a:ext>
              <a:ext uri="{C183D7F6-B498-43B3-948B-1728B52AA6E4}">
                <adec:decorative xmlns:adec="http://schemas.microsoft.com/office/drawing/2017/decorative" val="1"/>
              </a:ext>
            </a:extLst>
          </p:cNvPr>
          <p:cNvCxnSpPr>
            <a:cxnSpLocks/>
          </p:cNvCxnSpPr>
          <p:nvPr userDrawn="1"/>
        </p:nvCxnSpPr>
        <p:spPr bwMode="white">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8" name="Icon 2">
            <a:extLst>
              <a:ext uri="{FF2B5EF4-FFF2-40B4-BE49-F238E27FC236}">
                <a16:creationId xmlns:a16="http://schemas.microsoft.com/office/drawing/2014/main" id="{756DEBB3-DBCB-44A2-83F5-673473F749CB}"/>
              </a:ext>
              <a:ext uri="{C183D7F6-B498-43B3-948B-1728B52AA6E4}">
                <adec:decorative xmlns:adec="http://schemas.microsoft.com/office/drawing/2017/decorative" val="1"/>
              </a:ext>
            </a:extLst>
          </p:cNvPr>
          <p:cNvSpPr>
            <a:spLocks noGrp="1"/>
          </p:cNvSpPr>
          <p:nvPr>
            <p:ph type="pic" sz="quarter" idx="39" hasCustomPrompt="1"/>
          </p:nvPr>
        </p:nvSpPr>
        <p:spPr bwMode="white">
          <a:xfrm>
            <a:off x="550164" y="3438516"/>
            <a:ext cx="530352" cy="527684"/>
          </a:xfrm>
        </p:spPr>
        <p:txBody>
          <a:bodyPr anchor="ctr"/>
          <a:lstStyle>
            <a:lvl1pPr marL="0" indent="0" algn="ctr">
              <a:buNone/>
              <a:defRPr sz="1000"/>
            </a:lvl1pPr>
          </a:lstStyle>
          <a:p>
            <a:r>
              <a:rPr lang="en-US" noProof="0"/>
              <a:t>Icon</a:t>
            </a:r>
          </a:p>
        </p:txBody>
      </p:sp>
      <p:sp>
        <p:nvSpPr>
          <p:cNvPr id="11" name="Subhead 2">
            <a:extLst>
              <a:ext uri="{FF2B5EF4-FFF2-40B4-BE49-F238E27FC236}">
                <a16:creationId xmlns:a16="http://schemas.microsoft.com/office/drawing/2014/main" id="{0BEF8BB9-482B-25FA-6F92-DAD2A7D8CA1B}"/>
              </a:ext>
            </a:extLst>
          </p:cNvPr>
          <p:cNvSpPr>
            <a:spLocks noGrp="1"/>
          </p:cNvSpPr>
          <p:nvPr>
            <p:ph type="body" idx="41" hasCustomPrompt="1"/>
          </p:nvPr>
        </p:nvSpPr>
        <p:spPr bwMode="white">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5" name="Text 2">
            <a:extLst>
              <a:ext uri="{FF2B5EF4-FFF2-40B4-BE49-F238E27FC236}">
                <a16:creationId xmlns:a16="http://schemas.microsoft.com/office/drawing/2014/main" id="{8531EFAC-6BE7-BF40-16F2-88B75169248A}"/>
              </a:ext>
            </a:extLst>
          </p:cNvPr>
          <p:cNvSpPr>
            <a:spLocks noGrp="1"/>
          </p:cNvSpPr>
          <p:nvPr>
            <p:ph type="body" sz="quarter" idx="30"/>
          </p:nvPr>
        </p:nvSpPr>
        <p:spPr bwMode="white">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9" name="Straight Connector 3">
            <a:extLst>
              <a:ext uri="{FF2B5EF4-FFF2-40B4-BE49-F238E27FC236}">
                <a16:creationId xmlns:a16="http://schemas.microsoft.com/office/drawing/2014/main" id="{A88C917E-5734-C78A-29C5-A3E9154C7224}"/>
              </a:ext>
              <a:ext uri="{C183D7F6-B498-43B3-948B-1728B52AA6E4}">
                <adec:decorative xmlns:adec="http://schemas.microsoft.com/office/drawing/2017/decorative" val="1"/>
              </a:ext>
            </a:extLst>
          </p:cNvPr>
          <p:cNvCxnSpPr>
            <a:cxnSpLocks/>
          </p:cNvCxnSpPr>
          <p:nvPr userDrawn="1"/>
        </p:nvCxnSpPr>
        <p:spPr bwMode="white">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 name="Icon 3">
            <a:extLst>
              <a:ext uri="{FF2B5EF4-FFF2-40B4-BE49-F238E27FC236}">
                <a16:creationId xmlns:a16="http://schemas.microsoft.com/office/drawing/2014/main" id="{485C4B5E-97E5-1505-4108-04489D83201A}"/>
              </a:ext>
              <a:ext uri="{C183D7F6-B498-43B3-948B-1728B52AA6E4}">
                <adec:decorative xmlns:adec="http://schemas.microsoft.com/office/drawing/2017/decorative" val="1"/>
              </a:ext>
            </a:extLst>
          </p:cNvPr>
          <p:cNvSpPr>
            <a:spLocks noGrp="1"/>
          </p:cNvSpPr>
          <p:nvPr>
            <p:ph type="pic" sz="quarter" idx="40" hasCustomPrompt="1"/>
          </p:nvPr>
        </p:nvSpPr>
        <p:spPr bwMode="white">
          <a:xfrm>
            <a:off x="550164" y="4813732"/>
            <a:ext cx="530352" cy="527684"/>
          </a:xfrm>
        </p:spPr>
        <p:txBody>
          <a:bodyPr anchor="ctr"/>
          <a:lstStyle>
            <a:lvl1pPr marL="0" indent="0" algn="ctr">
              <a:buNone/>
              <a:defRPr sz="1000"/>
            </a:lvl1pPr>
          </a:lstStyle>
          <a:p>
            <a:r>
              <a:rPr lang="en-US" noProof="0"/>
              <a:t>Icon</a:t>
            </a:r>
          </a:p>
        </p:txBody>
      </p:sp>
      <p:sp>
        <p:nvSpPr>
          <p:cNvPr id="12" name="Subhead 3">
            <a:extLst>
              <a:ext uri="{FF2B5EF4-FFF2-40B4-BE49-F238E27FC236}">
                <a16:creationId xmlns:a16="http://schemas.microsoft.com/office/drawing/2014/main" id="{1AB8E9C8-83AE-C8D2-0184-1E0018C07787}"/>
              </a:ext>
            </a:extLst>
          </p:cNvPr>
          <p:cNvSpPr>
            <a:spLocks noGrp="1"/>
          </p:cNvSpPr>
          <p:nvPr>
            <p:ph type="body" idx="42" hasCustomPrompt="1"/>
          </p:nvPr>
        </p:nvSpPr>
        <p:spPr bwMode="white">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6" name="Text 3">
            <a:extLst>
              <a:ext uri="{FF2B5EF4-FFF2-40B4-BE49-F238E27FC236}">
                <a16:creationId xmlns:a16="http://schemas.microsoft.com/office/drawing/2014/main" id="{DCCBBD6D-3E78-9059-45D4-9D816555A22A}"/>
              </a:ext>
            </a:extLst>
          </p:cNvPr>
          <p:cNvSpPr>
            <a:spLocks noGrp="1"/>
          </p:cNvSpPr>
          <p:nvPr>
            <p:ph type="body" sz="quarter" idx="31"/>
          </p:nvPr>
        </p:nvSpPr>
        <p:spPr bwMode="white">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10" name="Straight Connector 4">
            <a:extLst>
              <a:ext uri="{FF2B5EF4-FFF2-40B4-BE49-F238E27FC236}">
                <a16:creationId xmlns:a16="http://schemas.microsoft.com/office/drawing/2014/main" id="{6845AC87-1606-EC81-CC58-79722EB79E69}"/>
              </a:ext>
              <a:ext uri="{C183D7F6-B498-43B3-948B-1728B52AA6E4}">
                <adec:decorative xmlns:adec="http://schemas.microsoft.com/office/drawing/2017/decorative" val="1"/>
              </a:ext>
            </a:extLst>
          </p:cNvPr>
          <p:cNvCxnSpPr>
            <a:cxnSpLocks/>
          </p:cNvCxnSpPr>
          <p:nvPr userDrawn="1"/>
        </p:nvCxnSpPr>
        <p:spPr bwMode="white">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93449053"/>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con and Text x3 Horizontal">
    <p:bg>
      <p:bgRef idx="1001">
        <a:schemeClr val="bg1"/>
      </p:bgRef>
    </p:bg>
    <p:spTree>
      <p:nvGrpSpPr>
        <p:cNvPr id="1" name=""/>
        <p:cNvGrpSpPr/>
        <p:nvPr/>
      </p:nvGrpSpPr>
      <p:grpSpPr>
        <a:xfrm>
          <a:off x="0" y="0"/>
          <a:ext cx="0" cy="0"/>
          <a:chOff x="0" y="0"/>
          <a:chExt cx="0" cy="0"/>
        </a:xfrm>
      </p:grpSpPr>
      <p:pic>
        <p:nvPicPr>
          <p:cNvPr id="27" name="Graphic Waves">
            <a:extLst>
              <a:ext uri="{FF2B5EF4-FFF2-40B4-BE49-F238E27FC236}">
                <a16:creationId xmlns:a16="http://schemas.microsoft.com/office/drawing/2014/main" id="{0FB43EBC-EA1E-B903-C709-0B40C1981B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p:txBody>
          <a:bodyPr/>
          <a:lstStyle>
            <a:lvl1pPr>
              <a:defRPr>
                <a:solidFill>
                  <a:schemeClr val="tx2"/>
                </a:solidFill>
              </a:defRPr>
            </a:lvl1pPr>
          </a:lstStyle>
          <a:p>
            <a:r>
              <a:rPr lang="en-US" noProof="0"/>
              <a:t>Place headline here</a:t>
            </a:r>
          </a:p>
        </p:txBody>
      </p:sp>
      <p:cxnSp>
        <p:nvCxnSpPr>
          <p:cNvPr id="7" name="Straight Connector 1">
            <a:extLst>
              <a:ext uri="{FF2B5EF4-FFF2-40B4-BE49-F238E27FC236}">
                <a16:creationId xmlns:a16="http://schemas.microsoft.com/office/drawing/2014/main" id="{EE7B90CD-44DA-BFA1-CD41-10FBF6BCD8E5}"/>
              </a:ext>
              <a:ext uri="{C183D7F6-B498-43B3-948B-1728B52AA6E4}">
                <adec:decorative xmlns:adec="http://schemas.microsoft.com/office/drawing/2017/decorative" val="1"/>
              </a:ext>
            </a:extLst>
          </p:cNvPr>
          <p:cNvCxnSpPr>
            <a:cxnSpLocks/>
          </p:cNvCxnSpPr>
          <p:nvPr userDrawn="1"/>
        </p:nvCxnSpPr>
        <p:spPr bwMode="black">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Icon 1">
            <a:extLst>
              <a:ext uri="{FF2B5EF4-FFF2-40B4-BE49-F238E27FC236}">
                <a16:creationId xmlns:a16="http://schemas.microsoft.com/office/drawing/2014/main" id="{077235C8-D369-B55E-6085-346A9C8F975F}"/>
              </a:ext>
              <a:ext uri="{C183D7F6-B498-43B3-948B-1728B52AA6E4}">
                <adec:decorative xmlns:adec="http://schemas.microsoft.com/office/drawing/2017/decorative" val="1"/>
              </a:ext>
            </a:extLst>
          </p:cNvPr>
          <p:cNvSpPr>
            <a:spLocks noGrp="1"/>
          </p:cNvSpPr>
          <p:nvPr>
            <p:ph type="pic" sz="quarter" idx="38" hasCustomPrompt="1"/>
          </p:nvPr>
        </p:nvSpPr>
        <p:spPr bwMode="black">
          <a:xfrm>
            <a:off x="550164" y="2067135"/>
            <a:ext cx="530352" cy="527684"/>
          </a:xfrm>
        </p:spPr>
        <p:txBody>
          <a:bodyPr anchor="ctr"/>
          <a:lstStyle>
            <a:lvl1pPr marL="0" indent="0" algn="ctr">
              <a:buNone/>
              <a:defRPr sz="1000"/>
            </a:lvl1pPr>
          </a:lstStyle>
          <a:p>
            <a:r>
              <a:rPr lang="en-US" noProof="0"/>
              <a:t>Icon</a:t>
            </a:r>
          </a:p>
        </p:txBody>
      </p:sp>
      <p:sp>
        <p:nvSpPr>
          <p:cNvPr id="26" name="Subhead 1">
            <a:extLst>
              <a:ext uri="{FF2B5EF4-FFF2-40B4-BE49-F238E27FC236}">
                <a16:creationId xmlns:a16="http://schemas.microsoft.com/office/drawing/2014/main" id="{43815CE6-D23A-12AA-A25F-CE9E6D380C80}"/>
              </a:ext>
            </a:extLst>
          </p:cNvPr>
          <p:cNvSpPr>
            <a:spLocks noGrp="1"/>
          </p:cNvSpPr>
          <p:nvPr>
            <p:ph type="body" idx="1" hasCustomPrompt="1"/>
          </p:nvPr>
        </p:nvSpPr>
        <p:spPr bwMode="black">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0" name="Text 1">
            <a:extLst>
              <a:ext uri="{FF2B5EF4-FFF2-40B4-BE49-F238E27FC236}">
                <a16:creationId xmlns:a16="http://schemas.microsoft.com/office/drawing/2014/main" id="{FBC4333F-4D56-7AD5-4838-96E024765FCC}"/>
              </a:ext>
            </a:extLst>
          </p:cNvPr>
          <p:cNvSpPr>
            <a:spLocks noGrp="1"/>
          </p:cNvSpPr>
          <p:nvPr>
            <p:ph type="body" sz="quarter" idx="29"/>
          </p:nvPr>
        </p:nvSpPr>
        <p:spPr bwMode="black">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3" name="Straight Connector 2">
            <a:extLst>
              <a:ext uri="{FF2B5EF4-FFF2-40B4-BE49-F238E27FC236}">
                <a16:creationId xmlns:a16="http://schemas.microsoft.com/office/drawing/2014/main" id="{C40F7222-353C-A713-25E6-0A9DEFC0F184}"/>
              </a:ext>
              <a:ext uri="{C183D7F6-B498-43B3-948B-1728B52AA6E4}">
                <adec:decorative xmlns:adec="http://schemas.microsoft.com/office/drawing/2017/decorative" val="1"/>
              </a:ext>
            </a:extLst>
          </p:cNvPr>
          <p:cNvCxnSpPr>
            <a:cxnSpLocks/>
          </p:cNvCxnSpPr>
          <p:nvPr userDrawn="1"/>
        </p:nvCxnSpPr>
        <p:spPr bwMode="black">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4" name="Icon 2">
            <a:extLst>
              <a:ext uri="{FF2B5EF4-FFF2-40B4-BE49-F238E27FC236}">
                <a16:creationId xmlns:a16="http://schemas.microsoft.com/office/drawing/2014/main" id="{37F52CC6-28D9-1669-D15C-F1647471366F}"/>
              </a:ext>
              <a:ext uri="{C183D7F6-B498-43B3-948B-1728B52AA6E4}">
                <adec:decorative xmlns:adec="http://schemas.microsoft.com/office/drawing/2017/decorative" val="1"/>
              </a:ext>
            </a:extLst>
          </p:cNvPr>
          <p:cNvSpPr>
            <a:spLocks noGrp="1"/>
          </p:cNvSpPr>
          <p:nvPr>
            <p:ph type="pic" sz="quarter" idx="39" hasCustomPrompt="1"/>
          </p:nvPr>
        </p:nvSpPr>
        <p:spPr bwMode="black">
          <a:xfrm>
            <a:off x="550164" y="3438516"/>
            <a:ext cx="530352" cy="527684"/>
          </a:xfrm>
        </p:spPr>
        <p:txBody>
          <a:bodyPr anchor="ctr"/>
          <a:lstStyle>
            <a:lvl1pPr marL="0" indent="0" algn="ctr">
              <a:buNone/>
              <a:defRPr sz="1000"/>
            </a:lvl1pPr>
          </a:lstStyle>
          <a:p>
            <a:r>
              <a:rPr lang="en-US" noProof="0"/>
              <a:t>Icon</a:t>
            </a:r>
          </a:p>
        </p:txBody>
      </p:sp>
      <p:sp>
        <p:nvSpPr>
          <p:cNvPr id="28" name="Subhead 2">
            <a:extLst>
              <a:ext uri="{FF2B5EF4-FFF2-40B4-BE49-F238E27FC236}">
                <a16:creationId xmlns:a16="http://schemas.microsoft.com/office/drawing/2014/main" id="{49C98FD3-B5B1-5743-3560-3D8953126C5A}"/>
              </a:ext>
            </a:extLst>
          </p:cNvPr>
          <p:cNvSpPr>
            <a:spLocks noGrp="1"/>
          </p:cNvSpPr>
          <p:nvPr>
            <p:ph type="body" idx="41" hasCustomPrompt="1"/>
          </p:nvPr>
        </p:nvSpPr>
        <p:spPr bwMode="black">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1" name="Text 2">
            <a:extLst>
              <a:ext uri="{FF2B5EF4-FFF2-40B4-BE49-F238E27FC236}">
                <a16:creationId xmlns:a16="http://schemas.microsoft.com/office/drawing/2014/main" id="{276E51B3-29A0-BEA7-E8BD-09316F59FFF3}"/>
              </a:ext>
            </a:extLst>
          </p:cNvPr>
          <p:cNvSpPr>
            <a:spLocks noGrp="1"/>
          </p:cNvSpPr>
          <p:nvPr>
            <p:ph type="body" sz="quarter" idx="30"/>
          </p:nvPr>
        </p:nvSpPr>
        <p:spPr bwMode="black">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8" name="Straight Connector 3">
            <a:extLst>
              <a:ext uri="{FF2B5EF4-FFF2-40B4-BE49-F238E27FC236}">
                <a16:creationId xmlns:a16="http://schemas.microsoft.com/office/drawing/2014/main" id="{69E1BE35-CD88-393B-CDAF-6BFCA4FF9B09}"/>
              </a:ext>
              <a:ext uri="{C183D7F6-B498-43B3-948B-1728B52AA6E4}">
                <adec:decorative xmlns:adec="http://schemas.microsoft.com/office/drawing/2017/decorative" val="1"/>
              </a:ext>
            </a:extLst>
          </p:cNvPr>
          <p:cNvCxnSpPr>
            <a:cxnSpLocks/>
          </p:cNvCxnSpPr>
          <p:nvPr userDrawn="1"/>
        </p:nvCxnSpPr>
        <p:spPr bwMode="black">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5" name="Icon 3">
            <a:extLst>
              <a:ext uri="{FF2B5EF4-FFF2-40B4-BE49-F238E27FC236}">
                <a16:creationId xmlns:a16="http://schemas.microsoft.com/office/drawing/2014/main" id="{BF59C226-73BC-872F-0023-C652CA1B0E49}"/>
              </a:ext>
              <a:ext uri="{C183D7F6-B498-43B3-948B-1728B52AA6E4}">
                <adec:decorative xmlns:adec="http://schemas.microsoft.com/office/drawing/2017/decorative" val="1"/>
              </a:ext>
            </a:extLst>
          </p:cNvPr>
          <p:cNvSpPr>
            <a:spLocks noGrp="1"/>
          </p:cNvSpPr>
          <p:nvPr>
            <p:ph type="pic" sz="quarter" idx="40" hasCustomPrompt="1"/>
          </p:nvPr>
        </p:nvSpPr>
        <p:spPr bwMode="black">
          <a:xfrm>
            <a:off x="550164" y="4813732"/>
            <a:ext cx="530352" cy="527684"/>
          </a:xfrm>
        </p:spPr>
        <p:txBody>
          <a:bodyPr anchor="ctr"/>
          <a:lstStyle>
            <a:lvl1pPr marL="0" indent="0" algn="ctr">
              <a:buNone/>
              <a:defRPr sz="1000"/>
            </a:lvl1pPr>
          </a:lstStyle>
          <a:p>
            <a:r>
              <a:rPr lang="en-US" noProof="0"/>
              <a:t>Icon</a:t>
            </a:r>
          </a:p>
        </p:txBody>
      </p:sp>
      <p:sp>
        <p:nvSpPr>
          <p:cNvPr id="29" name="Subhead 3">
            <a:extLst>
              <a:ext uri="{FF2B5EF4-FFF2-40B4-BE49-F238E27FC236}">
                <a16:creationId xmlns:a16="http://schemas.microsoft.com/office/drawing/2014/main" id="{A5141198-F0E9-278D-F851-0A9CB32C06D0}"/>
              </a:ext>
            </a:extLst>
          </p:cNvPr>
          <p:cNvSpPr>
            <a:spLocks noGrp="1"/>
          </p:cNvSpPr>
          <p:nvPr>
            <p:ph type="body" idx="42" hasCustomPrompt="1"/>
          </p:nvPr>
        </p:nvSpPr>
        <p:spPr bwMode="black">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2" name="Text 3">
            <a:extLst>
              <a:ext uri="{FF2B5EF4-FFF2-40B4-BE49-F238E27FC236}">
                <a16:creationId xmlns:a16="http://schemas.microsoft.com/office/drawing/2014/main" id="{5D17E7AA-821D-1585-D818-F7AB84CA98CD}"/>
              </a:ext>
            </a:extLst>
          </p:cNvPr>
          <p:cNvSpPr>
            <a:spLocks noGrp="1"/>
          </p:cNvSpPr>
          <p:nvPr>
            <p:ph type="body" sz="quarter" idx="31"/>
          </p:nvPr>
        </p:nvSpPr>
        <p:spPr bwMode="black">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9" name="Straight Connector 4">
            <a:extLst>
              <a:ext uri="{FF2B5EF4-FFF2-40B4-BE49-F238E27FC236}">
                <a16:creationId xmlns:a16="http://schemas.microsoft.com/office/drawing/2014/main" id="{CE792BB7-483B-EE84-92B7-D8DC658593E4}"/>
              </a:ext>
              <a:ext uri="{C183D7F6-B498-43B3-948B-1728B52AA6E4}">
                <adec:decorative xmlns:adec="http://schemas.microsoft.com/office/drawing/2017/decorative" val="1"/>
              </a:ext>
            </a:extLst>
          </p:cNvPr>
          <p:cNvCxnSpPr>
            <a:cxnSpLocks/>
          </p:cNvCxnSpPr>
          <p:nvPr userDrawn="1"/>
        </p:nvCxnSpPr>
        <p:spPr bwMode="black">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black"/>
        <p:txBody>
          <a:bodyPr/>
          <a:lstStyle>
            <a:lvl1pPr>
              <a:defRPr>
                <a:solidFill>
                  <a:schemeClr val="tx2"/>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black"/>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98110270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A">
    <p:bg bwMode="gray">
      <p:bgPr>
        <a:solidFill>
          <a:srgbClr val="EDECF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6E64CD-6DE6-4D96-7625-AA99DA689BA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white">
          <a:xfrm flipH="1">
            <a:off x="0" y="-806"/>
            <a:ext cx="4294188" cy="68588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ection">
            <a:extLst>
              <a:ext uri="{FF2B5EF4-FFF2-40B4-BE49-F238E27FC236}">
                <a16:creationId xmlns:a16="http://schemas.microsoft.com/office/drawing/2014/main" id="{2B8FF2E3-6DDB-FDAC-7C65-54DDB199611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3C56CD4F-3DA7-5552-4C4E-F47949F9E491}"/>
              </a:ext>
            </a:extLst>
          </p:cNvPr>
          <p:cNvSpPr>
            <a:spLocks noGrp="1"/>
          </p:cNvSpPr>
          <p:nvPr>
            <p:ph type="title" hasCustomPrompt="1"/>
          </p:nvPr>
        </p:nvSpPr>
        <p:spPr>
          <a:xfrm>
            <a:off x="550164" y="1050244"/>
            <a:ext cx="3605276" cy="1807256"/>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760F39E3-45AC-1A04-8912-893DAC0E3C63}"/>
              </a:ext>
            </a:extLst>
          </p:cNvPr>
          <p:cNvSpPr>
            <a:spLocks noGrp="1"/>
          </p:cNvSpPr>
          <p:nvPr>
            <p:ph type="body" sz="half" idx="2" hasCustomPrompt="1"/>
          </p:nvPr>
        </p:nvSpPr>
        <p:spPr>
          <a:xfrm>
            <a:off x="550164" y="3213100"/>
            <a:ext cx="3336036" cy="2549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9" name="Content">
            <a:extLst>
              <a:ext uri="{FF2B5EF4-FFF2-40B4-BE49-F238E27FC236}">
                <a16:creationId xmlns:a16="http://schemas.microsoft.com/office/drawing/2014/main" id="{D1303120-1537-F993-4316-074426C88077}"/>
              </a:ext>
            </a:extLst>
          </p:cNvPr>
          <p:cNvSpPr>
            <a:spLocks noGrp="1"/>
          </p:cNvSpPr>
          <p:nvPr>
            <p:ph sz="quarter" idx="13"/>
          </p:nvPr>
        </p:nvSpPr>
        <p:spPr>
          <a:xfrm>
            <a:off x="5092700" y="546100"/>
            <a:ext cx="6551613" cy="5215254"/>
          </a:xfrm>
        </p:spPr>
        <p:txBody>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cxnSp>
        <p:nvCxnSpPr>
          <p:cNvPr id="44" name="Straight Connector 43">
            <a:extLst>
              <a:ext uri="{FF2B5EF4-FFF2-40B4-BE49-F238E27FC236}">
                <a16:creationId xmlns:a16="http://schemas.microsoft.com/office/drawing/2014/main" id="{C970609C-4F75-F5B5-D900-D7F2DCE40F47}"/>
              </a:ext>
              <a:ext uri="{C183D7F6-B498-43B3-948B-1728B52AA6E4}">
                <adec:decorative xmlns:adec="http://schemas.microsoft.com/office/drawing/2017/decorative" val="1"/>
              </a:ext>
            </a:extLst>
          </p:cNvPr>
          <p:cNvCxnSpPr>
            <a:cxnSpLocks/>
          </p:cNvCxnSpPr>
          <p:nvPr userDrawn="1"/>
        </p:nvCxnSpPr>
        <p:spPr bwMode="black">
          <a:xfrm>
            <a:off x="550091" y="5762625"/>
            <a:ext cx="11094222" cy="0"/>
          </a:xfrm>
          <a:prstGeom prst="line">
            <a:avLst/>
          </a:prstGeom>
          <a:ln w="9525">
            <a:solidFill>
              <a:srgbClr val="C1BFFF"/>
            </a:solidFill>
          </a:ln>
        </p:spPr>
        <p:style>
          <a:lnRef idx="2">
            <a:schemeClr val="accent1"/>
          </a:lnRef>
          <a:fillRef idx="0">
            <a:schemeClr val="accent1"/>
          </a:fillRef>
          <a:effectRef idx="1">
            <a:schemeClr val="accent1"/>
          </a:effectRef>
          <a:fontRef idx="minor">
            <a:schemeClr val="tx1"/>
          </a:fontRef>
        </p:style>
      </p:cxnSp>
      <p:sp>
        <p:nvSpPr>
          <p:cNvPr id="2" name="Source">
            <a:extLst>
              <a:ext uri="{FF2B5EF4-FFF2-40B4-BE49-F238E27FC236}">
                <a16:creationId xmlns:a16="http://schemas.microsoft.com/office/drawing/2014/main" id="{315BF4B9-1318-5EEB-220A-29BD725A1B6B}"/>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D1AFFB69-8FC3-C973-85F0-A5CBEB47FD4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CB43C349-79B0-796D-7AA3-C8D61621AA1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13829299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B">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2"/>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2" name="Rounded Rectangle 5">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5110417" y="546100"/>
            <a:ext cx="6552090" cy="5763259"/>
          </a:xfrm>
          <a:prstGeom prst="roundRect">
            <a:avLst>
              <a:gd name="adj" fmla="val 3092"/>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3" name="Content">
            <a:extLst>
              <a:ext uri="{FF2B5EF4-FFF2-40B4-BE49-F238E27FC236}">
                <a16:creationId xmlns:a16="http://schemas.microsoft.com/office/drawing/2014/main" id="{5B96EC47-92C1-48BA-1316-1AD5578E7A93}"/>
              </a:ext>
            </a:extLst>
          </p:cNvPr>
          <p:cNvSpPr>
            <a:spLocks noGrp="1"/>
          </p:cNvSpPr>
          <p:nvPr>
            <p:ph sz="quarter" idx="31"/>
          </p:nvPr>
        </p:nvSpPr>
        <p:spPr>
          <a:xfrm>
            <a:off x="5952245" y="1372552"/>
            <a:ext cx="4868434" cy="4110358"/>
          </a:xfrm>
        </p:spPr>
        <p:txBody>
          <a:bodyPr/>
          <a:lstStyle>
            <a:lvl1pPr>
              <a:defRPr sz="1400"/>
            </a:lvl1pPr>
            <a:lvl2pPr>
              <a:defRPr sz="1400"/>
            </a:lvl2pPr>
            <a:lvl3pPr>
              <a:defRPr sz="1400"/>
            </a:lvl3pPr>
            <a:lvl4pPr>
              <a:defRPr sz="1400"/>
            </a:lvl4pPr>
            <a:lvl5pPr>
              <a:defRPr sz="14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102502798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with Caption">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552450"/>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2743201"/>
            <a:ext cx="3605276" cy="3019424"/>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8" name="Table">
            <a:extLst>
              <a:ext uri="{FF2B5EF4-FFF2-40B4-BE49-F238E27FC236}">
                <a16:creationId xmlns:a16="http://schemas.microsoft.com/office/drawing/2014/main" id="{F31A03D0-7A75-EBC2-6CA6-C4D42A02448F}"/>
              </a:ext>
              <a:ext uri="{C183D7F6-B498-43B3-948B-1728B52AA6E4}">
                <adec:decorative xmlns:adec="http://schemas.microsoft.com/office/drawing/2017/decorative" val="0"/>
              </a:ext>
            </a:extLst>
          </p:cNvPr>
          <p:cNvSpPr>
            <a:spLocks noGrp="1"/>
          </p:cNvSpPr>
          <p:nvPr>
            <p:ph type="tbl" sz="quarter" idx="29"/>
          </p:nvPr>
        </p:nvSpPr>
        <p:spPr bwMode="gray">
          <a:xfrm>
            <a:off x="5092699" y="547688"/>
            <a:ext cx="6556375" cy="5761672"/>
          </a:xfrm>
          <a:solidFill>
            <a:schemeClr val="bg1"/>
          </a:solidFill>
        </p:spPr>
        <p:txBody>
          <a:bodyPr tIns="91440" anchor="t" anchorCtr="0"/>
          <a:lstStyle>
            <a:lvl1pPr marL="0" indent="0" algn="ctr">
              <a:buNone/>
              <a:defRPr sz="1400"/>
            </a:lvl1pPr>
          </a:lstStyle>
          <a:p>
            <a:r>
              <a:rPr lang="it-IT" noProof="0"/>
              <a:t>Fare clic sull'icona per inserire una tabella</a:t>
            </a:r>
            <a:endParaRPr lang="en-US" noProof="0"/>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86581323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hart and Image">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5" y="1366837"/>
            <a:ext cx="5473922" cy="1957413"/>
          </a:xfrm>
        </p:spPr>
        <p:txBody>
          <a:bodyPr anchor="t"/>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3D94B6B5-22C6-70C3-3140-BD544CC8AFF7}"/>
              </a:ext>
            </a:extLst>
          </p:cNvPr>
          <p:cNvSpPr>
            <a:spLocks noGrp="1"/>
          </p:cNvSpPr>
          <p:nvPr>
            <p:ph type="body" sz="quarter" idx="30"/>
          </p:nvPr>
        </p:nvSpPr>
        <p:spPr>
          <a:xfrm>
            <a:off x="542925" y="3532162"/>
            <a:ext cx="4686300" cy="2230462"/>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10" name="Rounded Rectangle">
            <a:extLst>
              <a:ext uri="{FF2B5EF4-FFF2-40B4-BE49-F238E27FC236}">
                <a16:creationId xmlns:a16="http://schemas.microsoft.com/office/drawing/2014/main" id="{05C4B2AB-F57A-888C-0AB4-4FCC77B42AF5}"/>
              </a:ext>
              <a:ext uri="{C183D7F6-B498-43B3-948B-1728B52AA6E4}">
                <adec:decorative xmlns:adec="http://schemas.microsoft.com/office/drawing/2017/decorative" val="1"/>
              </a:ext>
            </a:extLst>
          </p:cNvPr>
          <p:cNvSpPr>
            <a:spLocks/>
          </p:cNvSpPr>
          <p:nvPr userDrawn="1"/>
        </p:nvSpPr>
        <p:spPr bwMode="white">
          <a:xfrm>
            <a:off x="6167915" y="546100"/>
            <a:ext cx="5476875" cy="2778151"/>
          </a:xfrm>
          <a:prstGeom prst="roundRect">
            <a:avLst>
              <a:gd name="adj" fmla="val 5488"/>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5" name="Chart">
            <a:extLst>
              <a:ext uri="{FF2B5EF4-FFF2-40B4-BE49-F238E27FC236}">
                <a16:creationId xmlns:a16="http://schemas.microsoft.com/office/drawing/2014/main" id="{E684B968-A145-049C-DF67-C92D5DC7CE72}"/>
              </a:ext>
            </a:extLst>
          </p:cNvPr>
          <p:cNvSpPr>
            <a:spLocks noGrp="1"/>
          </p:cNvSpPr>
          <p:nvPr>
            <p:ph type="chart" sz="quarter" idx="29"/>
          </p:nvPr>
        </p:nvSpPr>
        <p:spPr>
          <a:xfrm>
            <a:off x="6488113" y="723119"/>
            <a:ext cx="4919662" cy="2424113"/>
          </a:xfrm>
        </p:spPr>
        <p:txBody>
          <a:bodyPr tIns="91440" anchor="t" anchorCtr="0"/>
          <a:lstStyle>
            <a:lvl1pPr marL="0" indent="0" algn="ctr">
              <a:buNone/>
              <a:defRPr sz="1400"/>
            </a:lvl1pPr>
          </a:lstStyle>
          <a:p>
            <a:r>
              <a:rPr lang="it-IT" noProof="0"/>
              <a:t>Fare clic sull'icona per inserire un grafico</a:t>
            </a:r>
            <a:endParaRPr lang="en-US" noProof="0"/>
          </a:p>
        </p:txBody>
      </p:sp>
      <p:sp>
        <p:nvSpPr>
          <p:cNvPr id="13" name="Picture">
            <a:extLst>
              <a:ext uri="{FF2B5EF4-FFF2-40B4-BE49-F238E27FC236}">
                <a16:creationId xmlns:a16="http://schemas.microsoft.com/office/drawing/2014/main" id="{185406D2-B00C-585A-A8BF-759DA5B98176}"/>
              </a:ext>
              <a:ext uri="{C183D7F6-B498-43B3-948B-1728B52AA6E4}">
                <adec:decorative xmlns:adec="http://schemas.microsoft.com/office/drawing/2017/decorative" val="1"/>
              </a:ext>
            </a:extLst>
          </p:cNvPr>
          <p:cNvSpPr>
            <a:spLocks noGrp="1"/>
          </p:cNvSpPr>
          <p:nvPr>
            <p:ph type="pic" sz="quarter" idx="28" hasCustomPrompt="1"/>
          </p:nvPr>
        </p:nvSpPr>
        <p:spPr bwMode="gray">
          <a:xfrm>
            <a:off x="6165849" y="3532162"/>
            <a:ext cx="5478463" cy="2778151"/>
          </a:xfrm>
          <a:prstGeom prst="roundRect">
            <a:avLst>
              <a:gd name="adj" fmla="val 5810"/>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6" name="Footer">
            <a:extLst>
              <a:ext uri="{FF2B5EF4-FFF2-40B4-BE49-F238E27FC236}">
                <a16:creationId xmlns:a16="http://schemas.microsoft.com/office/drawing/2014/main" id="{2EF7F24B-751D-7492-7AE6-410AAE5960EE}"/>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44081257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Line Waves Dark">
    <p:bg bwMode="gray">
      <p:bgRef idx="1001">
        <a:schemeClr val="bg2"/>
      </p:bgRef>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06A16491-DE03-3F8C-70FD-66DE812AAF07}"/>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7" name="Line Waves">
            <a:extLst>
              <a:ext uri="{FF2B5EF4-FFF2-40B4-BE49-F238E27FC236}">
                <a16:creationId xmlns:a16="http://schemas.microsoft.com/office/drawing/2014/main" id="{76FD1CA9-8C2E-866A-03BC-ECB8D9A29B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3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6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2 h 6858000"/>
              <a:gd name="connsiteX61" fmla="*/ 3176517 w 4711700"/>
              <a:gd name="connsiteY61" fmla="*/ 19442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4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5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5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5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5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7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7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3"/>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6"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2"/>
                </a:lnTo>
                <a:cubicBezTo>
                  <a:pt x="3322010" y="111333"/>
                  <a:pt x="3246919" y="62715"/>
                  <a:pt x="3176517" y="19442"/>
                </a:cubicBezTo>
                <a:close/>
                <a:moveTo>
                  <a:pt x="2910585" y="0"/>
                </a:moveTo>
                <a:lnTo>
                  <a:pt x="2962842" y="0"/>
                </a:lnTo>
                <a:lnTo>
                  <a:pt x="3038063" y="65828"/>
                </a:lnTo>
                <a:cubicBezTo>
                  <a:pt x="3738411" y="701597"/>
                  <a:pt x="4524309" y="1702882"/>
                  <a:pt x="4709840" y="2847195"/>
                </a:cubicBezTo>
                <a:lnTo>
                  <a:pt x="4711700" y="2862364"/>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5"/>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5"/>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5"/>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5"/>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3"/>
                  <a:pt x="600678" y="3378917"/>
                </a:cubicBezTo>
                <a:cubicBezTo>
                  <a:pt x="600678" y="4801281"/>
                  <a:pt x="332483" y="5971645"/>
                  <a:pt x="61608" y="6791700"/>
                </a:cubicBezTo>
                <a:lnTo>
                  <a:pt x="38985" y="6858000"/>
                </a:lnTo>
                <a:lnTo>
                  <a:pt x="0" y="6858000"/>
                </a:lnTo>
                <a:lnTo>
                  <a:pt x="22908" y="6790607"/>
                </a:lnTo>
                <a:cubicBezTo>
                  <a:pt x="294497" y="5964426"/>
                  <a:pt x="564598" y="4773139"/>
                  <a:pt x="564598" y="3378917"/>
                </a:cubicBezTo>
                <a:cubicBezTo>
                  <a:pt x="564598" y="1984696"/>
                  <a:pt x="305931" y="832946"/>
                  <a:pt x="40563" y="18108"/>
                </a:cubicBezTo>
                <a:close/>
              </a:path>
            </a:pathLst>
          </a:custGeom>
          <a:gradFill flip="none" rotWithShape="1">
            <a:gsLst>
              <a:gs pos="0">
                <a:srgbClr val="0D004D"/>
              </a:gs>
              <a:gs pos="82000">
                <a:srgbClr val="512EAB"/>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3295184063"/>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with Caption x3">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552450"/>
            <a:ext cx="11067619" cy="819150"/>
          </a:xfrm>
        </p:spPr>
        <p:txBody>
          <a:bodyPr/>
          <a:lstStyle/>
          <a:p>
            <a:r>
              <a:rPr lang="en-US" noProof="0"/>
              <a:t>Place headline here</a:t>
            </a:r>
          </a:p>
        </p:txBody>
      </p:sp>
      <p:sp>
        <p:nvSpPr>
          <p:cNvPr id="5" name="Rounded Rectangle">
            <a:extLst>
              <a:ext uri="{FF2B5EF4-FFF2-40B4-BE49-F238E27FC236}">
                <a16:creationId xmlns:a16="http://schemas.microsoft.com/office/drawing/2014/main" id="{43BC7A31-D3E2-BEAB-2872-E025B38159FF}"/>
              </a:ext>
              <a:ext uri="{C183D7F6-B498-43B3-948B-1728B52AA6E4}">
                <adec:decorative xmlns:adec="http://schemas.microsoft.com/office/drawing/2017/decorative" val="1"/>
              </a:ext>
            </a:extLst>
          </p:cNvPr>
          <p:cNvSpPr/>
          <p:nvPr userDrawn="1"/>
        </p:nvSpPr>
        <p:spPr bwMode="white">
          <a:xfrm>
            <a:off x="550164"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 name="Chart 1">
            <a:extLst>
              <a:ext uri="{FF2B5EF4-FFF2-40B4-BE49-F238E27FC236}">
                <a16:creationId xmlns:a16="http://schemas.microsoft.com/office/drawing/2014/main" id="{FADACD2F-CC8C-1642-5883-95CACF779B0E}"/>
              </a:ext>
            </a:extLst>
          </p:cNvPr>
          <p:cNvSpPr>
            <a:spLocks noGrp="1"/>
          </p:cNvSpPr>
          <p:nvPr>
            <p:ph type="chart" sz="quarter" idx="13"/>
          </p:nvPr>
        </p:nvSpPr>
        <p:spPr>
          <a:xfrm>
            <a:off x="834666" y="1957388"/>
            <a:ext cx="2859342" cy="2063069"/>
          </a:xfrm>
        </p:spPr>
        <p:txBody>
          <a:bodyPr tIns="91440" anchor="t" anchorCtr="0">
            <a:noAutofit/>
          </a:bodyPr>
          <a:lstStyle>
            <a:lvl1pPr marL="0" indent="0" algn="ctr">
              <a:spcAft>
                <a:spcPts val="0"/>
              </a:spcAft>
              <a:buNone/>
              <a:defRPr sz="1400"/>
            </a:lvl1pPr>
          </a:lstStyle>
          <a:p>
            <a:r>
              <a:rPr lang="it-IT" noProof="0"/>
              <a:t>Fare clic sull'icona per inserire un grafico</a:t>
            </a:r>
            <a:endParaRPr lang="en-US" noProof="0"/>
          </a:p>
        </p:txBody>
      </p:sp>
      <p:sp>
        <p:nvSpPr>
          <p:cNvPr id="25" name="Chart 1 Title">
            <a:extLst>
              <a:ext uri="{FF2B5EF4-FFF2-40B4-BE49-F238E27FC236}">
                <a16:creationId xmlns:a16="http://schemas.microsoft.com/office/drawing/2014/main" id="{D10DAACE-F057-7580-94DA-7C4C5BD03A2F}"/>
              </a:ext>
            </a:extLst>
          </p:cNvPr>
          <p:cNvSpPr>
            <a:spLocks noGrp="1"/>
          </p:cNvSpPr>
          <p:nvPr>
            <p:ph type="body" sz="quarter" idx="19" hasCustomPrompt="1"/>
          </p:nvPr>
        </p:nvSpPr>
        <p:spPr>
          <a:xfrm>
            <a:off x="834666"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0" name="Chart 1 Description">
            <a:extLst>
              <a:ext uri="{FF2B5EF4-FFF2-40B4-BE49-F238E27FC236}">
                <a16:creationId xmlns:a16="http://schemas.microsoft.com/office/drawing/2014/main" id="{8B5D6A24-C8A4-EEEC-21B8-92B7A2D661AD}"/>
              </a:ext>
            </a:extLst>
          </p:cNvPr>
          <p:cNvSpPr>
            <a:spLocks noGrp="1"/>
          </p:cNvSpPr>
          <p:nvPr>
            <p:ph type="body" sz="quarter" idx="14" hasCustomPrompt="1"/>
          </p:nvPr>
        </p:nvSpPr>
        <p:spPr>
          <a:xfrm>
            <a:off x="834666"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8" name="Chart 1 Source">
            <a:extLst>
              <a:ext uri="{FF2B5EF4-FFF2-40B4-BE49-F238E27FC236}">
                <a16:creationId xmlns:a16="http://schemas.microsoft.com/office/drawing/2014/main" id="{9006CAB2-B82A-4B76-8956-5F828DD81CA4}"/>
              </a:ext>
            </a:extLst>
          </p:cNvPr>
          <p:cNvSpPr>
            <a:spLocks noGrp="1"/>
          </p:cNvSpPr>
          <p:nvPr>
            <p:ph type="body" sz="quarter" idx="22" hasCustomPrompt="1"/>
          </p:nvPr>
        </p:nvSpPr>
        <p:spPr>
          <a:xfrm>
            <a:off x="834666"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8" name="Rounded Rectangle">
            <a:extLst>
              <a:ext uri="{FF2B5EF4-FFF2-40B4-BE49-F238E27FC236}">
                <a16:creationId xmlns:a16="http://schemas.microsoft.com/office/drawing/2014/main" id="{8193921E-0D84-88DE-7A4E-009AE0D37A78}"/>
              </a:ext>
              <a:ext uri="{C183D7F6-B498-43B3-948B-1728B52AA6E4}">
                <adec:decorative xmlns:adec="http://schemas.microsoft.com/office/drawing/2017/decorative" val="1"/>
              </a:ext>
            </a:extLst>
          </p:cNvPr>
          <p:cNvSpPr/>
          <p:nvPr userDrawn="1"/>
        </p:nvSpPr>
        <p:spPr bwMode="white">
          <a:xfrm>
            <a:off x="4382271"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Chart 2">
            <a:extLst>
              <a:ext uri="{FF2B5EF4-FFF2-40B4-BE49-F238E27FC236}">
                <a16:creationId xmlns:a16="http://schemas.microsoft.com/office/drawing/2014/main" id="{B0604150-ED55-35CD-261F-4BB39A9F570D}"/>
              </a:ext>
            </a:extLst>
          </p:cNvPr>
          <p:cNvSpPr>
            <a:spLocks noGrp="1"/>
          </p:cNvSpPr>
          <p:nvPr>
            <p:ph type="chart" sz="quarter" idx="15"/>
          </p:nvPr>
        </p:nvSpPr>
        <p:spPr>
          <a:xfrm>
            <a:off x="4666773" y="1957388"/>
            <a:ext cx="2859342" cy="2063069"/>
          </a:xfrm>
        </p:spPr>
        <p:txBody>
          <a:bodyPr tIns="91440" anchor="t" anchorCtr="0">
            <a:noAutofit/>
          </a:bodyPr>
          <a:lstStyle>
            <a:lvl1pPr marL="0" indent="0" algn="ctr">
              <a:spcAft>
                <a:spcPts val="0"/>
              </a:spcAft>
              <a:buNone/>
              <a:defRPr sz="1400"/>
            </a:lvl1pPr>
          </a:lstStyle>
          <a:p>
            <a:r>
              <a:rPr lang="it-IT" noProof="0"/>
              <a:t>Fare clic sull'icona per inserire un grafico</a:t>
            </a:r>
            <a:endParaRPr lang="en-US" noProof="0"/>
          </a:p>
        </p:txBody>
      </p:sp>
      <p:sp>
        <p:nvSpPr>
          <p:cNvPr id="26" name="Chart 2 Title">
            <a:extLst>
              <a:ext uri="{FF2B5EF4-FFF2-40B4-BE49-F238E27FC236}">
                <a16:creationId xmlns:a16="http://schemas.microsoft.com/office/drawing/2014/main" id="{3FF04CB3-5B97-8317-D802-A30F4877C880}"/>
              </a:ext>
            </a:extLst>
          </p:cNvPr>
          <p:cNvSpPr>
            <a:spLocks noGrp="1"/>
          </p:cNvSpPr>
          <p:nvPr>
            <p:ph type="body" sz="quarter" idx="20" hasCustomPrompt="1"/>
          </p:nvPr>
        </p:nvSpPr>
        <p:spPr>
          <a:xfrm>
            <a:off x="4666773"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2" name="Chart 2 Description">
            <a:extLst>
              <a:ext uri="{FF2B5EF4-FFF2-40B4-BE49-F238E27FC236}">
                <a16:creationId xmlns:a16="http://schemas.microsoft.com/office/drawing/2014/main" id="{688EC536-8D7E-823B-C4BE-8C7FA4F186EF}"/>
              </a:ext>
            </a:extLst>
          </p:cNvPr>
          <p:cNvSpPr>
            <a:spLocks noGrp="1"/>
          </p:cNvSpPr>
          <p:nvPr>
            <p:ph type="body" sz="quarter" idx="16" hasCustomPrompt="1"/>
          </p:nvPr>
        </p:nvSpPr>
        <p:spPr>
          <a:xfrm>
            <a:off x="4666773"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9" name="Chart 2 Source">
            <a:extLst>
              <a:ext uri="{FF2B5EF4-FFF2-40B4-BE49-F238E27FC236}">
                <a16:creationId xmlns:a16="http://schemas.microsoft.com/office/drawing/2014/main" id="{A7EA509B-1B67-F29B-AE51-C1E954CB2CC6}"/>
              </a:ext>
            </a:extLst>
          </p:cNvPr>
          <p:cNvSpPr>
            <a:spLocks noGrp="1"/>
          </p:cNvSpPr>
          <p:nvPr>
            <p:ph type="body" sz="quarter" idx="23" hasCustomPrompt="1"/>
          </p:nvPr>
        </p:nvSpPr>
        <p:spPr>
          <a:xfrm>
            <a:off x="4666773"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4" name="Rounded Rectangle">
            <a:extLst>
              <a:ext uri="{FF2B5EF4-FFF2-40B4-BE49-F238E27FC236}">
                <a16:creationId xmlns:a16="http://schemas.microsoft.com/office/drawing/2014/main" id="{3976CF29-3293-1E05-16DE-2D5A9285B7DB}"/>
              </a:ext>
              <a:ext uri="{C183D7F6-B498-43B3-948B-1728B52AA6E4}">
                <adec:decorative xmlns:adec="http://schemas.microsoft.com/office/drawing/2017/decorative" val="1"/>
              </a:ext>
            </a:extLst>
          </p:cNvPr>
          <p:cNvSpPr/>
          <p:nvPr userDrawn="1"/>
        </p:nvSpPr>
        <p:spPr bwMode="white">
          <a:xfrm>
            <a:off x="8214378"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3" name="Chart 3">
            <a:extLst>
              <a:ext uri="{FF2B5EF4-FFF2-40B4-BE49-F238E27FC236}">
                <a16:creationId xmlns:a16="http://schemas.microsoft.com/office/drawing/2014/main" id="{67BE780A-D617-860B-C3FF-BAE8BDF5CD92}"/>
              </a:ext>
            </a:extLst>
          </p:cNvPr>
          <p:cNvSpPr>
            <a:spLocks noGrp="1"/>
          </p:cNvSpPr>
          <p:nvPr>
            <p:ph type="chart" sz="quarter" idx="17"/>
          </p:nvPr>
        </p:nvSpPr>
        <p:spPr>
          <a:xfrm>
            <a:off x="8498880" y="1957388"/>
            <a:ext cx="2859342" cy="2063069"/>
          </a:xfrm>
        </p:spPr>
        <p:txBody>
          <a:bodyPr tIns="91440" anchor="t" anchorCtr="0">
            <a:noAutofit/>
          </a:bodyPr>
          <a:lstStyle>
            <a:lvl1pPr marL="0" indent="0" algn="ctr">
              <a:spcAft>
                <a:spcPts val="0"/>
              </a:spcAft>
              <a:buNone/>
              <a:defRPr sz="1400"/>
            </a:lvl1pPr>
          </a:lstStyle>
          <a:p>
            <a:r>
              <a:rPr lang="it-IT" noProof="0"/>
              <a:t>Fare clic sull'icona per inserire un grafico</a:t>
            </a:r>
            <a:endParaRPr lang="en-US" noProof="0"/>
          </a:p>
        </p:txBody>
      </p:sp>
      <p:sp>
        <p:nvSpPr>
          <p:cNvPr id="27" name="Chart 3 Title">
            <a:extLst>
              <a:ext uri="{FF2B5EF4-FFF2-40B4-BE49-F238E27FC236}">
                <a16:creationId xmlns:a16="http://schemas.microsoft.com/office/drawing/2014/main" id="{A6ED8CBD-52F7-3815-E0DF-14C42CDA0C5E}"/>
              </a:ext>
            </a:extLst>
          </p:cNvPr>
          <p:cNvSpPr>
            <a:spLocks noGrp="1"/>
          </p:cNvSpPr>
          <p:nvPr>
            <p:ph type="body" sz="quarter" idx="21" hasCustomPrompt="1"/>
          </p:nvPr>
        </p:nvSpPr>
        <p:spPr>
          <a:xfrm>
            <a:off x="8498880"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4" name="Chart 3 Description">
            <a:extLst>
              <a:ext uri="{FF2B5EF4-FFF2-40B4-BE49-F238E27FC236}">
                <a16:creationId xmlns:a16="http://schemas.microsoft.com/office/drawing/2014/main" id="{48F9AF94-8334-09BC-B59E-E89B77FE6D0B}"/>
              </a:ext>
            </a:extLst>
          </p:cNvPr>
          <p:cNvSpPr>
            <a:spLocks noGrp="1"/>
          </p:cNvSpPr>
          <p:nvPr>
            <p:ph type="body" sz="quarter" idx="18" hasCustomPrompt="1"/>
          </p:nvPr>
        </p:nvSpPr>
        <p:spPr>
          <a:xfrm>
            <a:off x="8498880"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30" name="Chart 3 Source">
            <a:extLst>
              <a:ext uri="{FF2B5EF4-FFF2-40B4-BE49-F238E27FC236}">
                <a16:creationId xmlns:a16="http://schemas.microsoft.com/office/drawing/2014/main" id="{B2165778-FD41-8551-83BE-66F1D6D1F7EE}"/>
              </a:ext>
            </a:extLst>
          </p:cNvPr>
          <p:cNvSpPr>
            <a:spLocks noGrp="1"/>
          </p:cNvSpPr>
          <p:nvPr>
            <p:ph type="body" sz="quarter" idx="24" hasCustomPrompt="1"/>
          </p:nvPr>
        </p:nvSpPr>
        <p:spPr>
          <a:xfrm>
            <a:off x="8498880"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200763272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Headline with Image and Text x2">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1"/>
            <a:ext cx="4679061" cy="2517277"/>
          </a:xfrm>
        </p:spPr>
        <p:txBody>
          <a:bodyPr/>
          <a:lstStyle>
            <a:lvl1pPr>
              <a:defRPr sz="4400"/>
            </a:lvl1pPr>
          </a:lstStyle>
          <a:p>
            <a:r>
              <a:rPr lang="en-US" noProof="0"/>
              <a:t>Place headline here, lorem ipsum dolor sit </a:t>
            </a:r>
            <a:r>
              <a:rPr lang="en-US" noProof="0" err="1"/>
              <a:t>amet</a:t>
            </a:r>
            <a:r>
              <a:rPr lang="en-US" noProof="0"/>
              <a:t> diam </a:t>
            </a:r>
            <a:r>
              <a:rPr lang="en-US" noProof="0" err="1"/>
              <a:t>elit</a:t>
            </a:r>
            <a:r>
              <a:rPr lang="en-US" noProof="0"/>
              <a:t> </a:t>
            </a:r>
          </a:p>
        </p:txBody>
      </p:sp>
      <p:sp>
        <p:nvSpPr>
          <p:cNvPr id="2" name="Rounded Rectangle 1">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65850"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Picture 1">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796089" y="2343150"/>
            <a:ext cx="1409698" cy="1485900"/>
          </a:xfrm>
        </p:spPr>
        <p:txBody>
          <a:bodyPr tIns="91440" anchor="t" anchorCtr="0"/>
          <a:lstStyle>
            <a:lvl1pPr marL="0" indent="0" algn="ctr">
              <a:buNone/>
              <a:defRPr sz="1400"/>
            </a:lvl1pPr>
          </a:lstStyle>
          <a:p>
            <a:r>
              <a:rPr lang="en-US" noProof="0"/>
              <a:t>Icon</a:t>
            </a:r>
          </a:p>
        </p:txBody>
      </p:sp>
      <p:sp>
        <p:nvSpPr>
          <p:cNvPr id="12" name="Subhead 1">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193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1">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193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2">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Picture 2">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618664" y="2343150"/>
            <a:ext cx="1409698" cy="1485900"/>
          </a:xfrm>
        </p:spPr>
        <p:txBody>
          <a:bodyPr tIns="91440" anchor="t" anchorCtr="0"/>
          <a:lstStyle>
            <a:lvl1pPr marL="0" indent="0" algn="ctr">
              <a:buNone/>
              <a:defRPr sz="1400"/>
            </a:lvl1pPr>
          </a:lstStyle>
          <a:p>
            <a:r>
              <a:rPr lang="en-US" noProof="0"/>
              <a:t>Icon</a:t>
            </a:r>
          </a:p>
        </p:txBody>
      </p:sp>
      <p:sp>
        <p:nvSpPr>
          <p:cNvPr id="15" name="Subhead 2">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387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2">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387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21" name="Straight Connector">
            <a:extLst>
              <a:ext uri="{FF2B5EF4-FFF2-40B4-BE49-F238E27FC236}">
                <a16:creationId xmlns:a16="http://schemas.microsoft.com/office/drawing/2014/main" id="{81E8F35B-BE43-51AF-93FB-43D77D24016D}"/>
              </a:ext>
              <a:ext uri="{C183D7F6-B498-43B3-948B-1728B52AA6E4}">
                <adec:decorative xmlns:adec="http://schemas.microsoft.com/office/drawing/2017/decorative" val="1"/>
              </a:ext>
            </a:extLst>
          </p:cNvPr>
          <p:cNvCxnSpPr>
            <a:cxnSpLocks/>
          </p:cNvCxnSpPr>
          <p:nvPr userDrawn="1"/>
        </p:nvCxnSpPr>
        <p:spPr bwMode="black">
          <a:xfrm flipH="1">
            <a:off x="542925" y="5762625"/>
            <a:ext cx="508731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25832938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Image x3">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1370208"/>
            <a:ext cx="2802636" cy="2058791"/>
          </a:xfrm>
        </p:spPr>
        <p:txBody>
          <a:bodyPr/>
          <a:lstStyle/>
          <a:p>
            <a:r>
              <a:rPr lang="en-US" noProof="0"/>
              <a:t>Place headline here, lorem ipsum dolor sit </a:t>
            </a:r>
            <a:r>
              <a:rPr lang="en-US" noProof="0" err="1"/>
              <a:t>amet</a:t>
            </a:r>
            <a:endParaRPr lang="en-US" noProof="0"/>
          </a:p>
        </p:txBody>
      </p:sp>
      <p:sp>
        <p:nvSpPr>
          <p:cNvPr id="16" name="Heading 1">
            <a:extLst>
              <a:ext uri="{FF2B5EF4-FFF2-40B4-BE49-F238E27FC236}">
                <a16:creationId xmlns:a16="http://schemas.microsoft.com/office/drawing/2014/main" id="{FCC9DF55-A4B0-0465-BFCC-37DECDE5A17D}"/>
              </a:ext>
            </a:extLst>
          </p:cNvPr>
          <p:cNvSpPr>
            <a:spLocks noGrp="1"/>
          </p:cNvSpPr>
          <p:nvPr>
            <p:ph type="body" idx="32" hasCustomPrompt="1"/>
          </p:nvPr>
        </p:nvSpPr>
        <p:spPr>
          <a:xfrm>
            <a:off x="42926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3" name="Subhead 1">
            <a:extLst>
              <a:ext uri="{FF2B5EF4-FFF2-40B4-BE49-F238E27FC236}">
                <a16:creationId xmlns:a16="http://schemas.microsoft.com/office/drawing/2014/main" id="{C24E80FF-3C71-1311-11AF-54A5FE1BEA79}"/>
              </a:ext>
            </a:extLst>
          </p:cNvPr>
          <p:cNvSpPr>
            <a:spLocks noGrp="1"/>
          </p:cNvSpPr>
          <p:nvPr>
            <p:ph type="body" idx="1" hasCustomPrompt="1"/>
          </p:nvPr>
        </p:nvSpPr>
        <p:spPr>
          <a:xfrm>
            <a:off x="42926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Text 1">
            <a:extLst>
              <a:ext uri="{FF2B5EF4-FFF2-40B4-BE49-F238E27FC236}">
                <a16:creationId xmlns:a16="http://schemas.microsoft.com/office/drawing/2014/main" id="{211301DE-57D3-01C0-ED02-28220C1A8546}"/>
              </a:ext>
            </a:extLst>
          </p:cNvPr>
          <p:cNvSpPr>
            <a:spLocks noGrp="1"/>
          </p:cNvSpPr>
          <p:nvPr>
            <p:ph type="body" sz="quarter" idx="38"/>
          </p:nvPr>
        </p:nvSpPr>
        <p:spPr>
          <a:xfrm>
            <a:off x="4292600"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20" name="Picture 1">
            <a:extLst>
              <a:ext uri="{FF2B5EF4-FFF2-40B4-BE49-F238E27FC236}">
                <a16:creationId xmlns:a16="http://schemas.microsoft.com/office/drawing/2014/main" id="{CD5E3A7C-88DE-1CA0-135D-D4963A01BC87}"/>
              </a:ext>
              <a:ext uri="{C183D7F6-B498-43B3-948B-1728B52AA6E4}">
                <adec:decorative xmlns:adec="http://schemas.microsoft.com/office/drawing/2017/decorative" val="1"/>
              </a:ext>
            </a:extLst>
          </p:cNvPr>
          <p:cNvSpPr>
            <a:spLocks noGrp="1"/>
          </p:cNvSpPr>
          <p:nvPr>
            <p:ph type="pic" sz="quarter" idx="35" hasCustomPrompt="1"/>
          </p:nvPr>
        </p:nvSpPr>
        <p:spPr bwMode="gray">
          <a:xfrm>
            <a:off x="42926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17" name="Heading 2">
            <a:extLst>
              <a:ext uri="{FF2B5EF4-FFF2-40B4-BE49-F238E27FC236}">
                <a16:creationId xmlns:a16="http://schemas.microsoft.com/office/drawing/2014/main" id="{D6CB4244-AA07-9C62-4C0C-58EF345C3E90}"/>
              </a:ext>
            </a:extLst>
          </p:cNvPr>
          <p:cNvSpPr>
            <a:spLocks noGrp="1"/>
          </p:cNvSpPr>
          <p:nvPr>
            <p:ph type="body" idx="33" hasCustomPrompt="1"/>
          </p:nvPr>
        </p:nvSpPr>
        <p:spPr>
          <a:xfrm>
            <a:off x="67818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4" name="Text Placeholder 2">
            <a:extLst>
              <a:ext uri="{FF2B5EF4-FFF2-40B4-BE49-F238E27FC236}">
                <a16:creationId xmlns:a16="http://schemas.microsoft.com/office/drawing/2014/main" id="{E7969028-00D9-D8CE-1448-621DC2F4C603}"/>
              </a:ext>
            </a:extLst>
          </p:cNvPr>
          <p:cNvSpPr>
            <a:spLocks noGrp="1"/>
          </p:cNvSpPr>
          <p:nvPr>
            <p:ph type="body" idx="30" hasCustomPrompt="1"/>
          </p:nvPr>
        </p:nvSpPr>
        <p:spPr>
          <a:xfrm>
            <a:off x="67818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5" name="Text 2">
            <a:extLst>
              <a:ext uri="{FF2B5EF4-FFF2-40B4-BE49-F238E27FC236}">
                <a16:creationId xmlns:a16="http://schemas.microsoft.com/office/drawing/2014/main" id="{29DCDE7E-D2D6-4539-E4D3-FF0231419362}"/>
              </a:ext>
            </a:extLst>
          </p:cNvPr>
          <p:cNvSpPr>
            <a:spLocks noGrp="1"/>
          </p:cNvSpPr>
          <p:nvPr>
            <p:ph type="body" sz="quarter" idx="39"/>
          </p:nvPr>
        </p:nvSpPr>
        <p:spPr>
          <a:xfrm>
            <a:off x="67825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21" name="Picture 2">
            <a:extLst>
              <a:ext uri="{FF2B5EF4-FFF2-40B4-BE49-F238E27FC236}">
                <a16:creationId xmlns:a16="http://schemas.microsoft.com/office/drawing/2014/main" id="{F830C16D-9055-1B3D-17DC-7E244CE846FD}"/>
              </a:ext>
              <a:ext uri="{C183D7F6-B498-43B3-948B-1728B52AA6E4}">
                <adec:decorative xmlns:adec="http://schemas.microsoft.com/office/drawing/2017/decorative" val="1"/>
              </a:ext>
            </a:extLst>
          </p:cNvPr>
          <p:cNvSpPr>
            <a:spLocks noGrp="1"/>
          </p:cNvSpPr>
          <p:nvPr>
            <p:ph type="pic" sz="quarter" idx="36" hasCustomPrompt="1"/>
          </p:nvPr>
        </p:nvSpPr>
        <p:spPr bwMode="gray">
          <a:xfrm>
            <a:off x="67818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8" name="Heading 3">
            <a:extLst>
              <a:ext uri="{FF2B5EF4-FFF2-40B4-BE49-F238E27FC236}">
                <a16:creationId xmlns:a16="http://schemas.microsoft.com/office/drawing/2014/main" id="{18D540FB-5E67-8E16-72C5-A0AE2377C3FF}"/>
              </a:ext>
            </a:extLst>
          </p:cNvPr>
          <p:cNvSpPr>
            <a:spLocks noGrp="1"/>
          </p:cNvSpPr>
          <p:nvPr>
            <p:ph type="body" idx="34" hasCustomPrompt="1"/>
          </p:nvPr>
        </p:nvSpPr>
        <p:spPr>
          <a:xfrm>
            <a:off x="92710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5" name="Subhead 3">
            <a:extLst>
              <a:ext uri="{FF2B5EF4-FFF2-40B4-BE49-F238E27FC236}">
                <a16:creationId xmlns:a16="http://schemas.microsoft.com/office/drawing/2014/main" id="{99FBCCAE-BA0C-C9DC-855E-80DA005BC5DC}"/>
              </a:ext>
            </a:extLst>
          </p:cNvPr>
          <p:cNvSpPr>
            <a:spLocks noGrp="1"/>
          </p:cNvSpPr>
          <p:nvPr>
            <p:ph type="body" idx="31" hasCustomPrompt="1"/>
          </p:nvPr>
        </p:nvSpPr>
        <p:spPr>
          <a:xfrm>
            <a:off x="92710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9" name="Text 3">
            <a:extLst>
              <a:ext uri="{FF2B5EF4-FFF2-40B4-BE49-F238E27FC236}">
                <a16:creationId xmlns:a16="http://schemas.microsoft.com/office/drawing/2014/main" id="{35230D2C-AC6C-06A7-67BA-0F25A9FF4BFE}"/>
              </a:ext>
              <a:ext uri="{C183D7F6-B498-43B3-948B-1728B52AA6E4}">
                <adec:decorative xmlns:adec="http://schemas.microsoft.com/office/drawing/2017/decorative" val="0"/>
              </a:ext>
            </a:extLst>
          </p:cNvPr>
          <p:cNvSpPr>
            <a:spLocks noGrp="1"/>
          </p:cNvSpPr>
          <p:nvPr>
            <p:ph type="body" sz="quarter" idx="40"/>
          </p:nvPr>
        </p:nvSpPr>
        <p:spPr>
          <a:xfrm>
            <a:off x="92717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22" name="Picture 3">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272876"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8167885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 with Text x4">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552449"/>
            <a:ext cx="4542536" cy="976311"/>
          </a:xfrm>
        </p:spPr>
        <p:txBody>
          <a:bodyPr/>
          <a:lstStyle/>
          <a:p>
            <a:r>
              <a:rPr lang="en-US" noProof="0"/>
              <a:t>Place headline here</a:t>
            </a:r>
          </a:p>
        </p:txBody>
      </p:sp>
      <p:sp>
        <p:nvSpPr>
          <p:cNvPr id="26" name="Text">
            <a:extLst>
              <a:ext uri="{FF2B5EF4-FFF2-40B4-BE49-F238E27FC236}">
                <a16:creationId xmlns:a16="http://schemas.microsoft.com/office/drawing/2014/main" id="{AE8F69D7-C01C-2736-60D1-59C628C1DC6F}"/>
              </a:ext>
            </a:extLst>
          </p:cNvPr>
          <p:cNvSpPr>
            <a:spLocks noGrp="1"/>
          </p:cNvSpPr>
          <p:nvPr>
            <p:ph type="body" sz="quarter" idx="39" hasCustomPrompt="1"/>
          </p:nvPr>
        </p:nvSpPr>
        <p:spPr>
          <a:xfrm>
            <a:off x="6175375" y="555308"/>
            <a:ext cx="5465763" cy="976312"/>
          </a:xfrm>
        </p:spPr>
        <p:txBody>
          <a:bodyPr/>
          <a:lstStyle>
            <a:lvl1pPr marL="0" indent="0">
              <a:spcAft>
                <a:spcPts val="600"/>
              </a:spcAft>
              <a:buNone/>
              <a:defRPr sz="1400"/>
            </a:lvl1pPr>
            <a:lvl2pPr>
              <a:defRPr sz="1400"/>
            </a:lvl2pPr>
            <a:lvl3pPr>
              <a:defRPr sz="1400"/>
            </a:lvl3pPr>
          </a:lstStyle>
          <a:p>
            <a:pPr lvl="0"/>
            <a:r>
              <a:rPr lang="en-US" noProof="0"/>
              <a:t>Optional text here</a:t>
            </a:r>
          </a:p>
        </p:txBody>
      </p:sp>
      <p:sp>
        <p:nvSpPr>
          <p:cNvPr id="10" name="Rounded Rectangle 1">
            <a:extLst>
              <a:ext uri="{FF2B5EF4-FFF2-40B4-BE49-F238E27FC236}">
                <a16:creationId xmlns:a16="http://schemas.microsoft.com/office/drawing/2014/main" id="{2EFEAFF7-1BCF-6F35-8A3A-612509CA852A}"/>
              </a:ext>
              <a:ext uri="{C183D7F6-B498-43B3-948B-1728B52AA6E4}">
                <adec:decorative xmlns:adec="http://schemas.microsoft.com/office/drawing/2017/decorative" val="1"/>
              </a:ext>
            </a:extLst>
          </p:cNvPr>
          <p:cNvSpPr/>
          <p:nvPr userDrawn="1"/>
        </p:nvSpPr>
        <p:spPr bwMode="white">
          <a:xfrm>
            <a:off x="550164"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7" name="Icon 1">
            <a:extLst>
              <a:ext uri="{FF2B5EF4-FFF2-40B4-BE49-F238E27FC236}">
                <a16:creationId xmlns:a16="http://schemas.microsoft.com/office/drawing/2014/main" id="{B6B292F9-D8AD-EF72-DDBF-4496080E9D4F}"/>
              </a:ext>
              <a:ext uri="{C183D7F6-B498-43B3-948B-1728B52AA6E4}">
                <adec:decorative xmlns:adec="http://schemas.microsoft.com/office/drawing/2017/decorative" val="0"/>
              </a:ext>
            </a:extLst>
          </p:cNvPr>
          <p:cNvSpPr>
            <a:spLocks noGrp="1"/>
          </p:cNvSpPr>
          <p:nvPr>
            <p:ph type="pic" sz="quarter" idx="34" hasCustomPrompt="1"/>
          </p:nvPr>
        </p:nvSpPr>
        <p:spPr>
          <a:xfrm>
            <a:off x="1356912" y="2343150"/>
            <a:ext cx="1056680" cy="1085850"/>
          </a:xfrm>
        </p:spPr>
        <p:txBody>
          <a:bodyPr tIns="91440" anchor="t" anchorCtr="0"/>
          <a:lstStyle>
            <a:lvl1pPr marL="0" indent="0" algn="ctr">
              <a:buNone/>
              <a:defRPr sz="1400"/>
            </a:lvl1pPr>
          </a:lstStyle>
          <a:p>
            <a:r>
              <a:rPr lang="en-US" noProof="0"/>
              <a:t>Icon</a:t>
            </a:r>
          </a:p>
        </p:txBody>
      </p:sp>
      <p:sp>
        <p:nvSpPr>
          <p:cNvPr id="18" name="Subhead 1">
            <a:extLst>
              <a:ext uri="{FF2B5EF4-FFF2-40B4-BE49-F238E27FC236}">
                <a16:creationId xmlns:a16="http://schemas.microsoft.com/office/drawing/2014/main" id="{55B83152-ADD7-0AED-3C4F-A4DF6116F8AC}"/>
              </a:ext>
            </a:extLst>
          </p:cNvPr>
          <p:cNvSpPr>
            <a:spLocks noGrp="1"/>
          </p:cNvSpPr>
          <p:nvPr>
            <p:ph type="body" sz="quarter" idx="35" hasCustomPrompt="1"/>
          </p:nvPr>
        </p:nvSpPr>
        <p:spPr>
          <a:xfrm>
            <a:off x="780114"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1" name="Text 1">
            <a:extLst>
              <a:ext uri="{FF2B5EF4-FFF2-40B4-BE49-F238E27FC236}">
                <a16:creationId xmlns:a16="http://schemas.microsoft.com/office/drawing/2014/main" id="{067F0016-B52D-5B0A-DD08-D8FFF0B73706}"/>
              </a:ext>
            </a:extLst>
          </p:cNvPr>
          <p:cNvSpPr>
            <a:spLocks noGrp="1"/>
          </p:cNvSpPr>
          <p:nvPr>
            <p:ph type="body" sz="quarter" idx="36" hasCustomPrompt="1"/>
          </p:nvPr>
        </p:nvSpPr>
        <p:spPr>
          <a:xfrm>
            <a:off x="780114"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11" name="Rounded Rectangle 2">
            <a:extLst>
              <a:ext uri="{FF2B5EF4-FFF2-40B4-BE49-F238E27FC236}">
                <a16:creationId xmlns:a16="http://schemas.microsoft.com/office/drawing/2014/main" id="{495E6F94-51D0-D538-C0B1-65664DCD34EB}"/>
              </a:ext>
              <a:ext uri="{C183D7F6-B498-43B3-948B-1728B52AA6E4}">
                <adec:decorative xmlns:adec="http://schemas.microsoft.com/office/drawing/2017/decorative" val="1"/>
              </a:ext>
            </a:extLst>
          </p:cNvPr>
          <p:cNvSpPr/>
          <p:nvPr userDrawn="1"/>
        </p:nvSpPr>
        <p:spPr bwMode="white">
          <a:xfrm>
            <a:off x="3362918"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4" name="Icon 2">
            <a:extLst>
              <a:ext uri="{FF2B5EF4-FFF2-40B4-BE49-F238E27FC236}">
                <a16:creationId xmlns:a16="http://schemas.microsoft.com/office/drawing/2014/main" id="{2A6FE9EC-DA49-BB4D-8AEF-C6555B1C060D}"/>
              </a:ext>
              <a:ext uri="{C183D7F6-B498-43B3-948B-1728B52AA6E4}">
                <adec:decorative xmlns:adec="http://schemas.microsoft.com/office/drawing/2017/decorative" val="0"/>
              </a:ext>
            </a:extLst>
          </p:cNvPr>
          <p:cNvSpPr>
            <a:spLocks noGrp="1"/>
          </p:cNvSpPr>
          <p:nvPr>
            <p:ph type="pic" sz="quarter" idx="33" hasCustomPrompt="1"/>
          </p:nvPr>
        </p:nvSpPr>
        <p:spPr>
          <a:xfrm>
            <a:off x="4169666" y="2343150"/>
            <a:ext cx="1056680" cy="1085850"/>
          </a:xfrm>
        </p:spPr>
        <p:txBody>
          <a:bodyPr tIns="91440" anchor="t" anchorCtr="0"/>
          <a:lstStyle>
            <a:lvl1pPr marL="0" indent="0" algn="ctr">
              <a:buNone/>
              <a:defRPr sz="1400"/>
            </a:lvl1pPr>
          </a:lstStyle>
          <a:p>
            <a:r>
              <a:rPr lang="en-US" noProof="0"/>
              <a:t>Icon</a:t>
            </a:r>
          </a:p>
        </p:txBody>
      </p:sp>
      <p:sp>
        <p:nvSpPr>
          <p:cNvPr id="22" name="Subhead 2">
            <a:extLst>
              <a:ext uri="{FF2B5EF4-FFF2-40B4-BE49-F238E27FC236}">
                <a16:creationId xmlns:a16="http://schemas.microsoft.com/office/drawing/2014/main" id="{91837B59-DCFA-3E4B-7125-CD39136FFE4E}"/>
              </a:ext>
            </a:extLst>
          </p:cNvPr>
          <p:cNvSpPr>
            <a:spLocks noGrp="1"/>
          </p:cNvSpPr>
          <p:nvPr>
            <p:ph type="body" sz="quarter" idx="37" hasCustomPrompt="1"/>
          </p:nvPr>
        </p:nvSpPr>
        <p:spPr>
          <a:xfrm>
            <a:off x="3592868"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3" name="Text 2">
            <a:extLst>
              <a:ext uri="{FF2B5EF4-FFF2-40B4-BE49-F238E27FC236}">
                <a16:creationId xmlns:a16="http://schemas.microsoft.com/office/drawing/2014/main" id="{520718D3-0668-0658-D8CF-02B240D60C0C}"/>
              </a:ext>
            </a:extLst>
          </p:cNvPr>
          <p:cNvSpPr>
            <a:spLocks noGrp="1"/>
          </p:cNvSpPr>
          <p:nvPr>
            <p:ph type="body" sz="quarter" idx="38" hasCustomPrompt="1"/>
          </p:nvPr>
        </p:nvSpPr>
        <p:spPr>
          <a:xfrm>
            <a:off x="3592868"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2" name="Rounded Rectangle 3">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75672"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Icon 3">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982420" y="2343150"/>
            <a:ext cx="1056680" cy="1085850"/>
          </a:xfrm>
        </p:spPr>
        <p:txBody>
          <a:bodyPr tIns="91440" anchor="t" anchorCtr="0"/>
          <a:lstStyle>
            <a:lvl1pPr marL="0" indent="0" algn="ctr">
              <a:buNone/>
              <a:defRPr sz="1400"/>
            </a:lvl1pPr>
          </a:lstStyle>
          <a:p>
            <a:r>
              <a:rPr lang="en-US" noProof="0"/>
              <a:t>Icon</a:t>
            </a:r>
          </a:p>
        </p:txBody>
      </p:sp>
      <p:sp>
        <p:nvSpPr>
          <p:cNvPr id="12" name="Subhead 3">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05622"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3">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05622"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4">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Icon 4">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795173" y="2343150"/>
            <a:ext cx="1056680" cy="1085850"/>
          </a:xfrm>
        </p:spPr>
        <p:txBody>
          <a:bodyPr tIns="91440" anchor="t" anchorCtr="0"/>
          <a:lstStyle>
            <a:lvl1pPr marL="0" indent="0" algn="ctr">
              <a:buNone/>
              <a:defRPr sz="1400"/>
            </a:lvl1pPr>
          </a:lstStyle>
          <a:p>
            <a:r>
              <a:rPr lang="en-US" noProof="0"/>
              <a:t>Icon</a:t>
            </a:r>
          </a:p>
        </p:txBody>
      </p:sp>
      <p:sp>
        <p:nvSpPr>
          <p:cNvPr id="15" name="Subhead 4">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18375"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4">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18375"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990127374"/>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Headline with Text x4 and Image Dark">
    <p:bg bwMode="gray">
      <p:bgRef idx="1001">
        <a:schemeClr val="bg2"/>
      </p:bgRef>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bwMode="white">
          <a:xfrm>
            <a:off x="550163" y="1370208"/>
            <a:ext cx="8850022" cy="1371600"/>
          </a:xfrm>
        </p:spPr>
        <p:txBody>
          <a:bodyPr/>
          <a:lstStyle>
            <a:lvl1pPr>
              <a:defRPr sz="4800"/>
            </a:lvl1pPr>
          </a:lstStyle>
          <a:p>
            <a:r>
              <a:rPr lang="en-US" noProof="0"/>
              <a:t>Place headline here, lorem ipsum dolor sit </a:t>
            </a:r>
            <a:r>
              <a:rPr lang="en-US" noProof="0" err="1"/>
              <a:t>amet</a:t>
            </a:r>
            <a:endParaRPr lang="en-US" noProof="0"/>
          </a:p>
        </p:txBody>
      </p:sp>
      <p:sp>
        <p:nvSpPr>
          <p:cNvPr id="3" name="Rounded Rectangle 1">
            <a:extLst>
              <a:ext uri="{FF2B5EF4-FFF2-40B4-BE49-F238E27FC236}">
                <a16:creationId xmlns:a16="http://schemas.microsoft.com/office/drawing/2014/main" id="{E5829D75-79BA-3D43-D0F7-8C5035871F80}"/>
              </a:ext>
              <a:ext uri="{C183D7F6-B498-43B3-948B-1728B52AA6E4}">
                <adec:decorative xmlns:adec="http://schemas.microsoft.com/office/drawing/2017/decorative" val="1"/>
              </a:ext>
            </a:extLst>
          </p:cNvPr>
          <p:cNvSpPr/>
          <p:nvPr userDrawn="1"/>
        </p:nvSpPr>
        <p:spPr bwMode="ltGray">
          <a:xfrm>
            <a:off x="550164"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8" name="Number 1">
            <a:extLst>
              <a:ext uri="{FF2B5EF4-FFF2-40B4-BE49-F238E27FC236}">
                <a16:creationId xmlns:a16="http://schemas.microsoft.com/office/drawing/2014/main" id="{AB924B35-03AF-2400-44D7-4D3964B20A32}"/>
              </a:ext>
            </a:extLst>
          </p:cNvPr>
          <p:cNvSpPr>
            <a:spLocks noGrp="1"/>
          </p:cNvSpPr>
          <p:nvPr>
            <p:ph type="body" sz="quarter" idx="45" hasCustomPrompt="1"/>
          </p:nvPr>
        </p:nvSpPr>
        <p:spPr bwMode="white">
          <a:xfrm>
            <a:off x="804748"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5" name="Text 1">
            <a:extLst>
              <a:ext uri="{FF2B5EF4-FFF2-40B4-BE49-F238E27FC236}">
                <a16:creationId xmlns:a16="http://schemas.microsoft.com/office/drawing/2014/main" id="{BE879D4D-E2CC-D47A-9910-63F8BA157E3C}"/>
              </a:ext>
            </a:extLst>
          </p:cNvPr>
          <p:cNvSpPr>
            <a:spLocks noGrp="1"/>
          </p:cNvSpPr>
          <p:nvPr>
            <p:ph type="body" sz="quarter" idx="41" hasCustomPrompt="1"/>
          </p:nvPr>
        </p:nvSpPr>
        <p:spPr bwMode="white">
          <a:xfrm>
            <a:off x="804748"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4" name="Rounded Rectangle 2">
            <a:extLst>
              <a:ext uri="{FF2B5EF4-FFF2-40B4-BE49-F238E27FC236}">
                <a16:creationId xmlns:a16="http://schemas.microsoft.com/office/drawing/2014/main" id="{4BF5AF6C-73F5-C59D-5196-2B21D95D4949}"/>
              </a:ext>
              <a:ext uri="{C183D7F6-B498-43B3-948B-1728B52AA6E4}">
                <adec:decorative xmlns:adec="http://schemas.microsoft.com/office/drawing/2017/decorative" val="1"/>
              </a:ext>
            </a:extLst>
          </p:cNvPr>
          <p:cNvSpPr/>
          <p:nvPr userDrawn="1"/>
        </p:nvSpPr>
        <p:spPr bwMode="ltGray">
          <a:xfrm>
            <a:off x="2797048"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Number 2">
            <a:extLst>
              <a:ext uri="{FF2B5EF4-FFF2-40B4-BE49-F238E27FC236}">
                <a16:creationId xmlns:a16="http://schemas.microsoft.com/office/drawing/2014/main" id="{2BB527E9-FC1C-CAF2-4E81-D2C2C8F71896}"/>
              </a:ext>
            </a:extLst>
          </p:cNvPr>
          <p:cNvSpPr>
            <a:spLocks noGrp="1"/>
          </p:cNvSpPr>
          <p:nvPr>
            <p:ph type="body" sz="quarter" idx="46" hasCustomPrompt="1"/>
          </p:nvPr>
        </p:nvSpPr>
        <p:spPr bwMode="white">
          <a:xfrm>
            <a:off x="3051632"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8" name="Text 2">
            <a:extLst>
              <a:ext uri="{FF2B5EF4-FFF2-40B4-BE49-F238E27FC236}">
                <a16:creationId xmlns:a16="http://schemas.microsoft.com/office/drawing/2014/main" id="{56B28055-A5C3-6127-F8DE-CB5547874B61}"/>
              </a:ext>
            </a:extLst>
          </p:cNvPr>
          <p:cNvSpPr>
            <a:spLocks noGrp="1"/>
          </p:cNvSpPr>
          <p:nvPr>
            <p:ph type="body" sz="quarter" idx="42" hasCustomPrompt="1"/>
          </p:nvPr>
        </p:nvSpPr>
        <p:spPr bwMode="white">
          <a:xfrm>
            <a:off x="3051632"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19" name="Rounded Rectangle 3">
            <a:extLst>
              <a:ext uri="{FF2B5EF4-FFF2-40B4-BE49-F238E27FC236}">
                <a16:creationId xmlns:a16="http://schemas.microsoft.com/office/drawing/2014/main" id="{535B4539-78B4-E6A5-306A-234737ABDB76}"/>
              </a:ext>
              <a:ext uri="{C183D7F6-B498-43B3-948B-1728B52AA6E4}">
                <adec:decorative xmlns:adec="http://schemas.microsoft.com/office/drawing/2017/decorative" val="1"/>
              </a:ext>
            </a:extLst>
          </p:cNvPr>
          <p:cNvSpPr/>
          <p:nvPr userDrawn="1"/>
        </p:nvSpPr>
        <p:spPr bwMode="ltGray">
          <a:xfrm>
            <a:off x="5043932"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Number 3">
            <a:extLst>
              <a:ext uri="{FF2B5EF4-FFF2-40B4-BE49-F238E27FC236}">
                <a16:creationId xmlns:a16="http://schemas.microsoft.com/office/drawing/2014/main" id="{16D16D7C-6597-2088-385B-3C35494F8792}"/>
              </a:ext>
            </a:extLst>
          </p:cNvPr>
          <p:cNvSpPr>
            <a:spLocks noGrp="1"/>
          </p:cNvSpPr>
          <p:nvPr>
            <p:ph type="body" sz="quarter" idx="47" hasCustomPrompt="1"/>
          </p:nvPr>
        </p:nvSpPr>
        <p:spPr bwMode="white">
          <a:xfrm>
            <a:off x="5298516"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9" name="Text 3">
            <a:extLst>
              <a:ext uri="{FF2B5EF4-FFF2-40B4-BE49-F238E27FC236}">
                <a16:creationId xmlns:a16="http://schemas.microsoft.com/office/drawing/2014/main" id="{4ACE7566-0253-3157-1C44-16F383DB13E4}"/>
              </a:ext>
            </a:extLst>
          </p:cNvPr>
          <p:cNvSpPr>
            <a:spLocks noGrp="1"/>
          </p:cNvSpPr>
          <p:nvPr>
            <p:ph type="body" sz="quarter" idx="43" hasCustomPrompt="1"/>
          </p:nvPr>
        </p:nvSpPr>
        <p:spPr bwMode="white">
          <a:xfrm>
            <a:off x="5298516"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3" name="Rounded Rectangle 4">
            <a:extLst>
              <a:ext uri="{FF2B5EF4-FFF2-40B4-BE49-F238E27FC236}">
                <a16:creationId xmlns:a16="http://schemas.microsoft.com/office/drawing/2014/main" id="{D2A6379D-07A5-FE3D-7B1A-F32A24B7BA82}"/>
              </a:ext>
              <a:ext uri="{C183D7F6-B498-43B3-948B-1728B52AA6E4}">
                <adec:decorative xmlns:adec="http://schemas.microsoft.com/office/drawing/2017/decorative" val="1"/>
              </a:ext>
            </a:extLst>
          </p:cNvPr>
          <p:cNvSpPr/>
          <p:nvPr userDrawn="1"/>
        </p:nvSpPr>
        <p:spPr bwMode="ltGray">
          <a:xfrm>
            <a:off x="7290816"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4" name="Number 4">
            <a:extLst>
              <a:ext uri="{FF2B5EF4-FFF2-40B4-BE49-F238E27FC236}">
                <a16:creationId xmlns:a16="http://schemas.microsoft.com/office/drawing/2014/main" id="{0508FF44-BB4B-9234-F66E-6E76CF3F62DF}"/>
              </a:ext>
            </a:extLst>
          </p:cNvPr>
          <p:cNvSpPr>
            <a:spLocks noGrp="1"/>
          </p:cNvSpPr>
          <p:nvPr>
            <p:ph type="body" sz="quarter" idx="48" hasCustomPrompt="1"/>
          </p:nvPr>
        </p:nvSpPr>
        <p:spPr bwMode="white">
          <a:xfrm>
            <a:off x="7545400"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13" name="Text 4">
            <a:extLst>
              <a:ext uri="{FF2B5EF4-FFF2-40B4-BE49-F238E27FC236}">
                <a16:creationId xmlns:a16="http://schemas.microsoft.com/office/drawing/2014/main" id="{C06D8A94-8024-0003-FAE5-5C2A731A3634}"/>
              </a:ext>
            </a:extLst>
          </p:cNvPr>
          <p:cNvSpPr>
            <a:spLocks noGrp="1"/>
          </p:cNvSpPr>
          <p:nvPr>
            <p:ph type="body" sz="quarter" idx="44" hasCustomPrompt="1"/>
          </p:nvPr>
        </p:nvSpPr>
        <p:spPr bwMode="white">
          <a:xfrm>
            <a:off x="7545400"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2" name="Picture">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537700" y="3429000"/>
            <a:ext cx="2106613" cy="2332354"/>
          </a:xfrm>
          <a:prstGeom prst="roundRect">
            <a:avLst>
              <a:gd name="adj" fmla="val 10399"/>
            </a:avLst>
          </a:prstGeo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357966181"/>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con with Data and Text x6">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1099649"/>
            <a:ext cx="3744024" cy="2020922"/>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9" name="Text">
            <a:extLst>
              <a:ext uri="{FF2B5EF4-FFF2-40B4-BE49-F238E27FC236}">
                <a16:creationId xmlns:a16="http://schemas.microsoft.com/office/drawing/2014/main" id="{52EB67A3-1158-7468-9546-6C1E7A02846B}"/>
              </a:ext>
            </a:extLst>
          </p:cNvPr>
          <p:cNvSpPr>
            <a:spLocks noGrp="1"/>
          </p:cNvSpPr>
          <p:nvPr>
            <p:ph type="body" sz="quarter" idx="28"/>
          </p:nvPr>
        </p:nvSpPr>
        <p:spPr>
          <a:xfrm>
            <a:off x="550164"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31" name="Icon 1">
            <a:extLst>
              <a:ext uri="{FF2B5EF4-FFF2-40B4-BE49-F238E27FC236}">
                <a16:creationId xmlns:a16="http://schemas.microsoft.com/office/drawing/2014/main" id="{F2A5A3F4-4808-397D-48E8-CF20D2EFF222}"/>
              </a:ext>
              <a:ext uri="{C183D7F6-B498-43B3-948B-1728B52AA6E4}">
                <adec:decorative xmlns:adec="http://schemas.microsoft.com/office/drawing/2017/decorative" val="1"/>
              </a:ext>
            </a:extLst>
          </p:cNvPr>
          <p:cNvSpPr>
            <a:spLocks noGrp="1"/>
          </p:cNvSpPr>
          <p:nvPr>
            <p:ph type="pic" sz="quarter" idx="38" hasCustomPrompt="1"/>
          </p:nvPr>
        </p:nvSpPr>
        <p:spPr>
          <a:xfrm>
            <a:off x="5229225" y="975361"/>
            <a:ext cx="530352" cy="527684"/>
          </a:xfrm>
        </p:spPr>
        <p:txBody>
          <a:bodyPr anchor="ctr"/>
          <a:lstStyle>
            <a:lvl1pPr marL="0" indent="0" algn="ctr">
              <a:buNone/>
              <a:defRPr sz="1000"/>
            </a:lvl1pPr>
          </a:lstStyle>
          <a:p>
            <a:r>
              <a:rPr lang="en-US" noProof="0"/>
              <a:t>Icon</a:t>
            </a:r>
          </a:p>
        </p:txBody>
      </p:sp>
      <p:sp>
        <p:nvSpPr>
          <p:cNvPr id="27" name="Emphasis 1">
            <a:extLst>
              <a:ext uri="{FF2B5EF4-FFF2-40B4-BE49-F238E27FC236}">
                <a16:creationId xmlns:a16="http://schemas.microsoft.com/office/drawing/2014/main" id="{C8752E3E-0299-C78C-05F6-C9B2DC605D6D}"/>
              </a:ext>
            </a:extLst>
          </p:cNvPr>
          <p:cNvSpPr>
            <a:spLocks noGrp="1"/>
          </p:cNvSpPr>
          <p:nvPr>
            <p:ph type="body" sz="quarter" idx="37" hasCustomPrompt="1"/>
          </p:nvPr>
        </p:nvSpPr>
        <p:spPr>
          <a:xfrm>
            <a:off x="522922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5" name="Text 1">
            <a:extLst>
              <a:ext uri="{FF2B5EF4-FFF2-40B4-BE49-F238E27FC236}">
                <a16:creationId xmlns:a16="http://schemas.microsoft.com/office/drawing/2014/main" id="{F29B448F-A00D-AC03-E3EC-F9C365BCF133}"/>
              </a:ext>
            </a:extLst>
          </p:cNvPr>
          <p:cNvSpPr>
            <a:spLocks noGrp="1"/>
          </p:cNvSpPr>
          <p:nvPr>
            <p:ph type="body" sz="quarter" idx="36" hasCustomPrompt="1"/>
          </p:nvPr>
        </p:nvSpPr>
        <p:spPr>
          <a:xfrm>
            <a:off x="522922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2" name="Straight Connector 1">
            <a:extLst>
              <a:ext uri="{FF2B5EF4-FFF2-40B4-BE49-F238E27FC236}">
                <a16:creationId xmlns:a16="http://schemas.microsoft.com/office/drawing/2014/main" id="{F61870AD-064A-A25B-3654-367A2F00A5D6}"/>
              </a:ext>
              <a:ext uri="{C183D7F6-B498-43B3-948B-1728B52AA6E4}">
                <adec:decorative xmlns:adec="http://schemas.microsoft.com/office/drawing/2017/decorative" val="1"/>
              </a:ext>
            </a:extLst>
          </p:cNvPr>
          <p:cNvCxnSpPr>
            <a:cxnSpLocks/>
          </p:cNvCxnSpPr>
          <p:nvPr userDrawn="1"/>
        </p:nvCxnSpPr>
        <p:spPr bwMode="black">
          <a:xfrm>
            <a:off x="523160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2">
            <a:extLst>
              <a:ext uri="{FF2B5EF4-FFF2-40B4-BE49-F238E27FC236}">
                <a16:creationId xmlns:a16="http://schemas.microsoft.com/office/drawing/2014/main" id="{12D1BF41-778F-E1B9-CC2E-54294AF8BA5A}"/>
              </a:ext>
              <a:ext uri="{C183D7F6-B498-43B3-948B-1728B52AA6E4}">
                <adec:decorative xmlns:adec="http://schemas.microsoft.com/office/drawing/2017/decorative" val="1"/>
              </a:ext>
            </a:extLst>
          </p:cNvPr>
          <p:cNvSpPr>
            <a:spLocks noGrp="1"/>
          </p:cNvSpPr>
          <p:nvPr>
            <p:ph type="pic" sz="quarter" idx="41" hasCustomPrompt="1"/>
          </p:nvPr>
        </p:nvSpPr>
        <p:spPr>
          <a:xfrm>
            <a:off x="7103711" y="975361"/>
            <a:ext cx="530352" cy="527684"/>
          </a:xfrm>
        </p:spPr>
        <p:txBody>
          <a:bodyPr anchor="ctr"/>
          <a:lstStyle>
            <a:lvl1pPr marL="0" indent="0" algn="ctr">
              <a:buNone/>
              <a:defRPr sz="1000"/>
            </a:lvl1pPr>
          </a:lstStyle>
          <a:p>
            <a:r>
              <a:rPr lang="en-US" noProof="0"/>
              <a:t>Icon</a:t>
            </a:r>
          </a:p>
        </p:txBody>
      </p:sp>
      <p:sp>
        <p:nvSpPr>
          <p:cNvPr id="42" name="Emphasis 2">
            <a:extLst>
              <a:ext uri="{FF2B5EF4-FFF2-40B4-BE49-F238E27FC236}">
                <a16:creationId xmlns:a16="http://schemas.microsoft.com/office/drawing/2014/main" id="{A1E9CC9D-5303-786B-46EF-FFA257750B54}"/>
              </a:ext>
            </a:extLst>
          </p:cNvPr>
          <p:cNvSpPr>
            <a:spLocks noGrp="1"/>
          </p:cNvSpPr>
          <p:nvPr>
            <p:ph type="body" sz="quarter" idx="40" hasCustomPrompt="1"/>
          </p:nvPr>
        </p:nvSpPr>
        <p:spPr>
          <a:xfrm>
            <a:off x="7103711"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1" name="Text 2">
            <a:extLst>
              <a:ext uri="{FF2B5EF4-FFF2-40B4-BE49-F238E27FC236}">
                <a16:creationId xmlns:a16="http://schemas.microsoft.com/office/drawing/2014/main" id="{7BEB8C32-2907-6D69-ACAF-6D5F4D6F7A74}"/>
              </a:ext>
            </a:extLst>
          </p:cNvPr>
          <p:cNvSpPr>
            <a:spLocks noGrp="1"/>
          </p:cNvSpPr>
          <p:nvPr>
            <p:ph type="body" sz="quarter" idx="39" hasCustomPrompt="1"/>
          </p:nvPr>
        </p:nvSpPr>
        <p:spPr>
          <a:xfrm>
            <a:off x="7103711"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3" name="Straight Connector 2">
            <a:extLst>
              <a:ext uri="{FF2B5EF4-FFF2-40B4-BE49-F238E27FC236}">
                <a16:creationId xmlns:a16="http://schemas.microsoft.com/office/drawing/2014/main" id="{94D8E5DA-D242-ADAF-6029-ADE75DF48D5D}"/>
              </a:ext>
              <a:ext uri="{C183D7F6-B498-43B3-948B-1728B52AA6E4}">
                <adec:decorative xmlns:adec="http://schemas.microsoft.com/office/drawing/2017/decorative" val="1"/>
              </a:ext>
            </a:extLst>
          </p:cNvPr>
          <p:cNvCxnSpPr>
            <a:cxnSpLocks/>
          </p:cNvCxnSpPr>
          <p:nvPr userDrawn="1"/>
        </p:nvCxnSpPr>
        <p:spPr bwMode="black">
          <a:xfrm>
            <a:off x="7103711"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6" name="Icon 3">
            <a:extLst>
              <a:ext uri="{FF2B5EF4-FFF2-40B4-BE49-F238E27FC236}">
                <a16:creationId xmlns:a16="http://schemas.microsoft.com/office/drawing/2014/main" id="{81904089-0739-0A03-DF84-48C909EF5D3B}"/>
              </a:ext>
              <a:ext uri="{C183D7F6-B498-43B3-948B-1728B52AA6E4}">
                <adec:decorative xmlns:adec="http://schemas.microsoft.com/office/drawing/2017/decorative" val="1"/>
              </a:ext>
            </a:extLst>
          </p:cNvPr>
          <p:cNvSpPr>
            <a:spLocks noGrp="1"/>
          </p:cNvSpPr>
          <p:nvPr>
            <p:ph type="pic" sz="quarter" idx="44" hasCustomPrompt="1"/>
          </p:nvPr>
        </p:nvSpPr>
        <p:spPr>
          <a:xfrm>
            <a:off x="8975816" y="975361"/>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5" name="Emphasis 3">
            <a:extLst>
              <a:ext uri="{FF2B5EF4-FFF2-40B4-BE49-F238E27FC236}">
                <a16:creationId xmlns:a16="http://schemas.microsoft.com/office/drawing/2014/main" id="{B75A9078-8279-936C-B296-F05A043E5DB6}"/>
              </a:ext>
            </a:extLst>
          </p:cNvPr>
          <p:cNvSpPr>
            <a:spLocks noGrp="1"/>
          </p:cNvSpPr>
          <p:nvPr>
            <p:ph type="body" sz="quarter" idx="43" hasCustomPrompt="1"/>
          </p:nvPr>
        </p:nvSpPr>
        <p:spPr>
          <a:xfrm>
            <a:off x="897581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4" name="Text 3">
            <a:extLst>
              <a:ext uri="{FF2B5EF4-FFF2-40B4-BE49-F238E27FC236}">
                <a16:creationId xmlns:a16="http://schemas.microsoft.com/office/drawing/2014/main" id="{00E73B8E-C27D-73B5-3ABC-BE1B1FBBB721}"/>
              </a:ext>
              <a:ext uri="{C183D7F6-B498-43B3-948B-1728B52AA6E4}">
                <adec:decorative xmlns:adec="http://schemas.microsoft.com/office/drawing/2017/decorative" val="0"/>
              </a:ext>
            </a:extLst>
          </p:cNvPr>
          <p:cNvSpPr>
            <a:spLocks noGrp="1"/>
          </p:cNvSpPr>
          <p:nvPr>
            <p:ph type="body" sz="quarter" idx="42" hasCustomPrompt="1"/>
          </p:nvPr>
        </p:nvSpPr>
        <p:spPr>
          <a:xfrm>
            <a:off x="897581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4" name="Straight Connector 3">
            <a:extLst>
              <a:ext uri="{FF2B5EF4-FFF2-40B4-BE49-F238E27FC236}">
                <a16:creationId xmlns:a16="http://schemas.microsoft.com/office/drawing/2014/main" id="{88A8605F-3F3C-E241-3664-B760AB81E62D}"/>
              </a:ext>
              <a:ext uri="{C183D7F6-B498-43B3-948B-1728B52AA6E4}">
                <adec:decorative xmlns:adec="http://schemas.microsoft.com/office/drawing/2017/decorative" val="1"/>
              </a:ext>
            </a:extLst>
          </p:cNvPr>
          <p:cNvCxnSpPr>
            <a:cxnSpLocks/>
          </p:cNvCxnSpPr>
          <p:nvPr userDrawn="1"/>
        </p:nvCxnSpPr>
        <p:spPr bwMode="black">
          <a:xfrm>
            <a:off x="897581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Icon 4">
            <a:extLst>
              <a:ext uri="{FF2B5EF4-FFF2-40B4-BE49-F238E27FC236}">
                <a16:creationId xmlns:a16="http://schemas.microsoft.com/office/drawing/2014/main" id="{26F6DB26-A075-066B-C486-A5B255B334AE}"/>
              </a:ext>
              <a:ext uri="{C183D7F6-B498-43B3-948B-1728B52AA6E4}">
                <adec:decorative xmlns:adec="http://schemas.microsoft.com/office/drawing/2017/decorative" val="1"/>
              </a:ext>
            </a:extLst>
          </p:cNvPr>
          <p:cNvSpPr>
            <a:spLocks noGrp="1"/>
          </p:cNvSpPr>
          <p:nvPr>
            <p:ph type="pic" sz="quarter" idx="47" hasCustomPrompt="1"/>
          </p:nvPr>
        </p:nvSpPr>
        <p:spPr>
          <a:xfrm>
            <a:off x="5229225"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8" name="Emphasis 4">
            <a:extLst>
              <a:ext uri="{FF2B5EF4-FFF2-40B4-BE49-F238E27FC236}">
                <a16:creationId xmlns:a16="http://schemas.microsoft.com/office/drawing/2014/main" id="{1FC0AE06-8B43-5385-6786-1D563B46BD12}"/>
              </a:ext>
            </a:extLst>
          </p:cNvPr>
          <p:cNvSpPr>
            <a:spLocks noGrp="1"/>
          </p:cNvSpPr>
          <p:nvPr>
            <p:ph type="body" sz="quarter" idx="46" hasCustomPrompt="1"/>
          </p:nvPr>
        </p:nvSpPr>
        <p:spPr>
          <a:xfrm>
            <a:off x="522922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7" name="Text 4">
            <a:extLst>
              <a:ext uri="{FF2B5EF4-FFF2-40B4-BE49-F238E27FC236}">
                <a16:creationId xmlns:a16="http://schemas.microsoft.com/office/drawing/2014/main" id="{703EC134-0C49-F364-72F7-D2408D0AC284}"/>
              </a:ext>
            </a:extLst>
          </p:cNvPr>
          <p:cNvSpPr>
            <a:spLocks noGrp="1"/>
          </p:cNvSpPr>
          <p:nvPr>
            <p:ph type="body" sz="quarter" idx="45" hasCustomPrompt="1"/>
          </p:nvPr>
        </p:nvSpPr>
        <p:spPr>
          <a:xfrm>
            <a:off x="522922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5" name="Straight Connector 4">
            <a:extLst>
              <a:ext uri="{FF2B5EF4-FFF2-40B4-BE49-F238E27FC236}">
                <a16:creationId xmlns:a16="http://schemas.microsoft.com/office/drawing/2014/main" id="{210264A1-615A-29CC-D948-F8DEBFC05CA5}"/>
              </a:ext>
              <a:ext uri="{C183D7F6-B498-43B3-948B-1728B52AA6E4}">
                <adec:decorative xmlns:adec="http://schemas.microsoft.com/office/drawing/2017/decorative" val="1"/>
              </a:ext>
            </a:extLst>
          </p:cNvPr>
          <p:cNvCxnSpPr>
            <a:cxnSpLocks/>
          </p:cNvCxnSpPr>
          <p:nvPr userDrawn="1"/>
        </p:nvCxnSpPr>
        <p:spPr bwMode="black">
          <a:xfrm>
            <a:off x="523160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Icon 5">
            <a:extLst>
              <a:ext uri="{FF2B5EF4-FFF2-40B4-BE49-F238E27FC236}">
                <a16:creationId xmlns:a16="http://schemas.microsoft.com/office/drawing/2014/main" id="{694A26DE-086F-9D9C-27D7-99AE7BDB0741}"/>
              </a:ext>
              <a:ext uri="{C183D7F6-B498-43B3-948B-1728B52AA6E4}">
                <adec:decorative xmlns:adec="http://schemas.microsoft.com/office/drawing/2017/decorative" val="1"/>
              </a:ext>
            </a:extLst>
          </p:cNvPr>
          <p:cNvSpPr>
            <a:spLocks noGrp="1"/>
          </p:cNvSpPr>
          <p:nvPr>
            <p:ph type="pic" sz="quarter" idx="50" hasCustomPrompt="1"/>
          </p:nvPr>
        </p:nvSpPr>
        <p:spPr>
          <a:xfrm>
            <a:off x="7103711"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1" name="Emphasis 5">
            <a:extLst>
              <a:ext uri="{FF2B5EF4-FFF2-40B4-BE49-F238E27FC236}">
                <a16:creationId xmlns:a16="http://schemas.microsoft.com/office/drawing/2014/main" id="{5C39FF14-2E38-C281-AC86-9368329C2E50}"/>
              </a:ext>
            </a:extLst>
          </p:cNvPr>
          <p:cNvSpPr>
            <a:spLocks noGrp="1"/>
          </p:cNvSpPr>
          <p:nvPr>
            <p:ph type="body" sz="quarter" idx="49" hasCustomPrompt="1"/>
          </p:nvPr>
        </p:nvSpPr>
        <p:spPr>
          <a:xfrm>
            <a:off x="7103711"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0" name="Text 5">
            <a:extLst>
              <a:ext uri="{FF2B5EF4-FFF2-40B4-BE49-F238E27FC236}">
                <a16:creationId xmlns:a16="http://schemas.microsoft.com/office/drawing/2014/main" id="{FC087391-942C-7529-7ABA-063D0700422D}"/>
              </a:ext>
            </a:extLst>
          </p:cNvPr>
          <p:cNvSpPr>
            <a:spLocks noGrp="1"/>
          </p:cNvSpPr>
          <p:nvPr>
            <p:ph type="body" sz="quarter" idx="48" hasCustomPrompt="1"/>
          </p:nvPr>
        </p:nvSpPr>
        <p:spPr>
          <a:xfrm>
            <a:off x="7103711"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6" name="Straight Connector 5">
            <a:extLst>
              <a:ext uri="{FF2B5EF4-FFF2-40B4-BE49-F238E27FC236}">
                <a16:creationId xmlns:a16="http://schemas.microsoft.com/office/drawing/2014/main" id="{01C3E6D1-3C65-9394-0414-0535446DFDF5}"/>
              </a:ext>
              <a:ext uri="{C183D7F6-B498-43B3-948B-1728B52AA6E4}">
                <adec:decorative xmlns:adec="http://schemas.microsoft.com/office/drawing/2017/decorative" val="1"/>
              </a:ext>
            </a:extLst>
          </p:cNvPr>
          <p:cNvCxnSpPr>
            <a:cxnSpLocks/>
          </p:cNvCxnSpPr>
          <p:nvPr userDrawn="1"/>
        </p:nvCxnSpPr>
        <p:spPr bwMode="black">
          <a:xfrm>
            <a:off x="7103711"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Icon 6">
            <a:extLst>
              <a:ext uri="{FF2B5EF4-FFF2-40B4-BE49-F238E27FC236}">
                <a16:creationId xmlns:a16="http://schemas.microsoft.com/office/drawing/2014/main" id="{A7764E14-C03F-B4A7-1D6C-242910DC8237}"/>
              </a:ext>
              <a:ext uri="{C183D7F6-B498-43B3-948B-1728B52AA6E4}">
                <adec:decorative xmlns:adec="http://schemas.microsoft.com/office/drawing/2017/decorative" val="1"/>
              </a:ext>
            </a:extLst>
          </p:cNvPr>
          <p:cNvSpPr>
            <a:spLocks noGrp="1"/>
          </p:cNvSpPr>
          <p:nvPr>
            <p:ph type="pic" sz="quarter" idx="53" hasCustomPrompt="1"/>
          </p:nvPr>
        </p:nvSpPr>
        <p:spPr>
          <a:xfrm>
            <a:off x="8975816"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4" name="Emphasis 6">
            <a:extLst>
              <a:ext uri="{FF2B5EF4-FFF2-40B4-BE49-F238E27FC236}">
                <a16:creationId xmlns:a16="http://schemas.microsoft.com/office/drawing/2014/main" id="{0C989462-830D-F148-6B6C-3050BF8EF118}"/>
              </a:ext>
            </a:extLst>
          </p:cNvPr>
          <p:cNvSpPr>
            <a:spLocks noGrp="1"/>
          </p:cNvSpPr>
          <p:nvPr>
            <p:ph type="body" sz="quarter" idx="52" hasCustomPrompt="1"/>
          </p:nvPr>
        </p:nvSpPr>
        <p:spPr>
          <a:xfrm>
            <a:off x="897581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3" name="Text 6">
            <a:extLst>
              <a:ext uri="{FF2B5EF4-FFF2-40B4-BE49-F238E27FC236}">
                <a16:creationId xmlns:a16="http://schemas.microsoft.com/office/drawing/2014/main" id="{4C8D8C4E-B897-B0A7-2DC4-F6176D023FF8}"/>
              </a:ext>
            </a:extLst>
          </p:cNvPr>
          <p:cNvSpPr>
            <a:spLocks noGrp="1"/>
          </p:cNvSpPr>
          <p:nvPr>
            <p:ph type="body" sz="quarter" idx="51" hasCustomPrompt="1"/>
          </p:nvPr>
        </p:nvSpPr>
        <p:spPr>
          <a:xfrm>
            <a:off x="897581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7" name="Straight Connector 6">
            <a:extLst>
              <a:ext uri="{FF2B5EF4-FFF2-40B4-BE49-F238E27FC236}">
                <a16:creationId xmlns:a16="http://schemas.microsoft.com/office/drawing/2014/main" id="{ECB65B03-D67A-A78F-C88C-356238F19AF4}"/>
              </a:ext>
              <a:ext uri="{C183D7F6-B498-43B3-948B-1728B52AA6E4}">
                <adec:decorative xmlns:adec="http://schemas.microsoft.com/office/drawing/2017/decorative" val="1"/>
              </a:ext>
            </a:extLst>
          </p:cNvPr>
          <p:cNvCxnSpPr>
            <a:cxnSpLocks/>
          </p:cNvCxnSpPr>
          <p:nvPr userDrawn="1"/>
        </p:nvCxnSpPr>
        <p:spPr bwMode="black">
          <a:xfrm>
            <a:off x="897581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1861492330"/>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ta with Text x5 and Image">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60604"/>
            <a:ext cx="3257384" cy="204454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endParaRPr lang="en-US" noProof="0"/>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1473200" y="3404906"/>
            <a:ext cx="3258457" cy="591982"/>
          </a:xfrm>
        </p:spPr>
        <p:txBody>
          <a:bodyPr anchor="b"/>
          <a:lstStyle>
            <a:lvl1pPr marL="0" indent="0">
              <a:buNone/>
              <a:defRPr sz="14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Optional text here</a:t>
            </a:r>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5229225" y="-1"/>
            <a:ext cx="6962775" cy="3996889"/>
          </a:xfr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4" name="Emphasis 1">
            <a:extLst>
              <a:ext uri="{FF2B5EF4-FFF2-40B4-BE49-F238E27FC236}">
                <a16:creationId xmlns:a16="http://schemas.microsoft.com/office/drawing/2014/main" id="{C85700C2-CD8B-A04A-4606-180679581BB7}"/>
              </a:ext>
            </a:extLst>
          </p:cNvPr>
          <p:cNvSpPr>
            <a:spLocks noGrp="1"/>
          </p:cNvSpPr>
          <p:nvPr>
            <p:ph type="body" sz="quarter" idx="44" hasCustomPrompt="1"/>
          </p:nvPr>
        </p:nvSpPr>
        <p:spPr bwMode="white">
          <a:xfrm>
            <a:off x="1473200"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 name="Text 1">
            <a:extLst>
              <a:ext uri="{FF2B5EF4-FFF2-40B4-BE49-F238E27FC236}">
                <a16:creationId xmlns:a16="http://schemas.microsoft.com/office/drawing/2014/main" id="{17580A61-F701-D10F-44DE-DE927EBDB118}"/>
              </a:ext>
            </a:extLst>
          </p:cNvPr>
          <p:cNvSpPr>
            <a:spLocks noGrp="1"/>
          </p:cNvSpPr>
          <p:nvPr>
            <p:ph type="body" sz="quarter" idx="45" hasCustomPrompt="1"/>
          </p:nvPr>
        </p:nvSpPr>
        <p:spPr bwMode="white">
          <a:xfrm>
            <a:off x="1473200"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180AA91B-3AE3-B0A4-C355-DCF157122E36}"/>
              </a:ext>
              <a:ext uri="{C183D7F6-B498-43B3-948B-1728B52AA6E4}">
                <adec:decorative xmlns:adec="http://schemas.microsoft.com/office/drawing/2017/decorative" val="1"/>
              </a:ext>
            </a:extLst>
          </p:cNvPr>
          <p:cNvCxnSpPr>
            <a:cxnSpLocks/>
          </p:cNvCxnSpPr>
          <p:nvPr userDrawn="1"/>
        </p:nvCxnSpPr>
        <p:spPr bwMode="white">
          <a:xfrm>
            <a:off x="1473200"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0" name="Emphasis 2">
            <a:extLst>
              <a:ext uri="{FF2B5EF4-FFF2-40B4-BE49-F238E27FC236}">
                <a16:creationId xmlns:a16="http://schemas.microsoft.com/office/drawing/2014/main" id="{48598682-E033-92B5-75DE-8C2D1D0A18B2}"/>
              </a:ext>
            </a:extLst>
          </p:cNvPr>
          <p:cNvSpPr>
            <a:spLocks noGrp="1"/>
          </p:cNvSpPr>
          <p:nvPr>
            <p:ph type="body" sz="quarter" idx="46" hasCustomPrompt="1"/>
          </p:nvPr>
        </p:nvSpPr>
        <p:spPr bwMode="white">
          <a:xfrm>
            <a:off x="3356168"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2" name="Text 2">
            <a:extLst>
              <a:ext uri="{FF2B5EF4-FFF2-40B4-BE49-F238E27FC236}">
                <a16:creationId xmlns:a16="http://schemas.microsoft.com/office/drawing/2014/main" id="{35FEE959-797A-55F1-6090-AB40EA321FF6}"/>
              </a:ext>
            </a:extLst>
          </p:cNvPr>
          <p:cNvSpPr>
            <a:spLocks noGrp="1"/>
          </p:cNvSpPr>
          <p:nvPr>
            <p:ph type="body" sz="quarter" idx="47" hasCustomPrompt="1"/>
          </p:nvPr>
        </p:nvSpPr>
        <p:spPr bwMode="white">
          <a:xfrm>
            <a:off x="3356168"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6" name="Straight Connector 2">
            <a:extLst>
              <a:ext uri="{FF2B5EF4-FFF2-40B4-BE49-F238E27FC236}">
                <a16:creationId xmlns:a16="http://schemas.microsoft.com/office/drawing/2014/main" id="{D87DFE86-D9B1-3061-4C84-F274FE240441}"/>
              </a:ext>
              <a:ext uri="{C183D7F6-B498-43B3-948B-1728B52AA6E4}">
                <adec:decorative xmlns:adec="http://schemas.microsoft.com/office/drawing/2017/decorative" val="1"/>
              </a:ext>
            </a:extLst>
          </p:cNvPr>
          <p:cNvCxnSpPr>
            <a:cxnSpLocks/>
          </p:cNvCxnSpPr>
          <p:nvPr userDrawn="1"/>
        </p:nvCxnSpPr>
        <p:spPr bwMode="white">
          <a:xfrm>
            <a:off x="3356168"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3" name="Emphasis 3">
            <a:extLst>
              <a:ext uri="{FF2B5EF4-FFF2-40B4-BE49-F238E27FC236}">
                <a16:creationId xmlns:a16="http://schemas.microsoft.com/office/drawing/2014/main" id="{E0008723-AC28-EBDE-C772-39EBB4BD457D}"/>
              </a:ext>
            </a:extLst>
          </p:cNvPr>
          <p:cNvSpPr>
            <a:spLocks noGrp="1"/>
          </p:cNvSpPr>
          <p:nvPr>
            <p:ph type="body" sz="quarter" idx="48" hasCustomPrompt="1"/>
          </p:nvPr>
        </p:nvSpPr>
        <p:spPr bwMode="white">
          <a:xfrm>
            <a:off x="5229611"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2" name="Text 3">
            <a:extLst>
              <a:ext uri="{FF2B5EF4-FFF2-40B4-BE49-F238E27FC236}">
                <a16:creationId xmlns:a16="http://schemas.microsoft.com/office/drawing/2014/main" id="{7B6DBA13-F167-4C20-E81D-8AC8AF221BFD}"/>
              </a:ext>
            </a:extLst>
          </p:cNvPr>
          <p:cNvSpPr>
            <a:spLocks noGrp="1"/>
          </p:cNvSpPr>
          <p:nvPr>
            <p:ph type="body" sz="quarter" idx="49" hasCustomPrompt="1"/>
          </p:nvPr>
        </p:nvSpPr>
        <p:spPr bwMode="white">
          <a:xfrm>
            <a:off x="5229611"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5EA43980-8867-35D6-0496-A24A68ABB196}"/>
              </a:ext>
              <a:ext uri="{C183D7F6-B498-43B3-948B-1728B52AA6E4}">
                <adec:decorative xmlns:adec="http://schemas.microsoft.com/office/drawing/2017/decorative" val="1"/>
              </a:ext>
            </a:extLst>
          </p:cNvPr>
          <p:cNvCxnSpPr>
            <a:cxnSpLocks/>
          </p:cNvCxnSpPr>
          <p:nvPr userDrawn="1"/>
        </p:nvCxnSpPr>
        <p:spPr bwMode="white">
          <a:xfrm>
            <a:off x="5229611"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4" name="Emphasis 4">
            <a:extLst>
              <a:ext uri="{FF2B5EF4-FFF2-40B4-BE49-F238E27FC236}">
                <a16:creationId xmlns:a16="http://schemas.microsoft.com/office/drawing/2014/main" id="{A1577AF7-DED5-EF00-A88A-2D316683E48B}"/>
              </a:ext>
            </a:extLst>
          </p:cNvPr>
          <p:cNvSpPr>
            <a:spLocks noGrp="1"/>
          </p:cNvSpPr>
          <p:nvPr>
            <p:ph type="body" sz="quarter" idx="50" hasCustomPrompt="1"/>
          </p:nvPr>
        </p:nvSpPr>
        <p:spPr bwMode="white">
          <a:xfrm>
            <a:off x="7103053"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6" name="Text 4">
            <a:extLst>
              <a:ext uri="{FF2B5EF4-FFF2-40B4-BE49-F238E27FC236}">
                <a16:creationId xmlns:a16="http://schemas.microsoft.com/office/drawing/2014/main" id="{CF9F5ABB-852D-6278-4F3A-681FDE508806}"/>
              </a:ext>
            </a:extLst>
          </p:cNvPr>
          <p:cNvSpPr>
            <a:spLocks noGrp="1"/>
          </p:cNvSpPr>
          <p:nvPr>
            <p:ph type="body" sz="quarter" idx="51" hasCustomPrompt="1"/>
          </p:nvPr>
        </p:nvSpPr>
        <p:spPr bwMode="white">
          <a:xfrm>
            <a:off x="7103053"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8" name="Straight Connector 4">
            <a:extLst>
              <a:ext uri="{FF2B5EF4-FFF2-40B4-BE49-F238E27FC236}">
                <a16:creationId xmlns:a16="http://schemas.microsoft.com/office/drawing/2014/main" id="{3C4A4127-75FC-8383-CE8C-CA38553C513C}"/>
              </a:ext>
              <a:ext uri="{C183D7F6-B498-43B3-948B-1728B52AA6E4}">
                <adec:decorative xmlns:adec="http://schemas.microsoft.com/office/drawing/2017/decorative" val="1"/>
              </a:ext>
            </a:extLst>
          </p:cNvPr>
          <p:cNvCxnSpPr>
            <a:cxnSpLocks/>
          </p:cNvCxnSpPr>
          <p:nvPr userDrawn="1"/>
        </p:nvCxnSpPr>
        <p:spPr bwMode="white">
          <a:xfrm>
            <a:off x="7103053"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7" name="Emphasis 5">
            <a:extLst>
              <a:ext uri="{FF2B5EF4-FFF2-40B4-BE49-F238E27FC236}">
                <a16:creationId xmlns:a16="http://schemas.microsoft.com/office/drawing/2014/main" id="{8A3D7B8C-C840-BFE4-ABD0-7E067F427990}"/>
              </a:ext>
            </a:extLst>
          </p:cNvPr>
          <p:cNvSpPr>
            <a:spLocks noGrp="1"/>
          </p:cNvSpPr>
          <p:nvPr>
            <p:ph type="body" sz="quarter" idx="52" hasCustomPrompt="1"/>
          </p:nvPr>
        </p:nvSpPr>
        <p:spPr bwMode="white">
          <a:xfrm>
            <a:off x="8976494"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8" name="Text 5">
            <a:extLst>
              <a:ext uri="{FF2B5EF4-FFF2-40B4-BE49-F238E27FC236}">
                <a16:creationId xmlns:a16="http://schemas.microsoft.com/office/drawing/2014/main" id="{8DD5B959-FA78-77E3-7BC0-5C6AA61FB1ED}"/>
              </a:ext>
            </a:extLst>
          </p:cNvPr>
          <p:cNvSpPr>
            <a:spLocks noGrp="1"/>
          </p:cNvSpPr>
          <p:nvPr>
            <p:ph type="body" sz="quarter" idx="53" hasCustomPrompt="1"/>
          </p:nvPr>
        </p:nvSpPr>
        <p:spPr bwMode="white">
          <a:xfrm>
            <a:off x="8976494"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9" name="Straight Connector 5">
            <a:extLst>
              <a:ext uri="{FF2B5EF4-FFF2-40B4-BE49-F238E27FC236}">
                <a16:creationId xmlns:a16="http://schemas.microsoft.com/office/drawing/2014/main" id="{B5ADC293-78A7-2F21-74C6-954B71B8194D}"/>
              </a:ext>
              <a:ext uri="{C183D7F6-B498-43B3-948B-1728B52AA6E4}">
                <adec:decorative xmlns:adec="http://schemas.microsoft.com/office/drawing/2017/decorative" val="1"/>
              </a:ext>
            </a:extLst>
          </p:cNvPr>
          <p:cNvCxnSpPr>
            <a:cxnSpLocks/>
          </p:cNvCxnSpPr>
          <p:nvPr userDrawn="1"/>
        </p:nvCxnSpPr>
        <p:spPr bwMode="white">
          <a:xfrm>
            <a:off x="8976494"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574070672"/>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x3 with Picture and Data">
    <p:bg bwMode="ltGray">
      <p:bgPr>
        <a:solidFill>
          <a:srgbClr val="EDECF6"/>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50164" y="1060604"/>
            <a:ext cx="5474399" cy="1668081"/>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6962775" y="0"/>
            <a:ext cx="5229225" cy="3429000"/>
          </a:xfrm>
          <a:solidFill>
            <a:srgbClr val="C1BFFF"/>
          </a:solidFill>
        </p:spPr>
        <p:txBody>
          <a:bodyPr tIns="91440" anchor="t" anchorCtr="0"/>
          <a:lstStyle>
            <a:lvl1pPr marL="0" indent="0" algn="ctr">
              <a:buNone/>
              <a:defRPr sz="1400"/>
            </a:lvl1pPr>
          </a:lstStyle>
          <a:p>
            <a:r>
              <a:rPr lang="en-US" noProof="0"/>
              <a:t>Add picture here</a:t>
            </a:r>
          </a:p>
        </p:txBody>
      </p:sp>
      <p:cxnSp>
        <p:nvCxnSpPr>
          <p:cNvPr id="26" name="Straight Connector 1">
            <a:extLst>
              <a:ext uri="{FF2B5EF4-FFF2-40B4-BE49-F238E27FC236}">
                <a16:creationId xmlns:a16="http://schemas.microsoft.com/office/drawing/2014/main" id="{79146A9A-6E0B-B4BE-AE0F-C6650998BE32}"/>
              </a:ext>
              <a:ext uri="{C183D7F6-B498-43B3-948B-1728B52AA6E4}">
                <adec:decorative xmlns:adec="http://schemas.microsoft.com/office/drawing/2017/decorative" val="1"/>
              </a:ext>
            </a:extLst>
          </p:cNvPr>
          <p:cNvCxnSpPr>
            <a:cxnSpLocks/>
          </p:cNvCxnSpPr>
          <p:nvPr userDrawn="1"/>
        </p:nvCxnSpPr>
        <p:spPr bwMode="black">
          <a:xfrm>
            <a:off x="550164" y="343628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a:xfrm>
            <a:off x="550159" y="3528223"/>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hasCustomPrompt="1"/>
          </p:nvPr>
        </p:nvSpPr>
        <p:spPr>
          <a:xfrm>
            <a:off x="2416175" y="3529232"/>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7" name="Straight Connector 2">
            <a:extLst>
              <a:ext uri="{FF2B5EF4-FFF2-40B4-BE49-F238E27FC236}">
                <a16:creationId xmlns:a16="http://schemas.microsoft.com/office/drawing/2014/main" id="{9090A835-7444-B302-D51F-C112538AB2FF}"/>
              </a:ext>
              <a:ext uri="{C183D7F6-B498-43B3-948B-1728B52AA6E4}">
                <adec:decorative xmlns:adec="http://schemas.microsoft.com/office/drawing/2017/decorative" val="1"/>
              </a:ext>
            </a:extLst>
          </p:cNvPr>
          <p:cNvCxnSpPr>
            <a:cxnSpLocks/>
          </p:cNvCxnSpPr>
          <p:nvPr userDrawn="1"/>
        </p:nvCxnSpPr>
        <p:spPr bwMode="black">
          <a:xfrm>
            <a:off x="550164" y="4214160"/>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12" name="Subhead 2">
            <a:extLst>
              <a:ext uri="{FF2B5EF4-FFF2-40B4-BE49-F238E27FC236}">
                <a16:creationId xmlns:a16="http://schemas.microsoft.com/office/drawing/2014/main" id="{8D4ED7C8-E467-7117-068C-889EB04CBCEF}"/>
              </a:ext>
            </a:extLst>
          </p:cNvPr>
          <p:cNvSpPr>
            <a:spLocks noGrp="1"/>
          </p:cNvSpPr>
          <p:nvPr>
            <p:ph type="body" idx="37" hasCustomPrompt="1"/>
          </p:nvPr>
        </p:nvSpPr>
        <p:spPr>
          <a:xfrm>
            <a:off x="550159" y="4306098"/>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5" name="Text 2">
            <a:extLst>
              <a:ext uri="{FF2B5EF4-FFF2-40B4-BE49-F238E27FC236}">
                <a16:creationId xmlns:a16="http://schemas.microsoft.com/office/drawing/2014/main" id="{A1207A32-3F17-9D52-24F2-4886EB37B029}"/>
              </a:ext>
            </a:extLst>
          </p:cNvPr>
          <p:cNvSpPr>
            <a:spLocks noGrp="1"/>
          </p:cNvSpPr>
          <p:nvPr>
            <p:ph type="body" sz="quarter" idx="38" hasCustomPrompt="1"/>
          </p:nvPr>
        </p:nvSpPr>
        <p:spPr>
          <a:xfrm>
            <a:off x="2416175" y="4307107"/>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8" name="Straight Connector 3">
            <a:extLst>
              <a:ext uri="{FF2B5EF4-FFF2-40B4-BE49-F238E27FC236}">
                <a16:creationId xmlns:a16="http://schemas.microsoft.com/office/drawing/2014/main" id="{A36E3F61-4CCF-B0DB-B067-0C1FAB8D62CD}"/>
              </a:ext>
              <a:ext uri="{C183D7F6-B498-43B3-948B-1728B52AA6E4}">
                <adec:decorative xmlns:adec="http://schemas.microsoft.com/office/drawing/2017/decorative" val="1"/>
              </a:ext>
            </a:extLst>
          </p:cNvPr>
          <p:cNvCxnSpPr>
            <a:cxnSpLocks/>
          </p:cNvCxnSpPr>
          <p:nvPr userDrawn="1"/>
        </p:nvCxnSpPr>
        <p:spPr bwMode="black">
          <a:xfrm>
            <a:off x="550164" y="499203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24" name="Subhead 3">
            <a:extLst>
              <a:ext uri="{FF2B5EF4-FFF2-40B4-BE49-F238E27FC236}">
                <a16:creationId xmlns:a16="http://schemas.microsoft.com/office/drawing/2014/main" id="{737C5878-BE9F-CEE3-FB51-F9FD99DC45B3}"/>
              </a:ext>
            </a:extLst>
          </p:cNvPr>
          <p:cNvSpPr>
            <a:spLocks noGrp="1"/>
          </p:cNvSpPr>
          <p:nvPr>
            <p:ph type="body" idx="39" hasCustomPrompt="1"/>
          </p:nvPr>
        </p:nvSpPr>
        <p:spPr>
          <a:xfrm>
            <a:off x="550159" y="5083972"/>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25" name="Text 3">
            <a:extLst>
              <a:ext uri="{FF2B5EF4-FFF2-40B4-BE49-F238E27FC236}">
                <a16:creationId xmlns:a16="http://schemas.microsoft.com/office/drawing/2014/main" id="{AE84FDF6-F80B-FD5A-9708-F6BB7449A213}"/>
              </a:ext>
            </a:extLst>
          </p:cNvPr>
          <p:cNvSpPr>
            <a:spLocks noGrp="1"/>
          </p:cNvSpPr>
          <p:nvPr>
            <p:ph type="body" sz="quarter" idx="40" hasCustomPrompt="1"/>
          </p:nvPr>
        </p:nvSpPr>
        <p:spPr>
          <a:xfrm>
            <a:off x="2416175" y="5084981"/>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9" name="Straight Connector 4">
            <a:extLst>
              <a:ext uri="{FF2B5EF4-FFF2-40B4-BE49-F238E27FC236}">
                <a16:creationId xmlns:a16="http://schemas.microsoft.com/office/drawing/2014/main" id="{0682DB81-A2E3-4ED8-0DF3-6D53FE8E9B83}"/>
              </a:ext>
              <a:ext uri="{C183D7F6-B498-43B3-948B-1728B52AA6E4}">
                <adec:decorative xmlns:adec="http://schemas.microsoft.com/office/drawing/2017/decorative" val="1"/>
              </a:ext>
            </a:extLst>
          </p:cNvPr>
          <p:cNvCxnSpPr>
            <a:cxnSpLocks/>
          </p:cNvCxnSpPr>
          <p:nvPr userDrawn="1"/>
        </p:nvCxnSpPr>
        <p:spPr bwMode="black">
          <a:xfrm>
            <a:off x="550164" y="5769910"/>
            <a:ext cx="54756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Icon 4">
            <a:extLst>
              <a:ext uri="{FF2B5EF4-FFF2-40B4-BE49-F238E27FC236}">
                <a16:creationId xmlns:a16="http://schemas.microsoft.com/office/drawing/2014/main" id="{B97D3715-8F9D-44AF-B9CE-86F8BAF81433}"/>
              </a:ext>
              <a:ext uri="{C183D7F6-B498-43B3-948B-1728B52AA6E4}">
                <adec:decorative xmlns:adec="http://schemas.microsoft.com/office/drawing/2017/decorative" val="1"/>
              </a:ext>
            </a:extLst>
          </p:cNvPr>
          <p:cNvSpPr>
            <a:spLocks noGrp="1"/>
          </p:cNvSpPr>
          <p:nvPr>
            <p:ph type="pic" sz="quarter" idx="46" hasCustomPrompt="1"/>
          </p:nvPr>
        </p:nvSpPr>
        <p:spPr>
          <a:xfrm>
            <a:off x="6962775" y="3857372"/>
            <a:ext cx="530352" cy="527684"/>
          </a:xfrm>
        </p:spPr>
        <p:txBody>
          <a:bodyPr anchor="ctr"/>
          <a:lstStyle>
            <a:lvl1pPr marL="0" indent="0" algn="ctr">
              <a:buNone/>
              <a:defRPr sz="1000"/>
            </a:lvl1pPr>
          </a:lstStyle>
          <a:p>
            <a:r>
              <a:rPr lang="en-US" noProof="0"/>
              <a:t>Icon</a:t>
            </a:r>
          </a:p>
        </p:txBody>
      </p:sp>
      <p:sp>
        <p:nvSpPr>
          <p:cNvPr id="36" name="Emphasis 4">
            <a:extLst>
              <a:ext uri="{FF2B5EF4-FFF2-40B4-BE49-F238E27FC236}">
                <a16:creationId xmlns:a16="http://schemas.microsoft.com/office/drawing/2014/main" id="{31BEC663-72C3-3B11-A096-3CE35F5980AF}"/>
              </a:ext>
              <a:ext uri="{C183D7F6-B498-43B3-948B-1728B52AA6E4}">
                <adec:decorative xmlns:adec="http://schemas.microsoft.com/office/drawing/2017/decorative" val="0"/>
              </a:ext>
            </a:extLst>
          </p:cNvPr>
          <p:cNvSpPr>
            <a:spLocks noGrp="1"/>
          </p:cNvSpPr>
          <p:nvPr>
            <p:ph type="body" sz="quarter" idx="44" hasCustomPrompt="1"/>
          </p:nvPr>
        </p:nvSpPr>
        <p:spPr>
          <a:xfrm>
            <a:off x="69627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1" name="Text 4">
            <a:extLst>
              <a:ext uri="{FF2B5EF4-FFF2-40B4-BE49-F238E27FC236}">
                <a16:creationId xmlns:a16="http://schemas.microsoft.com/office/drawing/2014/main" id="{A8D4E847-9962-3BD1-C334-535F049BACD8}"/>
              </a:ext>
            </a:extLst>
          </p:cNvPr>
          <p:cNvSpPr>
            <a:spLocks noGrp="1"/>
          </p:cNvSpPr>
          <p:nvPr>
            <p:ph type="body" sz="quarter" idx="41" hasCustomPrompt="1"/>
          </p:nvPr>
        </p:nvSpPr>
        <p:spPr>
          <a:xfrm>
            <a:off x="69627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sp>
        <p:nvSpPr>
          <p:cNvPr id="4" name="Icon 5">
            <a:extLst>
              <a:ext uri="{FF2B5EF4-FFF2-40B4-BE49-F238E27FC236}">
                <a16:creationId xmlns:a16="http://schemas.microsoft.com/office/drawing/2014/main" id="{320520FF-96DA-71B5-7849-A32DCE1E494F}"/>
              </a:ext>
              <a:ext uri="{C183D7F6-B498-43B3-948B-1728B52AA6E4}">
                <adec:decorative xmlns:adec="http://schemas.microsoft.com/office/drawing/2017/decorative" val="1"/>
              </a:ext>
            </a:extLst>
          </p:cNvPr>
          <p:cNvSpPr>
            <a:spLocks noGrp="1"/>
          </p:cNvSpPr>
          <p:nvPr>
            <p:ph type="pic" sz="quarter" idx="47" hasCustomPrompt="1"/>
          </p:nvPr>
        </p:nvSpPr>
        <p:spPr>
          <a:xfrm>
            <a:off x="9642475" y="3857372"/>
            <a:ext cx="530352" cy="527684"/>
          </a:xfrm>
        </p:spPr>
        <p:txBody>
          <a:bodyPr anchor="ctr"/>
          <a:lstStyle>
            <a:lvl1pPr marL="0" indent="0" algn="ctr">
              <a:buNone/>
              <a:defRPr sz="1000"/>
            </a:lvl1pPr>
          </a:lstStyle>
          <a:p>
            <a:r>
              <a:rPr lang="en-US" noProof="0"/>
              <a:t>Icon</a:t>
            </a:r>
          </a:p>
        </p:txBody>
      </p:sp>
      <p:sp>
        <p:nvSpPr>
          <p:cNvPr id="37" name="Emphasis 5">
            <a:extLst>
              <a:ext uri="{FF2B5EF4-FFF2-40B4-BE49-F238E27FC236}">
                <a16:creationId xmlns:a16="http://schemas.microsoft.com/office/drawing/2014/main" id="{97648B0D-0495-B474-7EB4-22C29D3D3E4B}"/>
              </a:ext>
            </a:extLst>
          </p:cNvPr>
          <p:cNvSpPr>
            <a:spLocks noGrp="1"/>
          </p:cNvSpPr>
          <p:nvPr>
            <p:ph type="body" sz="quarter" idx="45" hasCustomPrompt="1"/>
          </p:nvPr>
        </p:nvSpPr>
        <p:spPr>
          <a:xfrm>
            <a:off x="96424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3" name="Text 5">
            <a:extLst>
              <a:ext uri="{FF2B5EF4-FFF2-40B4-BE49-F238E27FC236}">
                <a16:creationId xmlns:a16="http://schemas.microsoft.com/office/drawing/2014/main" id="{4DCBB2BA-37A8-BC99-9A2E-C5E7894E66C2}"/>
              </a:ext>
            </a:extLst>
          </p:cNvPr>
          <p:cNvSpPr>
            <a:spLocks noGrp="1"/>
          </p:cNvSpPr>
          <p:nvPr>
            <p:ph type="body" sz="quarter" idx="42" hasCustomPrompt="1"/>
          </p:nvPr>
        </p:nvSpPr>
        <p:spPr>
          <a:xfrm>
            <a:off x="96424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30" name="Straight Connector 5">
            <a:extLst>
              <a:ext uri="{FF2B5EF4-FFF2-40B4-BE49-F238E27FC236}">
                <a16:creationId xmlns:a16="http://schemas.microsoft.com/office/drawing/2014/main" id="{C7412105-D75B-B782-8EBD-AD715987514A}"/>
              </a:ext>
              <a:ext uri="{C183D7F6-B498-43B3-948B-1728B52AA6E4}">
                <adec:decorative xmlns:adec="http://schemas.microsoft.com/office/drawing/2017/decorative" val="1"/>
              </a:ext>
            </a:extLst>
          </p:cNvPr>
          <p:cNvCxnSpPr>
            <a:cxnSpLocks/>
          </p:cNvCxnSpPr>
          <p:nvPr userDrawn="1"/>
        </p:nvCxnSpPr>
        <p:spPr bwMode="black">
          <a:xfrm>
            <a:off x="6962775" y="5769910"/>
            <a:ext cx="4679061"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738524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with Text and Picture x3 Dark">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7726891" y="1101879"/>
            <a:ext cx="2991909" cy="837572"/>
          </a:xfrm>
        </p:spPr>
        <p:txBody>
          <a:bodyPr anchor="t"/>
          <a:lstStyle>
            <a:lvl1pPr marL="0" indent="0">
              <a:buNone/>
              <a:defRPr kumimoji="0" lang="en-US" sz="1200" b="0" i="0" u="none" strike="noStrike" kern="1200" cap="none" spc="0" normalizeH="0" baseline="0" dirty="0">
                <a:ln>
                  <a:noFill/>
                </a:ln>
                <a:solidFill>
                  <a:srgbClr val="FFF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white">
          <a:xfrm>
            <a:off x="1482724"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white">
          <a:xfrm>
            <a:off x="1730332"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white">
          <a:xfrm>
            <a:off x="1730332"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white">
          <a:xfrm>
            <a:off x="4604809"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white">
          <a:xfrm>
            <a:off x="4852416"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white">
          <a:xfrm>
            <a:off x="4852416"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3" name="Picture 2">
            <a:extLst>
              <a:ext uri="{FF2B5EF4-FFF2-40B4-BE49-F238E27FC236}">
                <a16:creationId xmlns:a16="http://schemas.microsoft.com/office/drawing/2014/main" id="{1DF951F1-C792-876E-34C3-EF1B0A5AB734}"/>
              </a:ext>
              <a:ext uri="{C183D7F6-B498-43B3-948B-1728B52AA6E4}">
                <adec:decorative xmlns:adec="http://schemas.microsoft.com/office/drawing/2017/decorative" val="1"/>
              </a:ext>
            </a:extLst>
          </p:cNvPr>
          <p:cNvSpPr>
            <a:spLocks noGrp="1"/>
          </p:cNvSpPr>
          <p:nvPr>
            <p:ph type="pic" sz="quarter" idx="45" hasCustomPrompt="1"/>
          </p:nvPr>
        </p:nvSpPr>
        <p:spPr bwMode="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white">
          <a:xfrm>
            <a:off x="7726891"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white">
          <a:xfrm>
            <a:off x="7974498"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white">
          <a:xfrm>
            <a:off x="7974498"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240943535"/>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ta with Text and Picture x3">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a:xfrm>
            <a:off x="7726891" y="1101879"/>
            <a:ext cx="2991909" cy="837572"/>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blackGray">
          <a:xfrm>
            <a:off x="1482724"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1730925" y="2579444"/>
            <a:ext cx="2485982"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blackGray">
          <a:xfrm>
            <a:off x="1730926" y="3337079"/>
            <a:ext cx="2485980"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black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blackGray">
          <a:xfrm>
            <a:off x="4604809"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blackGray">
          <a:xfrm>
            <a:off x="4852901"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blackGray">
          <a:xfrm>
            <a:off x="4852901"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2" name="Picture 2">
            <a:extLst>
              <a:ext uri="{FF2B5EF4-FFF2-40B4-BE49-F238E27FC236}">
                <a16:creationId xmlns:a16="http://schemas.microsoft.com/office/drawing/2014/main" id="{EA9DB66F-4A30-6B07-9238-FA255EED4610}"/>
              </a:ext>
              <a:ext uri="{C183D7F6-B498-43B3-948B-1728B52AA6E4}">
                <adec:decorative xmlns:adec="http://schemas.microsoft.com/office/drawing/2017/decorative" val="1"/>
              </a:ext>
            </a:extLst>
          </p:cNvPr>
          <p:cNvSpPr>
            <a:spLocks noGrp="1"/>
          </p:cNvSpPr>
          <p:nvPr>
            <p:ph type="pic" sz="quarter" idx="45" hasCustomPrompt="1"/>
          </p:nvPr>
        </p:nvSpPr>
        <p:spPr bwMode="black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blackGray">
          <a:xfrm>
            <a:off x="7726891"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blackGray">
          <a:xfrm>
            <a:off x="7974983"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blackGray">
          <a:xfrm>
            <a:off x="7974983"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black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323354945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Line Waves">
    <p:bg bwMode="ltGray">
      <p:bgPr>
        <a:solidFill>
          <a:srgbClr val="EDECF6"/>
        </a:solidFill>
        <a:effectLst/>
      </p:bgPr>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CB63E741-46AA-21B9-89A4-C1DB8D7D3A3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2" name="Line Waves">
            <a:extLst>
              <a:ext uri="{FF2B5EF4-FFF2-40B4-BE49-F238E27FC236}">
                <a16:creationId xmlns:a16="http://schemas.microsoft.com/office/drawing/2014/main" id="{746E730C-477F-32ED-1626-4955ADB4B1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4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7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1 h 6858000"/>
              <a:gd name="connsiteX61" fmla="*/ 3176517 w 4711700"/>
              <a:gd name="connsiteY61" fmla="*/ 19441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5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6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6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6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6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8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8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4"/>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7"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1"/>
                </a:lnTo>
                <a:cubicBezTo>
                  <a:pt x="3322010" y="111333"/>
                  <a:pt x="3246919" y="62715"/>
                  <a:pt x="3176517" y="19441"/>
                </a:cubicBezTo>
                <a:close/>
                <a:moveTo>
                  <a:pt x="2910585" y="0"/>
                </a:moveTo>
                <a:lnTo>
                  <a:pt x="2962842" y="0"/>
                </a:lnTo>
                <a:lnTo>
                  <a:pt x="3038063" y="65828"/>
                </a:lnTo>
                <a:cubicBezTo>
                  <a:pt x="3738411" y="701597"/>
                  <a:pt x="4524309" y="1702882"/>
                  <a:pt x="4709840" y="2847195"/>
                </a:cubicBezTo>
                <a:lnTo>
                  <a:pt x="4711700" y="2862365"/>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6"/>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6"/>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6"/>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6"/>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4"/>
                  <a:pt x="600678" y="3378918"/>
                </a:cubicBezTo>
                <a:cubicBezTo>
                  <a:pt x="600678" y="4801281"/>
                  <a:pt x="332483" y="5971645"/>
                  <a:pt x="61608" y="6791700"/>
                </a:cubicBezTo>
                <a:lnTo>
                  <a:pt x="38985" y="6858000"/>
                </a:lnTo>
                <a:lnTo>
                  <a:pt x="0" y="6858000"/>
                </a:lnTo>
                <a:lnTo>
                  <a:pt x="22908" y="6790607"/>
                </a:lnTo>
                <a:cubicBezTo>
                  <a:pt x="294497" y="5964426"/>
                  <a:pt x="564598" y="4773139"/>
                  <a:pt x="564598" y="3378918"/>
                </a:cubicBezTo>
                <a:cubicBezTo>
                  <a:pt x="564598" y="1984696"/>
                  <a:pt x="305930" y="832946"/>
                  <a:pt x="40563" y="18108"/>
                </a:cubicBez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3733735961"/>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con with Heading and Text x6">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48640" y="1371600"/>
            <a:ext cx="3749040" cy="2514600"/>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40" name="Icon 1">
            <a:extLst>
              <a:ext uri="{FF2B5EF4-FFF2-40B4-BE49-F238E27FC236}">
                <a16:creationId xmlns:a16="http://schemas.microsoft.com/office/drawing/2014/main" id="{9F484E05-7142-AC41-D2B5-4ECDC2341023}"/>
              </a:ext>
              <a:ext uri="{C183D7F6-B498-43B3-948B-1728B52AA6E4}">
                <adec:decorative xmlns:adec="http://schemas.microsoft.com/office/drawing/2017/decorative" val="1"/>
              </a:ext>
            </a:extLst>
          </p:cNvPr>
          <p:cNvSpPr>
            <a:spLocks noGrp="1"/>
          </p:cNvSpPr>
          <p:nvPr>
            <p:ph type="pic" sz="quarter" idx="46" hasCustomPrompt="1"/>
          </p:nvPr>
        </p:nvSpPr>
        <p:spPr>
          <a:xfrm>
            <a:off x="5230368" y="1271016"/>
            <a:ext cx="630936" cy="630936"/>
          </a:xfrm>
        </p:spPr>
        <p:txBody>
          <a:bodyPr anchor="ctr"/>
          <a:lstStyle>
            <a:lvl1pPr marL="0" indent="0" algn="ctr">
              <a:buNone/>
              <a:defRPr sz="1000"/>
            </a:lvl1pPr>
          </a:lstStyle>
          <a:p>
            <a:r>
              <a:rPr lang="en-US" noProof="0"/>
              <a:t>Icon</a:t>
            </a:r>
          </a:p>
        </p:txBody>
      </p:sp>
      <p:sp>
        <p:nvSpPr>
          <p:cNvPr id="25" name="Subhead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6062472" y="13716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8" name="Text 1">
            <a:extLst>
              <a:ext uri="{FF2B5EF4-FFF2-40B4-BE49-F238E27FC236}">
                <a16:creationId xmlns:a16="http://schemas.microsoft.com/office/drawing/2014/main" id="{5AF5B255-2A0E-BC81-98C7-A6D66793DC45}"/>
              </a:ext>
            </a:extLst>
          </p:cNvPr>
          <p:cNvSpPr>
            <a:spLocks noGrp="1"/>
          </p:cNvSpPr>
          <p:nvPr>
            <p:ph type="body" sz="half" idx="2" hasCustomPrompt="1"/>
          </p:nvPr>
        </p:nvSpPr>
        <p:spPr>
          <a:xfrm>
            <a:off x="6062472"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4" name="Straight Connector 1">
            <a:extLst>
              <a:ext uri="{FF2B5EF4-FFF2-40B4-BE49-F238E27FC236}">
                <a16:creationId xmlns:a16="http://schemas.microsoft.com/office/drawing/2014/main" id="{210C69BC-4739-987B-691F-D67A6C0BA9E6}"/>
              </a:ext>
              <a:ext uri="{C183D7F6-B498-43B3-948B-1728B52AA6E4}">
                <adec:decorative xmlns:adec="http://schemas.microsoft.com/office/drawing/2017/decorative" val="1"/>
              </a:ext>
            </a:extLst>
          </p:cNvPr>
          <p:cNvCxnSpPr>
            <a:cxnSpLocks/>
          </p:cNvCxnSpPr>
          <p:nvPr userDrawn="1"/>
        </p:nvCxnSpPr>
        <p:spPr bwMode="black">
          <a:xfrm>
            <a:off x="5229225"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1" name="Icon 2">
            <a:extLst>
              <a:ext uri="{FF2B5EF4-FFF2-40B4-BE49-F238E27FC236}">
                <a16:creationId xmlns:a16="http://schemas.microsoft.com/office/drawing/2014/main" id="{E1CA0FE1-C409-9620-3D88-FB801A459370}"/>
              </a:ext>
              <a:ext uri="{C183D7F6-B498-43B3-948B-1728B52AA6E4}">
                <adec:decorative xmlns:adec="http://schemas.microsoft.com/office/drawing/2017/decorative" val="1"/>
              </a:ext>
            </a:extLst>
          </p:cNvPr>
          <p:cNvSpPr>
            <a:spLocks noGrp="1"/>
          </p:cNvSpPr>
          <p:nvPr>
            <p:ph type="pic" sz="quarter" idx="47" hasCustomPrompt="1"/>
          </p:nvPr>
        </p:nvSpPr>
        <p:spPr>
          <a:xfrm>
            <a:off x="5230368" y="2944368"/>
            <a:ext cx="630936" cy="630936"/>
          </a:xfrm>
        </p:spPr>
        <p:txBody>
          <a:bodyPr anchor="ctr"/>
          <a:lstStyle>
            <a:lvl1pPr marL="0" indent="0" algn="ctr">
              <a:buNone/>
              <a:defRPr sz="1000"/>
            </a:lvl1pPr>
          </a:lstStyle>
          <a:p>
            <a:r>
              <a:rPr lang="en-US" noProof="0"/>
              <a:t>Icon</a:t>
            </a:r>
          </a:p>
        </p:txBody>
      </p:sp>
      <p:sp>
        <p:nvSpPr>
          <p:cNvPr id="55" name="Subhead 2">
            <a:extLst>
              <a:ext uri="{FF2B5EF4-FFF2-40B4-BE49-F238E27FC236}">
                <a16:creationId xmlns:a16="http://schemas.microsoft.com/office/drawing/2014/main" id="{6D60E8D0-CE42-B7C1-B626-9949287F2CE2}"/>
              </a:ext>
            </a:extLst>
          </p:cNvPr>
          <p:cNvSpPr>
            <a:spLocks noGrp="1"/>
          </p:cNvSpPr>
          <p:nvPr>
            <p:ph type="body" sz="quarter" idx="58" hasCustomPrompt="1"/>
          </p:nvPr>
        </p:nvSpPr>
        <p:spPr bwMode="blackGray">
          <a:xfrm>
            <a:off x="6061392" y="29989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9" name="Text 2">
            <a:extLst>
              <a:ext uri="{FF2B5EF4-FFF2-40B4-BE49-F238E27FC236}">
                <a16:creationId xmlns:a16="http://schemas.microsoft.com/office/drawing/2014/main" id="{3EB4E0EA-6151-15F5-DDA8-9B5CCE3C631F}"/>
              </a:ext>
            </a:extLst>
          </p:cNvPr>
          <p:cNvSpPr>
            <a:spLocks noGrp="1"/>
          </p:cNvSpPr>
          <p:nvPr>
            <p:ph type="body" sz="half" idx="52" hasCustomPrompt="1"/>
          </p:nvPr>
        </p:nvSpPr>
        <p:spPr>
          <a:xfrm>
            <a:off x="6062472"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2">
            <a:extLst>
              <a:ext uri="{FF2B5EF4-FFF2-40B4-BE49-F238E27FC236}">
                <a16:creationId xmlns:a16="http://schemas.microsoft.com/office/drawing/2014/main" id="{FB656B7F-0524-95F1-BEE9-BB421401B133}"/>
              </a:ext>
              <a:ext uri="{C183D7F6-B498-43B3-948B-1728B52AA6E4}">
                <adec:decorative xmlns:adec="http://schemas.microsoft.com/office/drawing/2017/decorative" val="1"/>
              </a:ext>
            </a:extLst>
          </p:cNvPr>
          <p:cNvCxnSpPr>
            <a:cxnSpLocks/>
          </p:cNvCxnSpPr>
          <p:nvPr userDrawn="1"/>
        </p:nvCxnSpPr>
        <p:spPr bwMode="black">
          <a:xfrm>
            <a:off x="5229225"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2" name="Icon 3">
            <a:extLst>
              <a:ext uri="{FF2B5EF4-FFF2-40B4-BE49-F238E27FC236}">
                <a16:creationId xmlns:a16="http://schemas.microsoft.com/office/drawing/2014/main" id="{EE8FF0AB-0EB5-166B-3DA1-C0B1EBC555D2}"/>
              </a:ext>
              <a:ext uri="{C183D7F6-B498-43B3-948B-1728B52AA6E4}">
                <adec:decorative xmlns:adec="http://schemas.microsoft.com/office/drawing/2017/decorative" val="1"/>
              </a:ext>
            </a:extLst>
          </p:cNvPr>
          <p:cNvSpPr>
            <a:spLocks noGrp="1"/>
          </p:cNvSpPr>
          <p:nvPr>
            <p:ph type="pic" sz="quarter" idx="48" hasCustomPrompt="1"/>
          </p:nvPr>
        </p:nvSpPr>
        <p:spPr>
          <a:xfrm>
            <a:off x="5230368" y="4535424"/>
            <a:ext cx="630936" cy="630936"/>
          </a:xfrm>
        </p:spPr>
        <p:txBody>
          <a:bodyPr anchor="ctr"/>
          <a:lstStyle>
            <a:lvl1pPr marL="0" indent="0" algn="ctr">
              <a:buNone/>
              <a:defRPr sz="1000"/>
            </a:lvl1pPr>
          </a:lstStyle>
          <a:p>
            <a:r>
              <a:rPr lang="en-US" noProof="0"/>
              <a:t>Icon</a:t>
            </a:r>
          </a:p>
        </p:txBody>
      </p:sp>
      <p:sp>
        <p:nvSpPr>
          <p:cNvPr id="54" name="Subhead 3">
            <a:extLst>
              <a:ext uri="{FF2B5EF4-FFF2-40B4-BE49-F238E27FC236}">
                <a16:creationId xmlns:a16="http://schemas.microsoft.com/office/drawing/2014/main" id="{A0BF1E16-588E-C627-BF9B-7EA35638C4E4}"/>
              </a:ext>
            </a:extLst>
          </p:cNvPr>
          <p:cNvSpPr>
            <a:spLocks noGrp="1"/>
          </p:cNvSpPr>
          <p:nvPr>
            <p:ph type="body" sz="quarter" idx="57" hasCustomPrompt="1"/>
          </p:nvPr>
        </p:nvSpPr>
        <p:spPr bwMode="blackGray">
          <a:xfrm>
            <a:off x="6062472"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0" name="Text 3">
            <a:extLst>
              <a:ext uri="{FF2B5EF4-FFF2-40B4-BE49-F238E27FC236}">
                <a16:creationId xmlns:a16="http://schemas.microsoft.com/office/drawing/2014/main" id="{50A53214-5C34-8950-BF96-D03911AE4C0B}"/>
              </a:ext>
            </a:extLst>
          </p:cNvPr>
          <p:cNvSpPr>
            <a:spLocks noGrp="1"/>
          </p:cNvSpPr>
          <p:nvPr>
            <p:ph type="body" sz="half" idx="53" hasCustomPrompt="1"/>
          </p:nvPr>
        </p:nvSpPr>
        <p:spPr>
          <a:xfrm>
            <a:off x="6062472" y="499262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F7132438-85FC-1137-7B7B-9B9EA4C580C3}"/>
              </a:ext>
              <a:ext uri="{C183D7F6-B498-43B3-948B-1728B52AA6E4}">
                <adec:decorative xmlns:adec="http://schemas.microsoft.com/office/drawing/2017/decorative" val="1"/>
              </a:ext>
            </a:extLst>
          </p:cNvPr>
          <p:cNvCxnSpPr>
            <a:cxnSpLocks/>
          </p:cNvCxnSpPr>
          <p:nvPr userDrawn="1"/>
        </p:nvCxnSpPr>
        <p:spPr bwMode="black">
          <a:xfrm>
            <a:off x="5229225"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4">
            <a:extLst>
              <a:ext uri="{FF2B5EF4-FFF2-40B4-BE49-F238E27FC236}">
                <a16:creationId xmlns:a16="http://schemas.microsoft.com/office/drawing/2014/main" id="{70002A86-4C26-F38F-2EFD-8241FC29892D}"/>
              </a:ext>
              <a:ext uri="{C183D7F6-B498-43B3-948B-1728B52AA6E4}">
                <adec:decorative xmlns:adec="http://schemas.microsoft.com/office/drawing/2017/decorative" val="1"/>
              </a:ext>
            </a:extLst>
          </p:cNvPr>
          <p:cNvSpPr>
            <a:spLocks noGrp="1"/>
          </p:cNvSpPr>
          <p:nvPr>
            <p:ph type="pic" sz="quarter" idx="49" hasCustomPrompt="1"/>
          </p:nvPr>
        </p:nvSpPr>
        <p:spPr>
          <a:xfrm>
            <a:off x="8842248" y="1271016"/>
            <a:ext cx="630936" cy="630936"/>
          </a:xfrm>
        </p:spPr>
        <p:txBody>
          <a:bodyPr anchor="ctr"/>
          <a:lstStyle>
            <a:lvl1pPr marL="0" indent="0" algn="ctr">
              <a:buNone/>
              <a:defRPr sz="1000"/>
            </a:lvl1pPr>
          </a:lstStyle>
          <a:p>
            <a:r>
              <a:rPr lang="en-US" noProof="0"/>
              <a:t>Icon</a:t>
            </a:r>
          </a:p>
        </p:txBody>
      </p:sp>
      <p:sp>
        <p:nvSpPr>
          <p:cNvPr id="56" name="Subhead 4">
            <a:extLst>
              <a:ext uri="{FF2B5EF4-FFF2-40B4-BE49-F238E27FC236}">
                <a16:creationId xmlns:a16="http://schemas.microsoft.com/office/drawing/2014/main" id="{0007BDAC-C173-D9EF-84E9-001A5DA358E3}"/>
              </a:ext>
            </a:extLst>
          </p:cNvPr>
          <p:cNvSpPr>
            <a:spLocks noGrp="1"/>
          </p:cNvSpPr>
          <p:nvPr>
            <p:ph type="body" sz="quarter" idx="59" hasCustomPrompt="1"/>
          </p:nvPr>
        </p:nvSpPr>
        <p:spPr bwMode="blackGray">
          <a:xfrm>
            <a:off x="9668256" y="1365773"/>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1" name="Text 4">
            <a:extLst>
              <a:ext uri="{FF2B5EF4-FFF2-40B4-BE49-F238E27FC236}">
                <a16:creationId xmlns:a16="http://schemas.microsoft.com/office/drawing/2014/main" id="{2C25A28F-2A9D-647B-104A-1CCC650A6B30}"/>
              </a:ext>
            </a:extLst>
          </p:cNvPr>
          <p:cNvSpPr>
            <a:spLocks noGrp="1"/>
          </p:cNvSpPr>
          <p:nvPr>
            <p:ph type="body" sz="half" idx="54" hasCustomPrompt="1"/>
          </p:nvPr>
        </p:nvSpPr>
        <p:spPr>
          <a:xfrm>
            <a:off x="9668256"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23" name="Straight Connector 4">
            <a:extLst>
              <a:ext uri="{FF2B5EF4-FFF2-40B4-BE49-F238E27FC236}">
                <a16:creationId xmlns:a16="http://schemas.microsoft.com/office/drawing/2014/main" id="{C721AAE0-F92F-D6A3-A2CE-4CEA270A12F1}"/>
              </a:ext>
              <a:ext uri="{C183D7F6-B498-43B3-948B-1728B52AA6E4}">
                <adec:decorative xmlns:adec="http://schemas.microsoft.com/office/drawing/2017/decorative" val="1"/>
              </a:ext>
            </a:extLst>
          </p:cNvPr>
          <p:cNvCxnSpPr>
            <a:cxnSpLocks/>
          </p:cNvCxnSpPr>
          <p:nvPr userDrawn="1"/>
        </p:nvCxnSpPr>
        <p:spPr bwMode="black">
          <a:xfrm>
            <a:off x="8844597"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Icon 5">
            <a:extLst>
              <a:ext uri="{FF2B5EF4-FFF2-40B4-BE49-F238E27FC236}">
                <a16:creationId xmlns:a16="http://schemas.microsoft.com/office/drawing/2014/main" id="{BE125D01-F642-6019-C815-EA6A59F677A2}"/>
              </a:ext>
              <a:ext uri="{C183D7F6-B498-43B3-948B-1728B52AA6E4}">
                <adec:decorative xmlns:adec="http://schemas.microsoft.com/office/drawing/2017/decorative" val="1"/>
              </a:ext>
            </a:extLst>
          </p:cNvPr>
          <p:cNvSpPr>
            <a:spLocks noGrp="1"/>
          </p:cNvSpPr>
          <p:nvPr>
            <p:ph type="pic" sz="quarter" idx="50" hasCustomPrompt="1"/>
          </p:nvPr>
        </p:nvSpPr>
        <p:spPr>
          <a:xfrm>
            <a:off x="8842248" y="2944368"/>
            <a:ext cx="630936" cy="630936"/>
          </a:xfrm>
        </p:spPr>
        <p:txBody>
          <a:bodyPr anchor="ctr"/>
          <a:lstStyle>
            <a:lvl1pPr marL="0" indent="0" algn="ctr">
              <a:buNone/>
              <a:defRPr sz="1000"/>
            </a:lvl1pPr>
          </a:lstStyle>
          <a:p>
            <a:r>
              <a:rPr lang="en-US" noProof="0"/>
              <a:t>Icon</a:t>
            </a:r>
          </a:p>
        </p:txBody>
      </p:sp>
      <p:sp>
        <p:nvSpPr>
          <p:cNvPr id="57" name="Subhead 5">
            <a:extLst>
              <a:ext uri="{FF2B5EF4-FFF2-40B4-BE49-F238E27FC236}">
                <a16:creationId xmlns:a16="http://schemas.microsoft.com/office/drawing/2014/main" id="{7425A5E9-4B64-BE58-0A5B-D2523FBD2396}"/>
              </a:ext>
            </a:extLst>
          </p:cNvPr>
          <p:cNvSpPr>
            <a:spLocks noGrp="1"/>
          </p:cNvSpPr>
          <p:nvPr>
            <p:ph type="body" sz="quarter" idx="60" hasCustomPrompt="1"/>
          </p:nvPr>
        </p:nvSpPr>
        <p:spPr bwMode="blackGray">
          <a:xfrm>
            <a:off x="9668256" y="2997107"/>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2" name="Text 5">
            <a:extLst>
              <a:ext uri="{FF2B5EF4-FFF2-40B4-BE49-F238E27FC236}">
                <a16:creationId xmlns:a16="http://schemas.microsoft.com/office/drawing/2014/main" id="{2A9572EB-DAFA-71E0-F06C-3C5018097CEC}"/>
              </a:ext>
            </a:extLst>
          </p:cNvPr>
          <p:cNvSpPr>
            <a:spLocks noGrp="1"/>
          </p:cNvSpPr>
          <p:nvPr>
            <p:ph type="body" sz="half" idx="55" hasCustomPrompt="1"/>
          </p:nvPr>
        </p:nvSpPr>
        <p:spPr>
          <a:xfrm>
            <a:off x="9668256"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0" name="Straight Connector 5">
            <a:extLst>
              <a:ext uri="{FF2B5EF4-FFF2-40B4-BE49-F238E27FC236}">
                <a16:creationId xmlns:a16="http://schemas.microsoft.com/office/drawing/2014/main" id="{38025CEC-6A64-44F9-BC3B-1AC558272A47}"/>
              </a:ext>
              <a:ext uri="{C183D7F6-B498-43B3-948B-1728B52AA6E4}">
                <adec:decorative xmlns:adec="http://schemas.microsoft.com/office/drawing/2017/decorative" val="1"/>
              </a:ext>
            </a:extLst>
          </p:cNvPr>
          <p:cNvCxnSpPr>
            <a:cxnSpLocks/>
          </p:cNvCxnSpPr>
          <p:nvPr userDrawn="1"/>
        </p:nvCxnSpPr>
        <p:spPr bwMode="black">
          <a:xfrm>
            <a:off x="8844597"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Icon 6">
            <a:extLst>
              <a:ext uri="{FF2B5EF4-FFF2-40B4-BE49-F238E27FC236}">
                <a16:creationId xmlns:a16="http://schemas.microsoft.com/office/drawing/2014/main" id="{1B6A14F2-55DB-52D8-8B7E-E1BF230F4080}"/>
              </a:ext>
              <a:ext uri="{C183D7F6-B498-43B3-948B-1728B52AA6E4}">
                <adec:decorative xmlns:adec="http://schemas.microsoft.com/office/drawing/2017/decorative" val="1"/>
              </a:ext>
            </a:extLst>
          </p:cNvPr>
          <p:cNvSpPr>
            <a:spLocks noGrp="1"/>
          </p:cNvSpPr>
          <p:nvPr>
            <p:ph type="pic" sz="quarter" idx="51" hasCustomPrompt="1"/>
          </p:nvPr>
        </p:nvSpPr>
        <p:spPr>
          <a:xfrm>
            <a:off x="8842248" y="4535424"/>
            <a:ext cx="630936" cy="630936"/>
          </a:xfrm>
        </p:spPr>
        <p:txBody>
          <a:bodyPr anchor="ctr"/>
          <a:lstStyle>
            <a:lvl1pPr marL="0" indent="0" algn="ctr">
              <a:buNone/>
              <a:defRPr sz="1000"/>
            </a:lvl1pPr>
          </a:lstStyle>
          <a:p>
            <a:r>
              <a:rPr lang="en-US" noProof="0"/>
              <a:t>Icon</a:t>
            </a:r>
          </a:p>
        </p:txBody>
      </p:sp>
      <p:sp>
        <p:nvSpPr>
          <p:cNvPr id="58" name="Subhead 6">
            <a:extLst>
              <a:ext uri="{FF2B5EF4-FFF2-40B4-BE49-F238E27FC236}">
                <a16:creationId xmlns:a16="http://schemas.microsoft.com/office/drawing/2014/main" id="{5D0A8C92-4195-7BC5-B4EA-B07FAB0422EE}"/>
              </a:ext>
            </a:extLst>
          </p:cNvPr>
          <p:cNvSpPr>
            <a:spLocks noGrp="1"/>
          </p:cNvSpPr>
          <p:nvPr>
            <p:ph type="body" sz="quarter" idx="61" hasCustomPrompt="1"/>
          </p:nvPr>
        </p:nvSpPr>
        <p:spPr bwMode="blackGray">
          <a:xfrm>
            <a:off x="9668256"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3" name="Text 6">
            <a:extLst>
              <a:ext uri="{FF2B5EF4-FFF2-40B4-BE49-F238E27FC236}">
                <a16:creationId xmlns:a16="http://schemas.microsoft.com/office/drawing/2014/main" id="{D36743E4-26DA-1476-4080-1F07C67FD59E}"/>
              </a:ext>
            </a:extLst>
          </p:cNvPr>
          <p:cNvSpPr>
            <a:spLocks noGrp="1"/>
          </p:cNvSpPr>
          <p:nvPr>
            <p:ph type="body" sz="half" idx="56" hasCustomPrompt="1"/>
          </p:nvPr>
        </p:nvSpPr>
        <p:spPr>
          <a:xfrm>
            <a:off x="9668256" y="4991492"/>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4" name="Straight Connector 6">
            <a:extLst>
              <a:ext uri="{FF2B5EF4-FFF2-40B4-BE49-F238E27FC236}">
                <a16:creationId xmlns:a16="http://schemas.microsoft.com/office/drawing/2014/main" id="{3646890E-84A5-03EE-A7F0-73B4EDFEB732}"/>
              </a:ext>
              <a:ext uri="{C183D7F6-B498-43B3-948B-1728B52AA6E4}">
                <adec:decorative xmlns:adec="http://schemas.microsoft.com/office/drawing/2017/decorative" val="1"/>
              </a:ext>
            </a:extLst>
          </p:cNvPr>
          <p:cNvCxnSpPr>
            <a:cxnSpLocks/>
          </p:cNvCxnSpPr>
          <p:nvPr userDrawn="1"/>
        </p:nvCxnSpPr>
        <p:spPr bwMode="black">
          <a:xfrm>
            <a:off x="8844597"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lvl1pPr>
              <a:defRPr>
                <a:solidFill>
                  <a:srgbClr val="512EAB"/>
                </a:solidFill>
              </a:defRPr>
            </a:lvl1pPr>
          </a:lstStyle>
          <a:p>
            <a:r>
              <a:rPr lang="en-US"/>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lvl1pPr>
              <a:defRPr>
                <a:solidFill>
                  <a:srgbClr val="512EAB"/>
                </a:solidFill>
              </a:defRPr>
            </a:lvl1pPr>
          </a:lstStyle>
          <a:p>
            <a:fld id="{27BB625B-AB5A-C845-B50B-ED205C3DDF7A}" type="slidenum">
              <a:rPr lang="en-US" smtClean="0"/>
              <a:pPr/>
              <a:t>‹N›</a:t>
            </a:fld>
            <a:endParaRPr lang="en-US"/>
          </a:p>
        </p:txBody>
      </p:sp>
    </p:spTree>
    <p:extLst>
      <p:ext uri="{BB962C8B-B14F-4D97-AF65-F5344CB8AC3E}">
        <p14:creationId xmlns:p14="http://schemas.microsoft.com/office/powerpoint/2010/main" val="81614045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con with Text and Data x2 A">
    <p:bg bwMode="ltGray">
      <p:bgRef idx="1001">
        <a:schemeClr val="bg1"/>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550164" y="1058862"/>
            <a:ext cx="5615686" cy="1697037"/>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Rounded Rectangle 1">
            <a:extLst>
              <a:ext uri="{FF2B5EF4-FFF2-40B4-BE49-F238E27FC236}">
                <a16:creationId xmlns:a16="http://schemas.microsoft.com/office/drawing/2014/main" id="{D8086842-FA1E-79F4-2549-081CBADC25D1}"/>
              </a:ext>
              <a:ext uri="{C183D7F6-B498-43B3-948B-1728B52AA6E4}">
                <adec:decorative xmlns:adec="http://schemas.microsoft.com/office/drawing/2017/decorative" val="1"/>
              </a:ext>
            </a:extLst>
          </p:cNvPr>
          <p:cNvSpPr/>
          <p:nvPr userDrawn="1"/>
        </p:nvSpPr>
        <p:spPr bwMode="ltGray">
          <a:xfrm>
            <a:off x="548640" y="3429000"/>
            <a:ext cx="2667635" cy="2333626"/>
          </a:xfrm>
          <a:prstGeom prst="roundRect">
            <a:avLst>
              <a:gd name="adj" fmla="val 8037"/>
            </a:avLst>
          </a:prstGeom>
          <a:solidFill>
            <a:srgbClr val="C1BFFF"/>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5" name="Icon 1">
            <a:extLst>
              <a:ext uri="{FF2B5EF4-FFF2-40B4-BE49-F238E27FC236}">
                <a16:creationId xmlns:a16="http://schemas.microsoft.com/office/drawing/2014/main" id="{99453C8C-2CC1-6F32-0EEF-0BD69EB95ADF}"/>
              </a:ext>
              <a:ext uri="{C183D7F6-B498-43B3-948B-1728B52AA6E4}">
                <adec:decorative xmlns:adec="http://schemas.microsoft.com/office/drawing/2017/decorative" val="1"/>
              </a:ext>
            </a:extLst>
          </p:cNvPr>
          <p:cNvSpPr>
            <a:spLocks noGrp="1"/>
          </p:cNvSpPr>
          <p:nvPr>
            <p:ph type="pic" sz="quarter" idx="46" hasCustomPrompt="1"/>
          </p:nvPr>
        </p:nvSpPr>
        <p:spPr>
          <a:xfrm>
            <a:off x="861513" y="3660204"/>
            <a:ext cx="360644" cy="358830"/>
          </a:xfrm>
        </p:spPr>
        <p:txBody>
          <a:bodyPr anchor="ctr"/>
          <a:lstStyle>
            <a:lvl1pPr marL="0" indent="0" algn="ctr">
              <a:buNone/>
              <a:defRPr sz="1000"/>
            </a:lvl1pPr>
          </a:lstStyle>
          <a:p>
            <a:r>
              <a:rPr lang="en-US" noProof="0"/>
              <a:t>Icon</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861513" y="4151086"/>
            <a:ext cx="2099401"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DEE76BFF-71B0-FA5F-A6DB-23B541DEA007}"/>
              </a:ext>
              <a:ext uri="{C183D7F6-B498-43B3-948B-1728B52AA6E4}">
                <adec:decorative xmlns:adec="http://schemas.microsoft.com/office/drawing/2017/decorative" val="1"/>
              </a:ext>
            </a:extLst>
          </p:cNvPr>
          <p:cNvCxnSpPr>
            <a:cxnSpLocks/>
          </p:cNvCxnSpPr>
          <p:nvPr userDrawn="1"/>
        </p:nvCxnSpPr>
        <p:spPr bwMode="black">
          <a:xfrm>
            <a:off x="861513"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6" name="Emphasis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861513" y="5020763"/>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0" name="Rounded Rectangle 2">
            <a:extLst>
              <a:ext uri="{FF2B5EF4-FFF2-40B4-BE49-F238E27FC236}">
                <a16:creationId xmlns:a16="http://schemas.microsoft.com/office/drawing/2014/main" id="{4B3871BA-7671-DB3E-43F7-9884E19BA8B2}"/>
              </a:ext>
              <a:ext uri="{C183D7F6-B498-43B3-948B-1728B52AA6E4}">
                <adec:decorative xmlns:adec="http://schemas.microsoft.com/office/drawing/2017/decorative" val="1"/>
              </a:ext>
            </a:extLst>
          </p:cNvPr>
          <p:cNvSpPr/>
          <p:nvPr userDrawn="1"/>
        </p:nvSpPr>
        <p:spPr bwMode="ltGray">
          <a:xfrm>
            <a:off x="3356928" y="3429000"/>
            <a:ext cx="2667635" cy="2333626"/>
          </a:xfrm>
          <a:prstGeom prst="roundRect">
            <a:avLst>
              <a:gd name="adj" fmla="val 8037"/>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2" name="Icon 2">
            <a:extLst>
              <a:ext uri="{FF2B5EF4-FFF2-40B4-BE49-F238E27FC236}">
                <a16:creationId xmlns:a16="http://schemas.microsoft.com/office/drawing/2014/main" id="{7D5D11B1-D31B-90D8-F009-1DF3353083BB}"/>
              </a:ext>
              <a:ext uri="{C183D7F6-B498-43B3-948B-1728B52AA6E4}">
                <adec:decorative xmlns:adec="http://schemas.microsoft.com/office/drawing/2017/decorative" val="1"/>
              </a:ext>
            </a:extLst>
          </p:cNvPr>
          <p:cNvSpPr>
            <a:spLocks noGrp="1"/>
          </p:cNvSpPr>
          <p:nvPr>
            <p:ph type="pic" sz="quarter" idx="47" hasCustomPrompt="1"/>
          </p:nvPr>
        </p:nvSpPr>
        <p:spPr>
          <a:xfrm>
            <a:off x="3669801" y="3660204"/>
            <a:ext cx="360644" cy="358830"/>
          </a:xfrm>
        </p:spPr>
        <p:txBody>
          <a:bodyPr anchor="ctr"/>
          <a:lstStyle>
            <a:lvl1pPr marL="0" indent="0" algn="ctr">
              <a:buNone/>
              <a:defRPr sz="1000"/>
            </a:lvl1pPr>
          </a:lstStyle>
          <a:p>
            <a:r>
              <a:rPr lang="en-US" noProof="0"/>
              <a:t>Icon</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669801" y="4151086"/>
            <a:ext cx="2073229"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5" name="Straight Connector 2">
            <a:extLst>
              <a:ext uri="{FF2B5EF4-FFF2-40B4-BE49-F238E27FC236}">
                <a16:creationId xmlns:a16="http://schemas.microsoft.com/office/drawing/2014/main" id="{B92D2906-311B-A86E-3017-E83A4001259C}"/>
              </a:ext>
              <a:ext uri="{C183D7F6-B498-43B3-948B-1728B52AA6E4}">
                <adec:decorative xmlns:adec="http://schemas.microsoft.com/office/drawing/2017/decorative" val="1"/>
              </a:ext>
            </a:extLst>
          </p:cNvPr>
          <p:cNvCxnSpPr>
            <a:cxnSpLocks/>
          </p:cNvCxnSpPr>
          <p:nvPr userDrawn="1"/>
        </p:nvCxnSpPr>
        <p:spPr bwMode="black">
          <a:xfrm>
            <a:off x="3669801"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Emphasis 2">
            <a:extLst>
              <a:ext uri="{FF2B5EF4-FFF2-40B4-BE49-F238E27FC236}">
                <a16:creationId xmlns:a16="http://schemas.microsoft.com/office/drawing/2014/main" id="{F39E798C-B808-9EAC-D2A0-1E02EB6AB1BF}"/>
              </a:ext>
              <a:ext uri="{C183D7F6-B498-43B3-948B-1728B52AA6E4}">
                <adec:decorative xmlns:adec="http://schemas.microsoft.com/office/drawing/2017/decorative" val="0"/>
              </a:ext>
            </a:extLst>
          </p:cNvPr>
          <p:cNvSpPr>
            <a:spLocks noGrp="1"/>
          </p:cNvSpPr>
          <p:nvPr>
            <p:ph type="body" sz="half" idx="30" hasCustomPrompt="1"/>
          </p:nvPr>
        </p:nvSpPr>
        <p:spPr>
          <a:xfrm>
            <a:off x="3669801" y="5020763"/>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8034638" y="0"/>
            <a:ext cx="4157362" cy="6857999"/>
          </a:xfrm>
          <a:solidFill>
            <a:srgbClr val="EDECF6"/>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 then ‘Send to Back’</a:t>
            </a:r>
          </a:p>
        </p:txBody>
      </p:sp>
      <p:sp>
        <p:nvSpPr>
          <p:cNvPr id="6" name="Footer">
            <a:extLst>
              <a:ext uri="{FF2B5EF4-FFF2-40B4-BE49-F238E27FC236}">
                <a16:creationId xmlns:a16="http://schemas.microsoft.com/office/drawing/2014/main" id="{51BEA71A-BE37-D5AA-64ED-EDB31A39AE40}"/>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3656624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n with Text and Data x2 B">
    <p:bg bwMode="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1482725" y="1731964"/>
            <a:ext cx="4260306" cy="134506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Icon 1">
            <a:extLst>
              <a:ext uri="{FF2B5EF4-FFF2-40B4-BE49-F238E27FC236}">
                <a16:creationId xmlns:a16="http://schemas.microsoft.com/office/drawing/2014/main" id="{994A4869-87A3-7BFE-8AAF-9B6832E7CB65}"/>
              </a:ext>
              <a:ext uri="{C183D7F6-B498-43B3-948B-1728B52AA6E4}">
                <adec:decorative xmlns:adec="http://schemas.microsoft.com/office/drawing/2017/decorative" val="1"/>
              </a:ext>
            </a:extLst>
          </p:cNvPr>
          <p:cNvSpPr>
            <a:spLocks noGrp="1"/>
          </p:cNvSpPr>
          <p:nvPr>
            <p:ph type="pic" sz="quarter" idx="46" hasCustomPrompt="1"/>
          </p:nvPr>
        </p:nvSpPr>
        <p:spPr>
          <a:xfrm>
            <a:off x="1488077" y="3684395"/>
            <a:ext cx="530352" cy="527684"/>
          </a:xfrm>
        </p:spPr>
        <p:txBody>
          <a:bodyPr anchor="ctr"/>
          <a:lstStyle>
            <a:lvl1pPr marL="0" indent="0" algn="ctr">
              <a:buNone/>
              <a:defRPr sz="1000"/>
            </a:lvl1pPr>
          </a:lstStyle>
          <a:p>
            <a:r>
              <a:rPr lang="en-US" noProof="0"/>
              <a:t>Icon</a:t>
            </a:r>
          </a:p>
        </p:txBody>
      </p:sp>
      <p:sp>
        <p:nvSpPr>
          <p:cNvPr id="16" name="Subhead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1488077" y="4349617"/>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1488077" y="4993756"/>
            <a:ext cx="2099401"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0" name="Icon 2">
            <a:extLst>
              <a:ext uri="{FF2B5EF4-FFF2-40B4-BE49-F238E27FC236}">
                <a16:creationId xmlns:a16="http://schemas.microsoft.com/office/drawing/2014/main" id="{BED0C63F-D92F-A8AC-3577-7ECD10DF50F8}"/>
              </a:ext>
              <a:ext uri="{C183D7F6-B498-43B3-948B-1728B52AA6E4}">
                <adec:decorative xmlns:adec="http://schemas.microsoft.com/office/drawing/2017/decorative" val="1"/>
              </a:ext>
            </a:extLst>
          </p:cNvPr>
          <p:cNvSpPr>
            <a:spLocks noGrp="1"/>
          </p:cNvSpPr>
          <p:nvPr>
            <p:ph type="pic" sz="quarter" idx="47" hasCustomPrompt="1"/>
          </p:nvPr>
        </p:nvSpPr>
        <p:spPr>
          <a:xfrm>
            <a:off x="3771401" y="3684395"/>
            <a:ext cx="530352" cy="527684"/>
          </a:xfrm>
        </p:spPr>
        <p:txBody>
          <a:bodyPr anchor="ctr"/>
          <a:lstStyle>
            <a:lvl1pPr marL="0" indent="0" algn="ctr">
              <a:buNone/>
              <a:defRPr sz="1000"/>
            </a:lvl1pPr>
          </a:lstStyle>
          <a:p>
            <a:r>
              <a:rPr lang="en-US" noProof="0"/>
              <a:t>Icon</a:t>
            </a:r>
          </a:p>
        </p:txBody>
      </p:sp>
      <p:sp>
        <p:nvSpPr>
          <p:cNvPr id="17" name="Subhead 2">
            <a:extLst>
              <a:ext uri="{FF2B5EF4-FFF2-40B4-BE49-F238E27FC236}">
                <a16:creationId xmlns:a16="http://schemas.microsoft.com/office/drawing/2014/main" id="{F39E798C-B808-9EAC-D2A0-1E02EB6AB1BF}"/>
              </a:ext>
            </a:extLst>
          </p:cNvPr>
          <p:cNvSpPr>
            <a:spLocks noGrp="1"/>
          </p:cNvSpPr>
          <p:nvPr>
            <p:ph type="body" sz="half" idx="30" hasCustomPrompt="1"/>
          </p:nvPr>
        </p:nvSpPr>
        <p:spPr>
          <a:xfrm>
            <a:off x="3771401" y="4349617"/>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771401" y="4993756"/>
            <a:ext cx="2073229"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5" name="Straight Connector">
            <a:extLst>
              <a:ext uri="{FF2B5EF4-FFF2-40B4-BE49-F238E27FC236}">
                <a16:creationId xmlns:a16="http://schemas.microsoft.com/office/drawing/2014/main" id="{BD220C2B-AB8E-9F7A-0E6F-38DC50148B2D}"/>
              </a:ext>
              <a:ext uri="{C183D7F6-B498-43B3-948B-1728B52AA6E4}">
                <adec:decorative xmlns:adec="http://schemas.microsoft.com/office/drawing/2017/decorative" val="1"/>
              </a:ext>
            </a:extLst>
          </p:cNvPr>
          <p:cNvCxnSpPr>
            <a:cxnSpLocks/>
          </p:cNvCxnSpPr>
          <p:nvPr userDrawn="1"/>
        </p:nvCxnSpPr>
        <p:spPr bwMode="black">
          <a:xfrm>
            <a:off x="1485265" y="5769910"/>
            <a:ext cx="4151742"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6165850" y="1096963"/>
            <a:ext cx="4540250" cy="4665662"/>
          </a:xfrm>
          <a:prstGeom prst="roundRect">
            <a:avLst>
              <a:gd name="adj" fmla="val 4080"/>
            </a:avLst>
          </a:prstGeom>
          <a:solidFill>
            <a:srgbClr val="C1BFFF"/>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a:t>
            </a:r>
          </a:p>
        </p:txBody>
      </p:sp>
      <p:sp>
        <p:nvSpPr>
          <p:cNvPr id="6" name="Footer">
            <a:extLst>
              <a:ext uri="{FF2B5EF4-FFF2-40B4-BE49-F238E27FC236}">
                <a16:creationId xmlns:a16="http://schemas.microsoft.com/office/drawing/2014/main" id="{51BEA71A-BE37-D5AA-64ED-EDB31A39AE4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9923215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Profile x4 Dark">
    <p:bg bwMode="gray">
      <p:bgRef idx="1001">
        <a:schemeClr val="bg2"/>
      </p:bgRef>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21EE0CFA-B51D-C635-D6A4-AB3B22C38E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inv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bwMode="white">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bwMode="white">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bwMode="white">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inv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bwMode="white">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bwMode="white">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bwMode="white">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inv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bwMode="white">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bwMode="white">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bwMode="white">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inv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bwMode="white">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bwMode="white">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bwMode="white">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763067021"/>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Profile x4">
    <p:bg bwMode="ltGray">
      <p:bgPr>
        <a:solidFill>
          <a:srgbClr val="EDECF6"/>
        </a:solidFill>
        <a:effectLst/>
      </p:bgPr>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D186FDAB-7949-432D-448A-914280C408B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pPr lvl="0"/>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545059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Profile x8">
    <p:bg bwMode="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7"/>
            <a:ext cx="1866011" cy="1833227"/>
          </a:xfrm>
        </p:spPr>
        <p:txBody>
          <a:bodyPr/>
          <a:lstStyle/>
          <a:p>
            <a:r>
              <a:rPr lang="en-US" noProof="0"/>
              <a:t>Place headline here</a:t>
            </a:r>
          </a:p>
        </p:txBody>
      </p:sp>
      <p:sp>
        <p:nvSpPr>
          <p:cNvPr id="38" name="Picture 1">
            <a:extLst>
              <a:ext uri="{FF2B5EF4-FFF2-40B4-BE49-F238E27FC236}">
                <a16:creationId xmlns:a16="http://schemas.microsoft.com/office/drawing/2014/main" id="{FCF693CB-E459-9B7A-F91D-503E1C9FD99E}"/>
              </a:ext>
              <a:ext uri="{C183D7F6-B498-43B3-948B-1728B52AA6E4}">
                <adec:decorative xmlns:adec="http://schemas.microsoft.com/office/drawing/2017/decorative" val="1"/>
              </a:ext>
            </a:extLst>
          </p:cNvPr>
          <p:cNvSpPr>
            <a:spLocks noGrp="1"/>
          </p:cNvSpPr>
          <p:nvPr>
            <p:ph type="pic" sz="quarter" idx="28" hasCustomPrompt="1"/>
          </p:nvPr>
        </p:nvSpPr>
        <p:spPr bwMode="gray">
          <a:xfrm>
            <a:off x="2798064" y="1099650"/>
            <a:ext cx="1125036" cy="1220400"/>
          </a:xfrm>
          <a:prstGeom prst="roundRect">
            <a:avLst>
              <a:gd name="adj" fmla="val 17090"/>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8" name="Subhead 1">
            <a:extLst>
              <a:ext uri="{FF2B5EF4-FFF2-40B4-BE49-F238E27FC236}">
                <a16:creationId xmlns:a16="http://schemas.microsoft.com/office/drawing/2014/main" id="{8782D13E-BBE8-7D50-5CAB-42A4CC72ED7A}"/>
              </a:ext>
            </a:extLst>
          </p:cNvPr>
          <p:cNvSpPr>
            <a:spLocks noGrp="1"/>
          </p:cNvSpPr>
          <p:nvPr>
            <p:ph type="body" idx="1" hasCustomPrompt="1"/>
          </p:nvPr>
        </p:nvSpPr>
        <p:spPr>
          <a:xfrm>
            <a:off x="27980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49" name="Text 1">
            <a:extLst>
              <a:ext uri="{FF2B5EF4-FFF2-40B4-BE49-F238E27FC236}">
                <a16:creationId xmlns:a16="http://schemas.microsoft.com/office/drawing/2014/main" id="{1DB3E539-A488-DFA0-3234-6B510937093E}"/>
              </a:ext>
            </a:extLst>
          </p:cNvPr>
          <p:cNvSpPr>
            <a:spLocks noGrp="1"/>
          </p:cNvSpPr>
          <p:nvPr>
            <p:ph type="body" sz="quarter" idx="38" hasCustomPrompt="1"/>
          </p:nvPr>
        </p:nvSpPr>
        <p:spPr>
          <a:xfrm>
            <a:off x="27980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39" name="Picture 2">
            <a:extLst>
              <a:ext uri="{FF2B5EF4-FFF2-40B4-BE49-F238E27FC236}">
                <a16:creationId xmlns:a16="http://schemas.microsoft.com/office/drawing/2014/main" id="{796EF7E4-4E29-6544-7C51-8C7C7C47D2DC}"/>
              </a:ext>
              <a:ext uri="{C183D7F6-B498-43B3-948B-1728B52AA6E4}">
                <adec:decorative xmlns:adec="http://schemas.microsoft.com/office/drawing/2017/decorative" val="1"/>
              </a:ext>
            </a:extLst>
          </p:cNvPr>
          <p:cNvSpPr>
            <a:spLocks noGrp="1"/>
          </p:cNvSpPr>
          <p:nvPr>
            <p:ph type="pic" sz="quarter" idx="29" hasCustomPrompt="1"/>
          </p:nvPr>
        </p:nvSpPr>
        <p:spPr bwMode="gray">
          <a:xfrm>
            <a:off x="50471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0" name="Subhead 2">
            <a:extLst>
              <a:ext uri="{FF2B5EF4-FFF2-40B4-BE49-F238E27FC236}">
                <a16:creationId xmlns:a16="http://schemas.microsoft.com/office/drawing/2014/main" id="{2374176A-4506-A083-9E73-6413559969C8}"/>
              </a:ext>
            </a:extLst>
          </p:cNvPr>
          <p:cNvSpPr>
            <a:spLocks noGrp="1"/>
          </p:cNvSpPr>
          <p:nvPr>
            <p:ph type="body" idx="39" hasCustomPrompt="1"/>
          </p:nvPr>
        </p:nvSpPr>
        <p:spPr>
          <a:xfrm>
            <a:off x="50471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1" name="Text 2">
            <a:extLst>
              <a:ext uri="{FF2B5EF4-FFF2-40B4-BE49-F238E27FC236}">
                <a16:creationId xmlns:a16="http://schemas.microsoft.com/office/drawing/2014/main" id="{44101478-50BE-FE23-7259-B937FEF837DE}"/>
              </a:ext>
            </a:extLst>
          </p:cNvPr>
          <p:cNvSpPr>
            <a:spLocks noGrp="1"/>
          </p:cNvSpPr>
          <p:nvPr>
            <p:ph type="body" sz="quarter" idx="40" hasCustomPrompt="1"/>
          </p:nvPr>
        </p:nvSpPr>
        <p:spPr>
          <a:xfrm>
            <a:off x="50471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0" name="Picture 3">
            <a:extLst>
              <a:ext uri="{FF2B5EF4-FFF2-40B4-BE49-F238E27FC236}">
                <a16:creationId xmlns:a16="http://schemas.microsoft.com/office/drawing/2014/main" id="{EEBE60E6-201D-1814-0335-D04BBCE8DB0F}"/>
              </a:ext>
              <a:ext uri="{C183D7F6-B498-43B3-948B-1728B52AA6E4}">
                <adec:decorative xmlns:adec="http://schemas.microsoft.com/office/drawing/2017/decorative" val="1"/>
              </a:ext>
            </a:extLst>
          </p:cNvPr>
          <p:cNvSpPr>
            <a:spLocks noGrp="1"/>
          </p:cNvSpPr>
          <p:nvPr>
            <p:ph type="pic" sz="quarter" idx="30" hasCustomPrompt="1"/>
          </p:nvPr>
        </p:nvSpPr>
        <p:spPr bwMode="gray">
          <a:xfrm>
            <a:off x="72962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2" name="Subhead 3">
            <a:extLst>
              <a:ext uri="{FF2B5EF4-FFF2-40B4-BE49-F238E27FC236}">
                <a16:creationId xmlns:a16="http://schemas.microsoft.com/office/drawing/2014/main" id="{E33E2AA9-7545-EB38-FDBF-C788B588FF1C}"/>
              </a:ext>
            </a:extLst>
          </p:cNvPr>
          <p:cNvSpPr>
            <a:spLocks noGrp="1"/>
          </p:cNvSpPr>
          <p:nvPr>
            <p:ph type="body" idx="41" hasCustomPrompt="1"/>
          </p:nvPr>
        </p:nvSpPr>
        <p:spPr>
          <a:xfrm>
            <a:off x="72962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3" name="Text 3">
            <a:extLst>
              <a:ext uri="{FF2B5EF4-FFF2-40B4-BE49-F238E27FC236}">
                <a16:creationId xmlns:a16="http://schemas.microsoft.com/office/drawing/2014/main" id="{0B365463-B278-57EE-FF03-197D34036D2C}"/>
              </a:ext>
            </a:extLst>
          </p:cNvPr>
          <p:cNvSpPr>
            <a:spLocks noGrp="1"/>
          </p:cNvSpPr>
          <p:nvPr>
            <p:ph type="body" sz="quarter" idx="42" hasCustomPrompt="1"/>
          </p:nvPr>
        </p:nvSpPr>
        <p:spPr>
          <a:xfrm>
            <a:off x="72962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1" name="Picture 4">
            <a:extLst>
              <a:ext uri="{FF2B5EF4-FFF2-40B4-BE49-F238E27FC236}">
                <a16:creationId xmlns:a16="http://schemas.microsoft.com/office/drawing/2014/main" id="{7FDBC0CE-62C2-F3A5-CDE0-2E459C85FFEB}"/>
              </a:ext>
              <a:ext uri="{C183D7F6-B498-43B3-948B-1728B52AA6E4}">
                <adec:decorative xmlns:adec="http://schemas.microsoft.com/office/drawing/2017/decorative" val="1"/>
              </a:ext>
            </a:extLst>
          </p:cNvPr>
          <p:cNvSpPr>
            <a:spLocks noGrp="1"/>
          </p:cNvSpPr>
          <p:nvPr>
            <p:ph type="pic" sz="quarter" idx="31" hasCustomPrompt="1"/>
          </p:nvPr>
        </p:nvSpPr>
        <p:spPr bwMode="gray">
          <a:xfrm>
            <a:off x="95453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4" name="Subhead 4">
            <a:extLst>
              <a:ext uri="{FF2B5EF4-FFF2-40B4-BE49-F238E27FC236}">
                <a16:creationId xmlns:a16="http://schemas.microsoft.com/office/drawing/2014/main" id="{28840558-A4A2-38C6-A290-FA8533AAA7B1}"/>
              </a:ext>
            </a:extLst>
          </p:cNvPr>
          <p:cNvSpPr>
            <a:spLocks noGrp="1"/>
          </p:cNvSpPr>
          <p:nvPr>
            <p:ph type="body" idx="43" hasCustomPrompt="1"/>
          </p:nvPr>
        </p:nvSpPr>
        <p:spPr>
          <a:xfrm>
            <a:off x="95453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5" name="Text 4">
            <a:extLst>
              <a:ext uri="{FF2B5EF4-FFF2-40B4-BE49-F238E27FC236}">
                <a16:creationId xmlns:a16="http://schemas.microsoft.com/office/drawing/2014/main" id="{ED0EACE9-8691-278F-25D8-2C1CB9196B9D}"/>
              </a:ext>
            </a:extLst>
          </p:cNvPr>
          <p:cNvSpPr>
            <a:spLocks noGrp="1"/>
          </p:cNvSpPr>
          <p:nvPr>
            <p:ph type="body" sz="quarter" idx="44" hasCustomPrompt="1"/>
          </p:nvPr>
        </p:nvSpPr>
        <p:spPr>
          <a:xfrm>
            <a:off x="95453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8" name="Picture 5">
            <a:extLst>
              <a:ext uri="{FF2B5EF4-FFF2-40B4-BE49-F238E27FC236}">
                <a16:creationId xmlns:a16="http://schemas.microsoft.com/office/drawing/2014/main" id="{E7272750-4C62-CD7F-A178-1D99840D9D71}"/>
              </a:ext>
              <a:ext uri="{C183D7F6-B498-43B3-948B-1728B52AA6E4}">
                <adec:decorative xmlns:adec="http://schemas.microsoft.com/office/drawing/2017/decorative" val="1"/>
              </a:ext>
            </a:extLst>
          </p:cNvPr>
          <p:cNvSpPr>
            <a:spLocks noGrp="1"/>
          </p:cNvSpPr>
          <p:nvPr>
            <p:ph type="pic" sz="quarter" idx="45" hasCustomPrompt="1"/>
          </p:nvPr>
        </p:nvSpPr>
        <p:spPr bwMode="gray">
          <a:xfrm>
            <a:off x="27980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2" name="Subhead 5">
            <a:extLst>
              <a:ext uri="{FF2B5EF4-FFF2-40B4-BE49-F238E27FC236}">
                <a16:creationId xmlns:a16="http://schemas.microsoft.com/office/drawing/2014/main" id="{29EC33A1-05CF-B665-6FBE-68B95609B91E}"/>
              </a:ext>
            </a:extLst>
          </p:cNvPr>
          <p:cNvSpPr>
            <a:spLocks noGrp="1"/>
          </p:cNvSpPr>
          <p:nvPr>
            <p:ph type="body" idx="49" hasCustomPrompt="1"/>
          </p:nvPr>
        </p:nvSpPr>
        <p:spPr>
          <a:xfrm>
            <a:off x="27980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3" name="Text 5">
            <a:extLst>
              <a:ext uri="{FF2B5EF4-FFF2-40B4-BE49-F238E27FC236}">
                <a16:creationId xmlns:a16="http://schemas.microsoft.com/office/drawing/2014/main" id="{480EA46A-54BB-1347-AD5A-3B170302743F}"/>
              </a:ext>
            </a:extLst>
          </p:cNvPr>
          <p:cNvSpPr>
            <a:spLocks noGrp="1"/>
          </p:cNvSpPr>
          <p:nvPr>
            <p:ph type="body" sz="quarter" idx="50" hasCustomPrompt="1"/>
          </p:nvPr>
        </p:nvSpPr>
        <p:spPr>
          <a:xfrm>
            <a:off x="27980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9" name="Picture 6">
            <a:extLst>
              <a:ext uri="{FF2B5EF4-FFF2-40B4-BE49-F238E27FC236}">
                <a16:creationId xmlns:a16="http://schemas.microsoft.com/office/drawing/2014/main" id="{6D5D84B0-90A5-2BFD-DA38-584737E597B6}"/>
              </a:ext>
              <a:ext uri="{C183D7F6-B498-43B3-948B-1728B52AA6E4}">
                <adec:decorative xmlns:adec="http://schemas.microsoft.com/office/drawing/2017/decorative" val="1"/>
              </a:ext>
            </a:extLst>
          </p:cNvPr>
          <p:cNvSpPr>
            <a:spLocks noGrp="1"/>
          </p:cNvSpPr>
          <p:nvPr>
            <p:ph type="pic" sz="quarter" idx="46" hasCustomPrompt="1"/>
          </p:nvPr>
        </p:nvSpPr>
        <p:spPr bwMode="gray">
          <a:xfrm>
            <a:off x="50471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4" name="Subhead 6">
            <a:extLst>
              <a:ext uri="{FF2B5EF4-FFF2-40B4-BE49-F238E27FC236}">
                <a16:creationId xmlns:a16="http://schemas.microsoft.com/office/drawing/2014/main" id="{A63AEA07-115C-CE79-CD19-48208249B682}"/>
              </a:ext>
            </a:extLst>
          </p:cNvPr>
          <p:cNvSpPr>
            <a:spLocks noGrp="1"/>
          </p:cNvSpPr>
          <p:nvPr>
            <p:ph type="body" idx="51" hasCustomPrompt="1"/>
          </p:nvPr>
        </p:nvSpPr>
        <p:spPr>
          <a:xfrm>
            <a:off x="50471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5" name="Text 6">
            <a:extLst>
              <a:ext uri="{FF2B5EF4-FFF2-40B4-BE49-F238E27FC236}">
                <a16:creationId xmlns:a16="http://schemas.microsoft.com/office/drawing/2014/main" id="{AF9FC4EE-65D2-3EA7-D40F-0513BAF3925D}"/>
              </a:ext>
            </a:extLst>
          </p:cNvPr>
          <p:cNvSpPr>
            <a:spLocks noGrp="1"/>
          </p:cNvSpPr>
          <p:nvPr>
            <p:ph type="body" sz="quarter" idx="52" hasCustomPrompt="1"/>
          </p:nvPr>
        </p:nvSpPr>
        <p:spPr>
          <a:xfrm>
            <a:off x="50471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0" name="Picture 7">
            <a:extLst>
              <a:ext uri="{FF2B5EF4-FFF2-40B4-BE49-F238E27FC236}">
                <a16:creationId xmlns:a16="http://schemas.microsoft.com/office/drawing/2014/main" id="{72D392DF-75DE-4A7B-7C0B-0E3E8FCB9070}"/>
              </a:ext>
              <a:ext uri="{C183D7F6-B498-43B3-948B-1728B52AA6E4}">
                <adec:decorative xmlns:adec="http://schemas.microsoft.com/office/drawing/2017/decorative" val="1"/>
              </a:ext>
            </a:extLst>
          </p:cNvPr>
          <p:cNvSpPr>
            <a:spLocks noGrp="1"/>
          </p:cNvSpPr>
          <p:nvPr>
            <p:ph type="pic" sz="quarter" idx="47" hasCustomPrompt="1"/>
          </p:nvPr>
        </p:nvSpPr>
        <p:spPr bwMode="gray">
          <a:xfrm>
            <a:off x="72962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6" name="Subhead 7">
            <a:extLst>
              <a:ext uri="{FF2B5EF4-FFF2-40B4-BE49-F238E27FC236}">
                <a16:creationId xmlns:a16="http://schemas.microsoft.com/office/drawing/2014/main" id="{D77DD3F2-A8EB-3314-6C6D-8F0C1C527063}"/>
              </a:ext>
            </a:extLst>
          </p:cNvPr>
          <p:cNvSpPr>
            <a:spLocks noGrp="1"/>
          </p:cNvSpPr>
          <p:nvPr>
            <p:ph type="body" idx="53" hasCustomPrompt="1"/>
          </p:nvPr>
        </p:nvSpPr>
        <p:spPr>
          <a:xfrm>
            <a:off x="72962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7" name="Text 7">
            <a:extLst>
              <a:ext uri="{FF2B5EF4-FFF2-40B4-BE49-F238E27FC236}">
                <a16:creationId xmlns:a16="http://schemas.microsoft.com/office/drawing/2014/main" id="{3A2879BE-C987-AABA-79A6-2A96C2F43A25}"/>
              </a:ext>
            </a:extLst>
          </p:cNvPr>
          <p:cNvSpPr>
            <a:spLocks noGrp="1"/>
          </p:cNvSpPr>
          <p:nvPr>
            <p:ph type="body" sz="quarter" idx="54" hasCustomPrompt="1"/>
          </p:nvPr>
        </p:nvSpPr>
        <p:spPr>
          <a:xfrm>
            <a:off x="72962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1" name="Picture 8">
            <a:extLst>
              <a:ext uri="{FF2B5EF4-FFF2-40B4-BE49-F238E27FC236}">
                <a16:creationId xmlns:a16="http://schemas.microsoft.com/office/drawing/2014/main" id="{8CCF67AF-DE7D-56DD-0861-DD37407262BF}"/>
              </a:ext>
              <a:ext uri="{C183D7F6-B498-43B3-948B-1728B52AA6E4}">
                <adec:decorative xmlns:adec="http://schemas.microsoft.com/office/drawing/2017/decorative" val="1"/>
              </a:ext>
            </a:extLst>
          </p:cNvPr>
          <p:cNvSpPr>
            <a:spLocks noGrp="1"/>
          </p:cNvSpPr>
          <p:nvPr>
            <p:ph type="pic" sz="quarter" idx="48" hasCustomPrompt="1"/>
          </p:nvPr>
        </p:nvSpPr>
        <p:spPr bwMode="gray">
          <a:xfrm>
            <a:off x="95453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8" name="Subhead 8">
            <a:extLst>
              <a:ext uri="{FF2B5EF4-FFF2-40B4-BE49-F238E27FC236}">
                <a16:creationId xmlns:a16="http://schemas.microsoft.com/office/drawing/2014/main" id="{9A66DEC6-788C-28B7-2C7A-B76C173BCF1F}"/>
              </a:ext>
            </a:extLst>
          </p:cNvPr>
          <p:cNvSpPr>
            <a:spLocks noGrp="1"/>
          </p:cNvSpPr>
          <p:nvPr>
            <p:ph type="body" idx="55" hasCustomPrompt="1"/>
          </p:nvPr>
        </p:nvSpPr>
        <p:spPr>
          <a:xfrm>
            <a:off x="95453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9" name="Text 8">
            <a:extLst>
              <a:ext uri="{FF2B5EF4-FFF2-40B4-BE49-F238E27FC236}">
                <a16:creationId xmlns:a16="http://schemas.microsoft.com/office/drawing/2014/main" id="{0D38B02E-DC1C-4ACD-EC17-B1CF5BF689F4}"/>
              </a:ext>
            </a:extLst>
          </p:cNvPr>
          <p:cNvSpPr>
            <a:spLocks noGrp="1"/>
          </p:cNvSpPr>
          <p:nvPr>
            <p:ph type="body" sz="quarter" idx="56" hasCustomPrompt="1"/>
          </p:nvPr>
        </p:nvSpPr>
        <p:spPr>
          <a:xfrm>
            <a:off x="95453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1563679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Slid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4F4C3458-CE78-0C65-583A-03C31B62B2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6" name="Pearson Logo" descr="Pearson Logo">
            <a:extLst>
              <a:ext uri="{FF2B5EF4-FFF2-40B4-BE49-F238E27FC236}">
                <a16:creationId xmlns:a16="http://schemas.microsoft.com/office/drawing/2014/main" id="{30ED34BB-7EE4-98D6-5DEC-E5D6D9C32FB5}"/>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11" name="Statement">
            <a:extLst>
              <a:ext uri="{FF2B5EF4-FFF2-40B4-BE49-F238E27FC236}">
                <a16:creationId xmlns:a16="http://schemas.microsoft.com/office/drawing/2014/main" id="{D0CDAE2A-83DD-2AD2-8ABE-22F52C8C9CA3}"/>
              </a:ext>
              <a:ext uri="{C183D7F6-B498-43B3-948B-1728B52AA6E4}">
                <adec:decorative xmlns:adec="http://schemas.microsoft.com/office/drawing/2017/decorative" val="0"/>
              </a:ext>
            </a:extLst>
          </p:cNvPr>
          <p:cNvSpPr>
            <a:spLocks noGrp="1"/>
          </p:cNvSpPr>
          <p:nvPr>
            <p:ph type="body" sz="quarter" idx="11" hasCustomPrompt="1"/>
          </p:nvPr>
        </p:nvSpPr>
        <p:spPr bwMode="white">
          <a:xfrm>
            <a:off x="544512" y="1985170"/>
            <a:ext cx="6419850" cy="2882899"/>
          </a:xfrm>
        </p:spPr>
        <p:txBody>
          <a:bodyPr anchor="ctr"/>
          <a:lstStyle>
            <a:lvl1pPr marL="0" indent="0">
              <a:lnSpc>
                <a:spcPct val="90000"/>
              </a:lnSpc>
              <a:buNone/>
              <a:defRPr sz="6000" b="1"/>
            </a:lvl1pPr>
          </a:lstStyle>
          <a:p>
            <a:pPr lvl="0"/>
            <a:r>
              <a:rPr lang="en-US"/>
              <a:t>Place closing statement here.</a:t>
            </a:r>
          </a:p>
        </p:txBody>
      </p:sp>
      <p:sp>
        <p:nvSpPr>
          <p:cNvPr id="3" name="Contact">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4513" y="4869655"/>
            <a:ext cx="4543425" cy="1440657"/>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spTree>
    <p:extLst>
      <p:ext uri="{BB962C8B-B14F-4D97-AF65-F5344CB8AC3E}">
        <p14:creationId xmlns:p14="http://schemas.microsoft.com/office/powerpoint/2010/main" val="2376961330"/>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ing Slide with Image Placeholder Dark">
    <p:bg bwMode="gray">
      <p:bgRef idx="1001">
        <a:schemeClr val="bg2"/>
      </p:bgRef>
    </p:bg>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8384F486-3B04-1389-DE66-3371A30E6DE6}"/>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12" name="Pearson Logo" descr="Pearson Logo">
            <a:extLst>
              <a:ext uri="{FF2B5EF4-FFF2-40B4-BE49-F238E27FC236}">
                <a16:creationId xmlns:a16="http://schemas.microsoft.com/office/drawing/2014/main" id="{E5F82EA5-8ACA-3575-748B-08F781F42766}"/>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343025" y="1096964"/>
            <a:ext cx="2276856" cy="455371"/>
          </a:xfrm>
          <a:prstGeom prst="rect">
            <a:avLst/>
          </a:prstGeom>
        </p:spPr>
      </p:pic>
      <p:sp>
        <p:nvSpPr>
          <p:cNvPr id="2" name="Statement">
            <a:extLst>
              <a:ext uri="{FF2B5EF4-FFF2-40B4-BE49-F238E27FC236}">
                <a16:creationId xmlns:a16="http://schemas.microsoft.com/office/drawing/2014/main" id="{5043BFA6-5CE1-2FDE-0027-3B9EE605CF65}"/>
              </a:ext>
              <a:ext uri="{C183D7F6-B498-43B3-948B-1728B52AA6E4}">
                <adec:decorative xmlns:adec="http://schemas.microsoft.com/office/drawing/2017/decorative" val="0"/>
              </a:ext>
            </a:extLst>
          </p:cNvPr>
          <p:cNvSpPr>
            <a:spLocks noGrp="1"/>
          </p:cNvSpPr>
          <p:nvPr>
            <p:ph type="body" sz="quarter" idx="11" hasCustomPrompt="1"/>
          </p:nvPr>
        </p:nvSpPr>
        <p:spPr bwMode="white">
          <a:xfrm>
            <a:off x="1343025" y="1796776"/>
            <a:ext cx="4681537" cy="2724913"/>
          </a:xfrm>
        </p:spPr>
        <p:txBody>
          <a:bodyPr anchor="ctr"/>
          <a:lstStyle>
            <a:lvl1pPr marL="0" indent="0">
              <a:lnSpc>
                <a:spcPct val="90000"/>
              </a:lnSpc>
              <a:buNone/>
              <a:defRPr sz="6000" b="1"/>
            </a:lvl1pPr>
          </a:lstStyle>
          <a:p>
            <a:pPr lvl="0"/>
            <a:r>
              <a:rPr lang="en-US"/>
              <a:t>Closing statement.</a:t>
            </a:r>
          </a:p>
        </p:txBody>
      </p:sp>
      <p:sp>
        <p:nvSpPr>
          <p:cNvPr id="17" name="Contact">
            <a:extLst>
              <a:ext uri="{FF2B5EF4-FFF2-40B4-BE49-F238E27FC236}">
                <a16:creationId xmlns:a16="http://schemas.microsoft.com/office/drawing/2014/main" id="{411DD343-B04A-AC7E-4B87-39CC7AE94666}"/>
              </a:ext>
            </a:extLst>
          </p:cNvPr>
          <p:cNvSpPr>
            <a:spLocks noGrp="1"/>
          </p:cNvSpPr>
          <p:nvPr>
            <p:ph type="subTitle" idx="1" hasCustomPrompt="1"/>
          </p:nvPr>
        </p:nvSpPr>
        <p:spPr bwMode="white">
          <a:xfrm>
            <a:off x="1343026" y="4676778"/>
            <a:ext cx="3886200" cy="836782"/>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cxnSp>
        <p:nvCxnSpPr>
          <p:cNvPr id="7" name="Straight Connector">
            <a:extLst>
              <a:ext uri="{FF2B5EF4-FFF2-40B4-BE49-F238E27FC236}">
                <a16:creationId xmlns:a16="http://schemas.microsoft.com/office/drawing/2014/main" id="{72F25D72-AF6B-A7AA-3326-A2EF6AD5D2A4}"/>
              </a:ext>
              <a:ext uri="{C183D7F6-B498-43B3-948B-1728B52AA6E4}">
                <adec:decorative xmlns:adec="http://schemas.microsoft.com/office/drawing/2017/decorative" val="1"/>
              </a:ext>
            </a:extLst>
          </p:cNvPr>
          <p:cNvCxnSpPr>
            <a:cxnSpLocks/>
          </p:cNvCxnSpPr>
          <p:nvPr userDrawn="1"/>
        </p:nvCxnSpPr>
        <p:spPr bwMode="white">
          <a:xfrm>
            <a:off x="1343025" y="5758001"/>
            <a:ext cx="38862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0" name="Picture">
            <a:extLst>
              <a:ext uri="{FF2B5EF4-FFF2-40B4-BE49-F238E27FC236}">
                <a16:creationId xmlns:a16="http://schemas.microsoft.com/office/drawing/2014/main" id="{4BADEAC3-C0F2-B1F7-76FD-AC496098E828}"/>
              </a:ext>
              <a:ext uri="{C183D7F6-B498-43B3-948B-1728B52AA6E4}">
                <adec:decorative xmlns:adec="http://schemas.microsoft.com/office/drawing/2017/decorative" val="1"/>
              </a:ext>
            </a:extLst>
          </p:cNvPr>
          <p:cNvSpPr>
            <a:spLocks noGrp="1"/>
          </p:cNvSpPr>
          <p:nvPr>
            <p:ph type="pic" sz="quarter" idx="10" hasCustomPrompt="1"/>
          </p:nvPr>
        </p:nvSpPr>
        <p:spPr bwMode="gray">
          <a:xfrm>
            <a:off x="6306441" y="1096965"/>
            <a:ext cx="4540250" cy="4665661"/>
          </a:xfrm>
          <a:custGeom>
            <a:avLst/>
            <a:gdLst>
              <a:gd name="connsiteX0" fmla="*/ 203222 w 4540250"/>
              <a:gd name="connsiteY0" fmla="*/ 0 h 4665661"/>
              <a:gd name="connsiteX1" fmla="*/ 4337028 w 4540250"/>
              <a:gd name="connsiteY1" fmla="*/ 0 h 4665661"/>
              <a:gd name="connsiteX2" fmla="*/ 4540250 w 4540250"/>
              <a:gd name="connsiteY2" fmla="*/ 203222 h 4665661"/>
              <a:gd name="connsiteX3" fmla="*/ 4540250 w 4540250"/>
              <a:gd name="connsiteY3" fmla="*/ 4462439 h 4665661"/>
              <a:gd name="connsiteX4" fmla="*/ 4337028 w 4540250"/>
              <a:gd name="connsiteY4" fmla="*/ 4665661 h 4665661"/>
              <a:gd name="connsiteX5" fmla="*/ 203222 w 4540250"/>
              <a:gd name="connsiteY5" fmla="*/ 4665661 h 4665661"/>
              <a:gd name="connsiteX6" fmla="*/ 0 w 4540250"/>
              <a:gd name="connsiteY6" fmla="*/ 4462439 h 4665661"/>
              <a:gd name="connsiteX7" fmla="*/ 0 w 4540250"/>
              <a:gd name="connsiteY7" fmla="*/ 203222 h 4665661"/>
              <a:gd name="connsiteX8" fmla="*/ 203222 w 4540250"/>
              <a:gd name="connsiteY8" fmla="*/ 0 h 466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250" h="4665661">
                <a:moveTo>
                  <a:pt x="203222" y="0"/>
                </a:moveTo>
                <a:lnTo>
                  <a:pt x="4337028" y="0"/>
                </a:lnTo>
                <a:cubicBezTo>
                  <a:pt x="4449264" y="0"/>
                  <a:pt x="4540250" y="90986"/>
                  <a:pt x="4540250" y="203222"/>
                </a:cubicBezTo>
                <a:lnTo>
                  <a:pt x="4540250" y="4462439"/>
                </a:lnTo>
                <a:cubicBezTo>
                  <a:pt x="4540250" y="4574675"/>
                  <a:pt x="4449264" y="4665661"/>
                  <a:pt x="4337028" y="4665661"/>
                </a:cubicBezTo>
                <a:lnTo>
                  <a:pt x="203222" y="4665661"/>
                </a:lnTo>
                <a:cubicBezTo>
                  <a:pt x="90986" y="4665661"/>
                  <a:pt x="0" y="4574675"/>
                  <a:pt x="0" y="4462439"/>
                </a:cubicBezTo>
                <a:lnTo>
                  <a:pt x="0" y="203222"/>
                </a:lnTo>
                <a:cubicBezTo>
                  <a:pt x="0" y="90986"/>
                  <a:pt x="90986" y="0"/>
                  <a:pt x="203222" y="0"/>
                </a:cubicBezTo>
                <a:close/>
              </a:path>
            </a:pathLst>
          </a:custGeom>
          <a:solidFill>
            <a:srgbClr val="EDECF6"/>
          </a:solidFill>
        </p:spPr>
        <p:txBody>
          <a:bodyPr wrap="square" tIns="91440" bIns="0">
            <a:noAutofit/>
          </a:bodyPr>
          <a:lstStyle>
            <a:lvl1pPr marL="0" indent="0" algn="ctr">
              <a:buNone/>
              <a:defRPr sz="1400">
                <a:solidFill>
                  <a:srgbClr val="0D004D"/>
                </a:solidFill>
              </a:defRPr>
            </a:lvl1pPr>
          </a:lstStyle>
          <a:p>
            <a:r>
              <a:rPr lang="en-US" noProof="0"/>
              <a:t>Add picture here</a:t>
            </a:r>
          </a:p>
        </p:txBody>
      </p:sp>
    </p:spTree>
    <p:extLst>
      <p:ext uri="{BB962C8B-B14F-4D97-AF65-F5344CB8AC3E}">
        <p14:creationId xmlns:p14="http://schemas.microsoft.com/office/powerpoint/2010/main" val="1843804223"/>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id">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7CC7DB3-DE38-02F2-976E-AA18EA7C7FA6}"/>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74" name="Rectangle 73">
            <a:extLst>
              <a:ext uri="{FF2B5EF4-FFF2-40B4-BE49-F238E27FC236}">
                <a16:creationId xmlns:a16="http://schemas.microsoft.com/office/drawing/2014/main" id="{30D912AF-5366-A462-ECFC-6DC64435391B}"/>
              </a:ext>
              <a:ext uri="{C183D7F6-B498-43B3-948B-1728B52AA6E4}">
                <adec:decorative xmlns:adec="http://schemas.microsoft.com/office/drawing/2017/decorative" val="1"/>
              </a:ext>
            </a:extLst>
          </p:cNvPr>
          <p:cNvSpPr/>
          <p:nvPr userDrawn="1"/>
        </p:nvSpPr>
        <p:spPr bwMode="gray">
          <a:xfrm>
            <a:off x="0" y="548640"/>
            <a:ext cx="12192000" cy="57607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CD59436-7F91-04C4-7AFF-25CEDA7BE2D7}"/>
              </a:ext>
              <a:ext uri="{C183D7F6-B498-43B3-948B-1728B52AA6E4}">
                <adec:decorative xmlns:adec="http://schemas.microsoft.com/office/drawing/2017/decorative" val="1"/>
              </a:ext>
            </a:extLst>
          </p:cNvPr>
          <p:cNvGrpSpPr/>
          <p:nvPr userDrawn="1"/>
        </p:nvGrpSpPr>
        <p:grpSpPr bwMode="gray">
          <a:xfrm>
            <a:off x="0" y="0"/>
            <a:ext cx="12192000" cy="548640"/>
            <a:chOff x="0" y="1846252"/>
            <a:chExt cx="12192000" cy="548640"/>
          </a:xfrm>
          <a:solidFill>
            <a:schemeClr val="accent2"/>
          </a:solidFill>
        </p:grpSpPr>
        <p:sp>
          <p:nvSpPr>
            <p:cNvPr id="33" name="Rectangle 32">
              <a:extLst>
                <a:ext uri="{FF2B5EF4-FFF2-40B4-BE49-F238E27FC236}">
                  <a16:creationId xmlns:a16="http://schemas.microsoft.com/office/drawing/2014/main" id="{10FA117E-A746-630C-CCAE-F1211190EEF2}"/>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3F83ED-5DF9-C4CC-E76A-162337A6832C}"/>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1461141-4CD1-D4B5-CBB6-F88B569096E9}"/>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A454BF8-34D4-05E4-0DD0-DD204F707D24}"/>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5FFA258-0896-58C1-ED06-E667B253C438}"/>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DFA76A2-C2C8-6347-07BD-A546CF3FDFB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96C1FCC-5CB3-1E08-B0A5-96931818111B}"/>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EBBF802-C21C-5DB4-6BFE-F2971CCBFCE4}"/>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6C58DFA-AC95-9DA7-4E2A-072F107650E6}"/>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0ECD9A0-F1B5-5A76-F7DC-BA0385225577}"/>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721BFB8-D5C7-FBD3-CE5A-5F4E19992193}"/>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9CF49F4-F7BB-5DD6-4704-8D9E918613F7}"/>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B3D5AE9-DFCF-5CBA-740A-0F6B84D020E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1BDF94B1-9716-AEE1-81F9-7290AB8E94C7}"/>
              </a:ext>
              <a:ext uri="{C183D7F6-B498-43B3-948B-1728B52AA6E4}">
                <adec:decorative xmlns:adec="http://schemas.microsoft.com/office/drawing/2017/decorative" val="1"/>
              </a:ext>
            </a:extLst>
          </p:cNvPr>
          <p:cNvGrpSpPr/>
          <p:nvPr userDrawn="1"/>
        </p:nvGrpSpPr>
        <p:grpSpPr bwMode="gray">
          <a:xfrm>
            <a:off x="0" y="6309360"/>
            <a:ext cx="12192000" cy="548640"/>
            <a:chOff x="0" y="1846252"/>
            <a:chExt cx="12192000" cy="548640"/>
          </a:xfrm>
          <a:solidFill>
            <a:schemeClr val="accent2"/>
          </a:solidFill>
        </p:grpSpPr>
        <p:sp>
          <p:nvSpPr>
            <p:cNvPr id="47" name="Rectangle 46">
              <a:extLst>
                <a:ext uri="{FF2B5EF4-FFF2-40B4-BE49-F238E27FC236}">
                  <a16:creationId xmlns:a16="http://schemas.microsoft.com/office/drawing/2014/main" id="{4E291224-AABD-E7C7-0CFC-77EC74647957}"/>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303E448-6CC1-205D-97AF-A74DB263EA4B}"/>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27F2DED-FED5-8FB7-E13D-33B7875EC0B4}"/>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FED2E6-5416-0149-38DD-E71BAB019CED}"/>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C7023D3-0260-376C-5EB1-3CB8FAAB8189}"/>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6D4CA3B-E131-5932-34F9-358B7BC3A83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3DC774B-ABB1-2831-FA06-DB547F04D4B9}"/>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E02F18D-00A7-7037-F005-957673388D5C}"/>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013D587-1716-EF9C-7D35-1B4419B90AEE}"/>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B5911BD-497D-DAF9-C6B5-A9CAE88B9D26}"/>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1BB356C-D736-A080-0A56-EF09B5F3FFAF}"/>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335AB4D-ACF7-1701-88A1-B0E8BA498CB6}"/>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82126D0-3AFB-EA71-51FD-E886A25FB82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ED241E20-BDE2-59BA-EB42-FAF8649CB765}"/>
              </a:ext>
              <a:ext uri="{C183D7F6-B498-43B3-948B-1728B52AA6E4}">
                <adec:decorative xmlns:adec="http://schemas.microsoft.com/office/drawing/2017/decorative" val="1"/>
              </a:ext>
            </a:extLst>
          </p:cNvPr>
          <p:cNvGrpSpPr/>
          <p:nvPr userDrawn="1"/>
        </p:nvGrpSpPr>
        <p:grpSpPr bwMode="gray">
          <a:xfrm>
            <a:off x="0" y="548640"/>
            <a:ext cx="12192000" cy="5760719"/>
            <a:chOff x="0" y="1846252"/>
            <a:chExt cx="12192000" cy="548640"/>
          </a:xfrm>
        </p:grpSpPr>
        <p:sp>
          <p:nvSpPr>
            <p:cNvPr id="61" name="Rectangle 60">
              <a:extLst>
                <a:ext uri="{FF2B5EF4-FFF2-40B4-BE49-F238E27FC236}">
                  <a16:creationId xmlns:a16="http://schemas.microsoft.com/office/drawing/2014/main" id="{6FB71C7F-B89F-D074-76A5-D71417E4CBAD}"/>
                </a:ext>
              </a:extLst>
            </p:cNvPr>
            <p:cNvSpPr>
              <a:spLocks/>
            </p:cNvSpPr>
            <p:nvPr userDrawn="1"/>
          </p:nvSpPr>
          <p:spPr bwMode="gray">
            <a:xfrm>
              <a:off x="13474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ED1752A-0034-05A0-6ACE-ED91BC10F021}"/>
                </a:ext>
              </a:extLst>
            </p:cNvPr>
            <p:cNvSpPr>
              <a:spLocks/>
            </p:cNvSpPr>
            <p:nvPr userDrawn="1"/>
          </p:nvSpPr>
          <p:spPr bwMode="gray">
            <a:xfrm>
              <a:off x="228346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8690A0A-2C69-CFF7-E623-40624A0396D5}"/>
                </a:ext>
              </a:extLst>
            </p:cNvPr>
            <p:cNvSpPr>
              <a:spLocks/>
            </p:cNvSpPr>
            <p:nvPr userDrawn="1"/>
          </p:nvSpPr>
          <p:spPr bwMode="gray">
            <a:xfrm>
              <a:off x="321945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BE3F1C4-BCBB-F0EE-DA2C-B5EE668A45F6}"/>
                </a:ext>
              </a:extLst>
            </p:cNvPr>
            <p:cNvSpPr>
              <a:spLocks/>
            </p:cNvSpPr>
            <p:nvPr userDrawn="1"/>
          </p:nvSpPr>
          <p:spPr bwMode="gray">
            <a:xfrm>
              <a:off x="415544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EE1CA04-7C37-46E1-D286-F702DCEA4D7A}"/>
                </a:ext>
              </a:extLst>
            </p:cNvPr>
            <p:cNvSpPr>
              <a:spLocks/>
            </p:cNvSpPr>
            <p:nvPr userDrawn="1"/>
          </p:nvSpPr>
          <p:spPr bwMode="gray">
            <a:xfrm>
              <a:off x="509143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FC4F2D5-9D22-9C86-1F52-636CC603EB0B}"/>
                </a:ext>
              </a:extLst>
            </p:cNvPr>
            <p:cNvSpPr>
              <a:spLocks/>
            </p:cNvSpPr>
            <p:nvPr userDrawn="1"/>
          </p:nvSpPr>
          <p:spPr bwMode="gray">
            <a:xfrm>
              <a:off x="602742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16472A4-9D00-F9AC-6963-A274C23D66F5}"/>
                </a:ext>
              </a:extLst>
            </p:cNvPr>
            <p:cNvSpPr>
              <a:spLocks/>
            </p:cNvSpPr>
            <p:nvPr userDrawn="1"/>
          </p:nvSpPr>
          <p:spPr bwMode="gray">
            <a:xfrm>
              <a:off x="696341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8992062-E3C2-817A-A1DB-AF482EBA199A}"/>
                </a:ext>
              </a:extLst>
            </p:cNvPr>
            <p:cNvSpPr>
              <a:spLocks/>
            </p:cNvSpPr>
            <p:nvPr userDrawn="1"/>
          </p:nvSpPr>
          <p:spPr bwMode="gray">
            <a:xfrm>
              <a:off x="789940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8D86FCF-A28D-E6FC-B3E2-65C782DCEE0C}"/>
                </a:ext>
              </a:extLst>
            </p:cNvPr>
            <p:cNvSpPr>
              <a:spLocks/>
            </p:cNvSpPr>
            <p:nvPr userDrawn="1"/>
          </p:nvSpPr>
          <p:spPr bwMode="gray">
            <a:xfrm>
              <a:off x="883539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F513FF7-1209-63F8-6204-A6786BEC4552}"/>
                </a:ext>
              </a:extLst>
            </p:cNvPr>
            <p:cNvSpPr>
              <a:spLocks/>
            </p:cNvSpPr>
            <p:nvPr userDrawn="1"/>
          </p:nvSpPr>
          <p:spPr bwMode="gray">
            <a:xfrm>
              <a:off x="977138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20C6A44D-A5D2-5E0C-ABAB-6ACF45E57599}"/>
                </a:ext>
              </a:extLst>
            </p:cNvPr>
            <p:cNvSpPr>
              <a:spLocks/>
            </p:cNvSpPr>
            <p:nvPr userDrawn="1"/>
          </p:nvSpPr>
          <p:spPr bwMode="gray">
            <a:xfrm>
              <a:off x="107073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9B907EA-FF0F-55D1-09C1-411058FA6448}"/>
                </a:ext>
              </a:extLst>
            </p:cNvPr>
            <p:cNvSpPr>
              <a:spLocks/>
            </p:cNvSpPr>
            <p:nvPr userDrawn="1"/>
          </p:nvSpPr>
          <p:spPr bwMode="gray">
            <a:xfrm>
              <a:off x="1164336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6988445-AEF4-5F11-89C9-DDE02C975576}"/>
                </a:ext>
              </a:extLst>
            </p:cNvPr>
            <p:cNvSpPr>
              <a:spLocks/>
            </p:cNvSpPr>
            <p:nvPr userDrawn="1"/>
          </p:nvSpPr>
          <p:spPr bwMode="gray">
            <a:xfrm>
              <a:off x="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4278222"/>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Dark">
    <p:bg bwMode="gray">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9C5FEFA-AC9C-03CD-6C86-CD2471AA12A5}"/>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smtClean="0"/>
              <a:pPr/>
              <a:t>‹N›</a:t>
            </a:fld>
            <a:endParaRPr lang="en-US"/>
          </a:p>
        </p:txBody>
      </p:sp>
    </p:spTree>
    <p:extLst>
      <p:ext uri="{BB962C8B-B14F-4D97-AF65-F5344CB8AC3E}">
        <p14:creationId xmlns:p14="http://schemas.microsoft.com/office/powerpoint/2010/main" val="268322484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Image A">
    <p:bg>
      <p:bgPr>
        <a:solidFill>
          <a:srgbClr val="EDECF6"/>
        </a:solidFill>
        <a:effectLst/>
      </p:bgPr>
    </p:bg>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0F41BD87-7798-1BC0-8451-2ACB65EC32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3588" cy="6858000"/>
          </a:xfrm>
          <a:prstGeom prst="rect">
            <a:avLst/>
          </a:prstGeom>
        </p:spPr>
      </p:pic>
      <p:pic>
        <p:nvPicPr>
          <p:cNvPr id="5" name="Pearson Logo" descr="Pearson Logo">
            <a:extLst>
              <a:ext uri="{FF2B5EF4-FFF2-40B4-BE49-F238E27FC236}">
                <a16:creationId xmlns:a16="http://schemas.microsoft.com/office/drawing/2014/main" id="{8B795FF2-1867-A555-7D62-AA53AA6E4846}"/>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bg1"/>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059690094"/>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F66B262-3E7E-F110-14A1-234C31CB4700}"/>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p:txBody>
          <a:body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smtClean="0"/>
              <a:pPr/>
              <a:t>‹N›</a:t>
            </a:fld>
            <a:endParaRPr lang="en-US"/>
          </a:p>
        </p:txBody>
      </p:sp>
    </p:spTree>
    <p:extLst>
      <p:ext uri="{BB962C8B-B14F-4D97-AF65-F5344CB8AC3E}">
        <p14:creationId xmlns:p14="http://schemas.microsoft.com/office/powerpoint/2010/main" val="17802786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User Guide: Visual Identity Overview">
    <p:bg>
      <p:bgPr>
        <a:solidFill>
          <a:srgbClr val="FFFFFF"/>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B4CAF6E-EF57-881D-B808-1008F7021F6A}"/>
              </a:ext>
              <a:ext uri="{C183D7F6-B498-43B3-948B-1728B52AA6E4}">
                <adec:decorative xmlns:adec="http://schemas.microsoft.com/office/drawing/2017/decorative" val="1"/>
              </a:ext>
            </a:extLst>
          </p:cNvPr>
          <p:cNvSpPr/>
          <p:nvPr userDrawn="1"/>
        </p:nvSpPr>
        <p:spPr bwMode="gray">
          <a:xfrm>
            <a:off x="9200092" y="3424003"/>
            <a:ext cx="2991908" cy="3433997"/>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 name="Section">
            <a:extLst>
              <a:ext uri="{FF2B5EF4-FFF2-40B4-BE49-F238E27FC236}">
                <a16:creationId xmlns:a16="http://schemas.microsoft.com/office/drawing/2014/main" id="{F5DEE79E-ACD7-E44F-A566-85F5BB2BBCDB}"/>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Visual identity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26386" cy="15261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a:t>This User Guide </a:t>
            </a:r>
            <a:r>
              <a:rPr lang="en-US" noProof="1"/>
              <a:t>section is a concise guide through visual expressions that make up the Pearson brand and apply to PowerPoint presentations. From logo usage to typography, color palettes, and imagery, these guidelines will ensure consistency, clarity and impact in every interaction.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06"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rgbClr val="C1BFFF"/>
                </a:solidFill>
              </a:defRPr>
            </a:lvl1pPr>
          </a:lstStyle>
          <a:p>
            <a:fld id="{27BB625B-AB5A-C845-B50B-ED205C3DDF7A}" type="slidenum">
              <a:rPr lang="en-US" smtClean="0"/>
              <a:pPr/>
              <a:t>‹N›</a:t>
            </a:fld>
            <a:endParaRPr lang="en-US"/>
          </a:p>
        </p:txBody>
      </p:sp>
      <p:grpSp>
        <p:nvGrpSpPr>
          <p:cNvPr id="23" name="Group 22">
            <a:extLst>
              <a:ext uri="{FF2B5EF4-FFF2-40B4-BE49-F238E27FC236}">
                <a16:creationId xmlns:a16="http://schemas.microsoft.com/office/drawing/2014/main" id="{5F4DA418-0812-19B5-AED0-730FD1E04333}"/>
              </a:ext>
            </a:extLst>
          </p:cNvPr>
          <p:cNvGrpSpPr/>
          <p:nvPr userDrawn="1"/>
        </p:nvGrpSpPr>
        <p:grpSpPr>
          <a:xfrm>
            <a:off x="6522173" y="3664380"/>
            <a:ext cx="2382503" cy="2958239"/>
            <a:chOff x="6522173" y="3752068"/>
            <a:chExt cx="2382503" cy="2958239"/>
          </a:xfrm>
        </p:grpSpPr>
        <p:grpSp>
          <p:nvGrpSpPr>
            <p:cNvPr id="24" name="Group 23" descr="Pictograms">
              <a:extLst>
                <a:ext uri="{FF2B5EF4-FFF2-40B4-BE49-F238E27FC236}">
                  <a16:creationId xmlns:a16="http://schemas.microsoft.com/office/drawing/2014/main" id="{12EE70C3-B2A5-3C4F-2520-2C7C5E743815}"/>
                </a:ext>
              </a:extLst>
            </p:cNvPr>
            <p:cNvGrpSpPr/>
            <p:nvPr/>
          </p:nvGrpSpPr>
          <p:grpSpPr bwMode="gray">
            <a:xfrm>
              <a:off x="6537356" y="3752068"/>
              <a:ext cx="2352137" cy="2325648"/>
              <a:chOff x="6523974" y="3755934"/>
              <a:chExt cx="2352137" cy="2325648"/>
            </a:xfrm>
          </p:grpSpPr>
          <p:pic>
            <p:nvPicPr>
              <p:cNvPr id="35" name="Picture 34" descr="A circular object with arrows pointing to the center&#10;&#10;Description automatically generated">
                <a:extLst>
                  <a:ext uri="{FF2B5EF4-FFF2-40B4-BE49-F238E27FC236}">
                    <a16:creationId xmlns:a16="http://schemas.microsoft.com/office/drawing/2014/main" id="{A917109F-25A2-E3E2-59EA-48A30635F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523974" y="4594740"/>
                <a:ext cx="649224" cy="649224"/>
              </a:xfrm>
              <a:prstGeom prst="rect">
                <a:avLst/>
              </a:prstGeom>
            </p:spPr>
          </p:pic>
          <p:pic>
            <p:nvPicPr>
              <p:cNvPr id="36" name="Picture 35" descr="A circular arrows and circles with a purple circle around them&#10;&#10;Description automatically generated with medium confidence">
                <a:extLst>
                  <a:ext uri="{FF2B5EF4-FFF2-40B4-BE49-F238E27FC236}">
                    <a16:creationId xmlns:a16="http://schemas.microsoft.com/office/drawing/2014/main" id="{7EF81594-425D-859B-7CF0-C849B40B8F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8226887" y="3757122"/>
                <a:ext cx="649224" cy="649224"/>
              </a:xfrm>
              <a:prstGeom prst="rect">
                <a:avLst/>
              </a:prstGeom>
            </p:spPr>
          </p:pic>
          <p:pic>
            <p:nvPicPr>
              <p:cNvPr id="37" name="Picture 36" descr="A blue and white squares with a person silhouette&#10;&#10;Description automatically generated">
                <a:extLst>
                  <a:ext uri="{FF2B5EF4-FFF2-40B4-BE49-F238E27FC236}">
                    <a16:creationId xmlns:a16="http://schemas.microsoft.com/office/drawing/2014/main" id="{A173BFA9-918B-A863-C3C7-A5ACDAC731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gray">
              <a:xfrm>
                <a:off x="6523974" y="5432358"/>
                <a:ext cx="649224" cy="649224"/>
              </a:xfrm>
              <a:prstGeom prst="rect">
                <a:avLst/>
              </a:prstGeom>
            </p:spPr>
          </p:pic>
          <p:pic>
            <p:nvPicPr>
              <p:cNvPr id="38" name="Picture 37" descr="A magnifying glass with a graph&#10;&#10;Description automatically generated">
                <a:extLst>
                  <a:ext uri="{FF2B5EF4-FFF2-40B4-BE49-F238E27FC236}">
                    <a16:creationId xmlns:a16="http://schemas.microsoft.com/office/drawing/2014/main" id="{498BB379-BB56-4881-2DA1-CB67529733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8226887" y="5432358"/>
                <a:ext cx="649224" cy="649224"/>
              </a:xfrm>
              <a:prstGeom prst="rect">
                <a:avLst/>
              </a:prstGeom>
            </p:spPr>
          </p:pic>
          <p:pic>
            <p:nvPicPr>
              <p:cNvPr id="39" name="Picture 38" descr="A purple briefcase with a arrow pointing to the top&#10;&#10;Description automatically generated">
                <a:extLst>
                  <a:ext uri="{FF2B5EF4-FFF2-40B4-BE49-F238E27FC236}">
                    <a16:creationId xmlns:a16="http://schemas.microsoft.com/office/drawing/2014/main" id="{549DE231-CBA8-B514-BD42-03F5B6FDDA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gray">
              <a:xfrm>
                <a:off x="7375431" y="4594740"/>
                <a:ext cx="649224" cy="649224"/>
              </a:xfrm>
              <a:prstGeom prst="rect">
                <a:avLst/>
              </a:prstGeom>
            </p:spPr>
          </p:pic>
          <p:pic>
            <p:nvPicPr>
              <p:cNvPr id="40" name="Picture 39" descr="A purple head with a chip in the middle&#10;&#10;Description automatically generated">
                <a:extLst>
                  <a:ext uri="{FF2B5EF4-FFF2-40B4-BE49-F238E27FC236}">
                    <a16:creationId xmlns:a16="http://schemas.microsoft.com/office/drawing/2014/main" id="{9BCF2FE1-38ED-A6BA-BE42-0276AA7B5BB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gray">
              <a:xfrm>
                <a:off x="8226887" y="4594740"/>
                <a:ext cx="649224" cy="649224"/>
              </a:xfrm>
              <a:prstGeom prst="rect">
                <a:avLst/>
              </a:prstGeom>
            </p:spPr>
          </p:pic>
          <p:pic>
            <p:nvPicPr>
              <p:cNvPr id="41" name="Picture 40" descr="A purple and white cube with white squares&#10;&#10;Description automatically generated">
                <a:extLst>
                  <a:ext uri="{FF2B5EF4-FFF2-40B4-BE49-F238E27FC236}">
                    <a16:creationId xmlns:a16="http://schemas.microsoft.com/office/drawing/2014/main" id="{098F7173-956E-3A7D-A978-C39BDD90BF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gray">
              <a:xfrm>
                <a:off x="7376620" y="5432358"/>
                <a:ext cx="649224" cy="649224"/>
              </a:xfrm>
              <a:prstGeom prst="rect">
                <a:avLst/>
              </a:prstGeom>
            </p:spPr>
          </p:pic>
          <p:pic>
            <p:nvPicPr>
              <p:cNvPr id="58" name="Picture 57" descr="A purple triangle with a flag on top&#10;&#10;Description automatically generated">
                <a:extLst>
                  <a:ext uri="{FF2B5EF4-FFF2-40B4-BE49-F238E27FC236}">
                    <a16:creationId xmlns:a16="http://schemas.microsoft.com/office/drawing/2014/main" id="{2DA985A5-5D1F-A711-0D42-652FCEFE03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gray">
              <a:xfrm>
                <a:off x="6523974" y="3755934"/>
                <a:ext cx="649224" cy="649224"/>
              </a:xfrm>
              <a:prstGeom prst="rect">
                <a:avLst/>
              </a:prstGeom>
            </p:spPr>
          </p:pic>
          <p:pic>
            <p:nvPicPr>
              <p:cNvPr id="62" name="Picture 61" descr="A purple and white building&#10;&#10;Description automatically generated">
                <a:extLst>
                  <a:ext uri="{FF2B5EF4-FFF2-40B4-BE49-F238E27FC236}">
                    <a16:creationId xmlns:a16="http://schemas.microsoft.com/office/drawing/2014/main" id="{8C090666-25F1-54AC-B885-A85E6BBE2C6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gray">
              <a:xfrm>
                <a:off x="7375431" y="3757122"/>
                <a:ext cx="649224" cy="649224"/>
              </a:xfrm>
              <a:prstGeom prst="rect">
                <a:avLst/>
              </a:prstGeom>
            </p:spPr>
          </p:pic>
        </p:grpSp>
        <p:grpSp>
          <p:nvGrpSpPr>
            <p:cNvPr id="25" name="Group 24">
              <a:extLst>
                <a:ext uri="{FF2B5EF4-FFF2-40B4-BE49-F238E27FC236}">
                  <a16:creationId xmlns:a16="http://schemas.microsoft.com/office/drawing/2014/main" id="{E0BC9DFB-BD5F-0FB1-9CC8-2B02E781D7A5}"/>
                </a:ext>
              </a:extLst>
            </p:cNvPr>
            <p:cNvGrpSpPr/>
            <p:nvPr userDrawn="1"/>
          </p:nvGrpSpPr>
          <p:grpSpPr>
            <a:xfrm>
              <a:off x="6522173" y="6298827"/>
              <a:ext cx="2382503" cy="411480"/>
              <a:chOff x="6490929" y="6298827"/>
              <a:chExt cx="2382503" cy="411480"/>
            </a:xfrm>
          </p:grpSpPr>
          <p:pic>
            <p:nvPicPr>
              <p:cNvPr id="26" name="Graphic 25">
                <a:extLst>
                  <a:ext uri="{FF2B5EF4-FFF2-40B4-BE49-F238E27FC236}">
                    <a16:creationId xmlns:a16="http://schemas.microsoft.com/office/drawing/2014/main" id="{8786DFA5-7835-5B1C-F850-7CDBC57F7051}"/>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6983685" y="6298827"/>
                <a:ext cx="411480" cy="411480"/>
              </a:xfrm>
              <a:prstGeom prst="rect">
                <a:avLst/>
              </a:prstGeom>
            </p:spPr>
          </p:pic>
          <p:pic>
            <p:nvPicPr>
              <p:cNvPr id="31" name="Graphic 30">
                <a:extLst>
                  <a:ext uri="{FF2B5EF4-FFF2-40B4-BE49-F238E27FC236}">
                    <a16:creationId xmlns:a16="http://schemas.microsoft.com/office/drawing/2014/main" id="{91626D5D-BB31-E2AE-81FD-89B33E82F7EA}"/>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7476441" y="6298827"/>
                <a:ext cx="411480" cy="411480"/>
              </a:xfrm>
              <a:prstGeom prst="rect">
                <a:avLst/>
              </a:prstGeom>
            </p:spPr>
          </p:pic>
          <p:pic>
            <p:nvPicPr>
              <p:cNvPr id="32" name="Graphic 31">
                <a:extLst>
                  <a:ext uri="{FF2B5EF4-FFF2-40B4-BE49-F238E27FC236}">
                    <a16:creationId xmlns:a16="http://schemas.microsoft.com/office/drawing/2014/main" id="{6F88F4AD-5371-21A8-9D21-4DFF290E6BAF}"/>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6490929" y="6298827"/>
                <a:ext cx="411480" cy="411480"/>
              </a:xfrm>
              <a:prstGeom prst="rect">
                <a:avLst/>
              </a:prstGeom>
            </p:spPr>
          </p:pic>
          <p:pic>
            <p:nvPicPr>
              <p:cNvPr id="33" name="Graphic 32">
                <a:extLst>
                  <a:ext uri="{FF2B5EF4-FFF2-40B4-BE49-F238E27FC236}">
                    <a16:creationId xmlns:a16="http://schemas.microsoft.com/office/drawing/2014/main" id="{8EBD9DF6-9496-75B0-BAB6-2F9CD35B4AF0}"/>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8461952" y="6298827"/>
                <a:ext cx="411480" cy="411480"/>
              </a:xfrm>
              <a:prstGeom prst="rect">
                <a:avLst/>
              </a:prstGeom>
            </p:spPr>
          </p:pic>
          <p:pic>
            <p:nvPicPr>
              <p:cNvPr id="34" name="Graphic 33">
                <a:extLst>
                  <a:ext uri="{FF2B5EF4-FFF2-40B4-BE49-F238E27FC236}">
                    <a16:creationId xmlns:a16="http://schemas.microsoft.com/office/drawing/2014/main" id="{D37428F6-6809-3EB9-7BF2-7C1D56939273}"/>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7969197" y="6298827"/>
                <a:ext cx="411480" cy="411480"/>
              </a:xfrm>
              <a:prstGeom prst="rect">
                <a:avLst/>
              </a:prstGeom>
            </p:spPr>
          </p:pic>
        </p:grpSp>
      </p:grpSp>
      <p:pic>
        <p:nvPicPr>
          <p:cNvPr id="63" name="Picture 62">
            <a:extLst>
              <a:ext uri="{FF2B5EF4-FFF2-40B4-BE49-F238E27FC236}">
                <a16:creationId xmlns:a16="http://schemas.microsoft.com/office/drawing/2014/main" id="{9FFD688C-49E6-2C30-91DB-32225BB97234}"/>
              </a:ext>
            </a:extLst>
          </p:cNvPr>
          <p:cNvPicPr>
            <a:picLocks noChangeAspect="1"/>
          </p:cNvPicPr>
          <p:nvPr userDrawn="1"/>
        </p:nvPicPr>
        <p:blipFill>
          <a:blip r:embed="rId22"/>
          <a:stretch>
            <a:fillRect/>
          </a:stretch>
        </p:blipFill>
        <p:spPr>
          <a:xfrm>
            <a:off x="3216271" y="5143500"/>
            <a:ext cx="2990089" cy="1716405"/>
          </a:xfrm>
          <a:prstGeom prst="rect">
            <a:avLst/>
          </a:prstGeom>
        </p:spPr>
      </p:pic>
      <p:grpSp>
        <p:nvGrpSpPr>
          <p:cNvPr id="64" name="Group 63" descr="Font and primary color">
            <a:extLst>
              <a:ext uri="{FF2B5EF4-FFF2-40B4-BE49-F238E27FC236}">
                <a16:creationId xmlns:a16="http://schemas.microsoft.com/office/drawing/2014/main" id="{A6DFA56E-A2FC-BCD1-A5CA-FD4E00B78973}"/>
              </a:ext>
            </a:extLst>
          </p:cNvPr>
          <p:cNvGrpSpPr/>
          <p:nvPr userDrawn="1"/>
        </p:nvGrpSpPr>
        <p:grpSpPr bwMode="gray">
          <a:xfrm>
            <a:off x="3216273" y="3429000"/>
            <a:ext cx="2990088" cy="1714500"/>
            <a:chOff x="3216273" y="3429000"/>
            <a:chExt cx="2990088" cy="1714500"/>
          </a:xfrm>
        </p:grpSpPr>
        <p:sp>
          <p:nvSpPr>
            <p:cNvPr id="65" name="Rectangle 64" descr="Font and Primary Color">
              <a:extLst>
                <a:ext uri="{FF2B5EF4-FFF2-40B4-BE49-F238E27FC236}">
                  <a16:creationId xmlns:a16="http://schemas.microsoft.com/office/drawing/2014/main" id="{749BCF6B-91E0-768E-D580-994569D65F25}"/>
                </a:ext>
                <a:ext uri="{C183D7F6-B498-43B3-948B-1728B52AA6E4}">
                  <adec:decorative xmlns:adec="http://schemas.microsoft.com/office/drawing/2017/decorative" val="0"/>
                </a:ext>
              </a:extLst>
            </p:cNvPr>
            <p:cNvSpPr/>
            <p:nvPr/>
          </p:nvSpPr>
          <p:spPr bwMode="gray">
            <a:xfrm>
              <a:off x="3216273" y="3429000"/>
              <a:ext cx="2990088" cy="171450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6" name="Title 1">
              <a:extLst>
                <a:ext uri="{FF2B5EF4-FFF2-40B4-BE49-F238E27FC236}">
                  <a16:creationId xmlns:a16="http://schemas.microsoft.com/office/drawing/2014/main" id="{A43B1642-633C-9AE6-F717-D1B3687F2DF1}"/>
                </a:ext>
              </a:extLst>
            </p:cNvPr>
            <p:cNvSpPr txBox="1">
              <a:spLocks/>
            </p:cNvSpPr>
            <p:nvPr/>
          </p:nvSpPr>
          <p:spPr bwMode="gray">
            <a:xfrm>
              <a:off x="3461194" y="4031625"/>
              <a:ext cx="2500246" cy="7478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Helping people realize the life they imagine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through learning</a:t>
              </a:r>
            </a:p>
          </p:txBody>
        </p:sp>
        <p:sp>
          <p:nvSpPr>
            <p:cNvPr id="67" name="Title 1">
              <a:extLst>
                <a:ext uri="{FF2B5EF4-FFF2-40B4-BE49-F238E27FC236}">
                  <a16:creationId xmlns:a16="http://schemas.microsoft.com/office/drawing/2014/main" id="{9FBB5520-08F3-E6D6-E04F-A0C6A32BDB1D}"/>
                </a:ext>
              </a:extLst>
            </p:cNvPr>
            <p:cNvSpPr txBox="1">
              <a:spLocks/>
            </p:cNvSpPr>
            <p:nvPr/>
          </p:nvSpPr>
          <p:spPr bwMode="gray">
            <a:xfrm>
              <a:off x="3461194" y="3792978"/>
              <a:ext cx="2263428"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FFFFFF"/>
                  </a:solidFill>
                  <a:effectLst/>
                  <a:uLnTx/>
                  <a:uFillTx/>
                  <a:latin typeface="Plus Jakarta Sans Medium" panose="020B0604030504040204"/>
                  <a:ea typeface="+mj-ea"/>
                  <a:cs typeface="+mj-cs"/>
                </a:rPr>
                <a:t>PLUS JAKARTA SANS</a:t>
              </a:r>
            </a:p>
          </p:txBody>
        </p:sp>
      </p:grpSp>
      <p:pic>
        <p:nvPicPr>
          <p:cNvPr id="68" name="Picture 67" descr="Imagery">
            <a:extLst>
              <a:ext uri="{FF2B5EF4-FFF2-40B4-BE49-F238E27FC236}">
                <a16:creationId xmlns:a16="http://schemas.microsoft.com/office/drawing/2014/main" id="{FEB86737-7087-0CDE-FD20-C190D69F924A}"/>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bwMode="gray">
          <a:xfrm>
            <a:off x="9200092" y="0"/>
            <a:ext cx="2990088" cy="3429000"/>
          </a:xfrm>
          <a:custGeom>
            <a:avLst/>
            <a:gdLst>
              <a:gd name="connsiteX0" fmla="*/ 0 w 2990088"/>
              <a:gd name="connsiteY0" fmla="*/ 0 h 3429000"/>
              <a:gd name="connsiteX1" fmla="*/ 2990088 w 2990088"/>
              <a:gd name="connsiteY1" fmla="*/ 0 h 3429000"/>
              <a:gd name="connsiteX2" fmla="*/ 2990088 w 2990088"/>
              <a:gd name="connsiteY2" fmla="*/ 3429000 h 3429000"/>
              <a:gd name="connsiteX3" fmla="*/ 0 w 299008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990088" h="3429000">
                <a:moveTo>
                  <a:pt x="0" y="0"/>
                </a:moveTo>
                <a:lnTo>
                  <a:pt x="2990088" y="0"/>
                </a:lnTo>
                <a:lnTo>
                  <a:pt x="2990088" y="3429000"/>
                </a:lnTo>
                <a:lnTo>
                  <a:pt x="0" y="3429000"/>
                </a:lnTo>
                <a:close/>
              </a:path>
            </a:pathLst>
          </a:custGeom>
        </p:spPr>
      </p:pic>
      <p:grpSp>
        <p:nvGrpSpPr>
          <p:cNvPr id="69" name="Group 68" descr="Line Waves accent image">
            <a:extLst>
              <a:ext uri="{FF2B5EF4-FFF2-40B4-BE49-F238E27FC236}">
                <a16:creationId xmlns:a16="http://schemas.microsoft.com/office/drawing/2014/main" id="{297B05D1-98CF-A20B-9558-2304CCAF3B29}"/>
              </a:ext>
            </a:extLst>
          </p:cNvPr>
          <p:cNvGrpSpPr/>
          <p:nvPr userDrawn="1"/>
        </p:nvGrpSpPr>
        <p:grpSpPr bwMode="gray">
          <a:xfrm>
            <a:off x="5256703" y="-319"/>
            <a:ext cx="3943388" cy="3429319"/>
            <a:chOff x="5256703" y="-319"/>
            <a:chExt cx="3943388" cy="3429319"/>
          </a:xfrm>
        </p:grpSpPr>
        <p:sp>
          <p:nvSpPr>
            <p:cNvPr id="70" name="Rectangle 69" descr="Line Waves accent image">
              <a:extLst>
                <a:ext uri="{FF2B5EF4-FFF2-40B4-BE49-F238E27FC236}">
                  <a16:creationId xmlns:a16="http://schemas.microsoft.com/office/drawing/2014/main" id="{6F040833-E700-B738-7047-5FDF148C053E}"/>
                </a:ext>
                <a:ext uri="{C183D7F6-B498-43B3-948B-1728B52AA6E4}">
                  <adec:decorative xmlns:adec="http://schemas.microsoft.com/office/drawing/2017/decorative" val="0"/>
                </a:ext>
              </a:extLst>
            </p:cNvPr>
            <p:cNvSpPr/>
            <p:nvPr/>
          </p:nvSpPr>
          <p:spPr bwMode="gray">
            <a:xfrm>
              <a:off x="6208183" y="0"/>
              <a:ext cx="2991908" cy="342900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1" name="Freeform 54" descr="Line Waves accent design">
              <a:extLst>
                <a:ext uri="{FF2B5EF4-FFF2-40B4-BE49-F238E27FC236}">
                  <a16:creationId xmlns:a16="http://schemas.microsoft.com/office/drawing/2014/main" id="{EA945C34-CE91-602E-E4BA-535DC3FC6CA4}"/>
                </a:ext>
                <a:ext uri="{C183D7F6-B498-43B3-948B-1728B52AA6E4}">
                  <adec:decorative xmlns:adec="http://schemas.microsoft.com/office/drawing/2017/decorative" val="0"/>
                </a:ext>
              </a:extLst>
            </p:cNvPr>
            <p:cNvSpPr/>
            <p:nvPr/>
          </p:nvSpPr>
          <p:spPr bwMode="gray">
            <a:xfrm>
              <a:off x="5256703" y="-319"/>
              <a:ext cx="3835368" cy="3424322"/>
            </a:xfrm>
            <a:custGeom>
              <a:avLst/>
              <a:gdLst>
                <a:gd name="connsiteX0" fmla="*/ 2624913 w 3835368"/>
                <a:gd name="connsiteY0" fmla="*/ 522161 h 3424322"/>
                <a:gd name="connsiteX1" fmla="*/ 2851617 w 3835368"/>
                <a:gd name="connsiteY1" fmla="*/ 687337 h 3424322"/>
                <a:gd name="connsiteX2" fmla="*/ 3472452 w 3835368"/>
                <a:gd name="connsiteY2" fmla="*/ 1679982 h 3424322"/>
                <a:gd name="connsiteX3" fmla="*/ 2851617 w 3835368"/>
                <a:gd name="connsiteY3" fmla="*/ 2672626 h 3424322"/>
                <a:gd name="connsiteX4" fmla="*/ 2650137 w 3835368"/>
                <a:gd name="connsiteY4" fmla="*/ 2821000 h 3424322"/>
                <a:gd name="connsiteX5" fmla="*/ 2650137 w 3835368"/>
                <a:gd name="connsiteY5" fmla="*/ 2821317 h 3424322"/>
                <a:gd name="connsiteX6" fmla="*/ 3819288 w 3835368"/>
                <a:gd name="connsiteY6" fmla="*/ 1677446 h 3424322"/>
                <a:gd name="connsiteX7" fmla="*/ 2624913 w 3835368"/>
                <a:gd name="connsiteY7" fmla="*/ 522161 h 3424322"/>
                <a:gd name="connsiteX8" fmla="*/ 2223214 w 3835368"/>
                <a:gd name="connsiteY8" fmla="*/ 314184 h 3424322"/>
                <a:gd name="connsiteX9" fmla="*/ 3109851 w 3835368"/>
                <a:gd name="connsiteY9" fmla="*/ 1683152 h 3424322"/>
                <a:gd name="connsiteX10" fmla="*/ 2244655 w 3835368"/>
                <a:gd name="connsiteY10" fmla="*/ 3036585 h 3424322"/>
                <a:gd name="connsiteX11" fmla="*/ 2244970 w 3835368"/>
                <a:gd name="connsiteY11" fmla="*/ 3036902 h 3424322"/>
                <a:gd name="connsiteX12" fmla="*/ 2502574 w 3835368"/>
                <a:gd name="connsiteY12" fmla="*/ 2898357 h 3424322"/>
                <a:gd name="connsiteX13" fmla="*/ 2481764 w 3835368"/>
                <a:gd name="connsiteY13" fmla="*/ 2903112 h 3424322"/>
                <a:gd name="connsiteX14" fmla="*/ 2481764 w 3835368"/>
                <a:gd name="connsiteY14" fmla="*/ 2887261 h 3424322"/>
                <a:gd name="connsiteX15" fmla="*/ 2568158 w 3835368"/>
                <a:gd name="connsiteY15" fmla="*/ 2857142 h 3424322"/>
                <a:gd name="connsiteX16" fmla="*/ 2842158 w 3835368"/>
                <a:gd name="connsiteY16" fmla="*/ 2660579 h 3424322"/>
                <a:gd name="connsiteX17" fmla="*/ 3457002 w 3835368"/>
                <a:gd name="connsiteY17" fmla="*/ 1680299 h 3424322"/>
                <a:gd name="connsiteX18" fmla="*/ 2842158 w 3835368"/>
                <a:gd name="connsiteY18" fmla="*/ 700019 h 3424322"/>
                <a:gd name="connsiteX19" fmla="*/ 2543879 w 3835368"/>
                <a:gd name="connsiteY19" fmla="*/ 487921 h 3424322"/>
                <a:gd name="connsiteX20" fmla="*/ 2481449 w 3835368"/>
                <a:gd name="connsiteY20" fmla="*/ 467313 h 3424322"/>
                <a:gd name="connsiteX21" fmla="*/ 2481449 w 3835368"/>
                <a:gd name="connsiteY21" fmla="*/ 451461 h 3424322"/>
                <a:gd name="connsiteX22" fmla="*/ 2485863 w 3835368"/>
                <a:gd name="connsiteY22" fmla="*/ 452095 h 3424322"/>
                <a:gd name="connsiteX23" fmla="*/ 2223214 w 3835368"/>
                <a:gd name="connsiteY23" fmla="*/ 314184 h 3424322"/>
                <a:gd name="connsiteX24" fmla="*/ 1853362 w 3835368"/>
                <a:gd name="connsiteY24" fmla="*/ 121425 h 3424322"/>
                <a:gd name="connsiteX25" fmla="*/ 2747251 w 3835368"/>
                <a:gd name="connsiteY25" fmla="*/ 1686005 h 3424322"/>
                <a:gd name="connsiteX26" fmla="*/ 2746936 w 3835368"/>
                <a:gd name="connsiteY26" fmla="*/ 1686323 h 3424322"/>
                <a:gd name="connsiteX27" fmla="*/ 1865343 w 3835368"/>
                <a:gd name="connsiteY27" fmla="*/ 3241075 h 3424322"/>
                <a:gd name="connsiteX28" fmla="*/ 2157000 w 3835368"/>
                <a:gd name="connsiteY28" fmla="*/ 3077483 h 3424322"/>
                <a:gd name="connsiteX29" fmla="*/ 2157000 w 3835368"/>
                <a:gd name="connsiteY29" fmla="*/ 3067338 h 3424322"/>
                <a:gd name="connsiteX30" fmla="*/ 2178441 w 3835368"/>
                <a:gd name="connsiteY30" fmla="*/ 3062582 h 3424322"/>
                <a:gd name="connsiteX31" fmla="*/ 2512979 w 3835368"/>
                <a:gd name="connsiteY31" fmla="*/ 2789296 h 3424322"/>
                <a:gd name="connsiteX32" fmla="*/ 3093771 w 3835368"/>
                <a:gd name="connsiteY32" fmla="*/ 1682835 h 3424322"/>
                <a:gd name="connsiteX33" fmla="*/ 2512979 w 3835368"/>
                <a:gd name="connsiteY33" fmla="*/ 576374 h 3424322"/>
                <a:gd name="connsiteX34" fmla="*/ 2164568 w 3835368"/>
                <a:gd name="connsiteY34" fmla="*/ 293577 h 3424322"/>
                <a:gd name="connsiteX35" fmla="*/ 2157315 w 3835368"/>
                <a:gd name="connsiteY35" fmla="*/ 292309 h 3424322"/>
                <a:gd name="connsiteX36" fmla="*/ 2157315 w 3835368"/>
                <a:gd name="connsiteY36" fmla="*/ 288504 h 3424322"/>
                <a:gd name="connsiteX37" fmla="*/ 1853362 w 3835368"/>
                <a:gd name="connsiteY37" fmla="*/ 121425 h 3424322"/>
                <a:gd name="connsiteX38" fmla="*/ 609799 w 3835368"/>
                <a:gd name="connsiteY38" fmla="*/ 317 h 3424322"/>
                <a:gd name="connsiteX39" fmla="*/ 626825 w 3835368"/>
                <a:gd name="connsiteY39" fmla="*/ 317 h 3424322"/>
                <a:gd name="connsiteX40" fmla="*/ 933932 w 3835368"/>
                <a:gd name="connsiteY40" fmla="*/ 1700589 h 3424322"/>
                <a:gd name="connsiteX41" fmla="*/ 617681 w 3835368"/>
                <a:gd name="connsiteY41" fmla="*/ 3424322 h 3424322"/>
                <a:gd name="connsiteX42" fmla="*/ 600655 w 3835368"/>
                <a:gd name="connsiteY42" fmla="*/ 3424322 h 3424322"/>
                <a:gd name="connsiteX43" fmla="*/ 918167 w 3835368"/>
                <a:gd name="connsiteY43" fmla="*/ 1700589 h 3424322"/>
                <a:gd name="connsiteX44" fmla="*/ 609799 w 3835368"/>
                <a:gd name="connsiteY44" fmla="*/ 317 h 3424322"/>
                <a:gd name="connsiteX45" fmla="*/ 312782 w 3835368"/>
                <a:gd name="connsiteY45" fmla="*/ 317 h 3424322"/>
                <a:gd name="connsiteX46" fmla="*/ 329178 w 3835368"/>
                <a:gd name="connsiteY46" fmla="*/ 317 h 3424322"/>
                <a:gd name="connsiteX47" fmla="*/ 571332 w 3835368"/>
                <a:gd name="connsiteY47" fmla="*/ 1703443 h 3424322"/>
                <a:gd name="connsiteX48" fmla="*/ 323818 w 3835368"/>
                <a:gd name="connsiteY48" fmla="*/ 3424322 h 3424322"/>
                <a:gd name="connsiteX49" fmla="*/ 307422 w 3835368"/>
                <a:gd name="connsiteY49" fmla="*/ 3424322 h 3424322"/>
                <a:gd name="connsiteX50" fmla="*/ 555567 w 3835368"/>
                <a:gd name="connsiteY50" fmla="*/ 1703443 h 3424322"/>
                <a:gd name="connsiteX51" fmla="*/ 312782 w 3835368"/>
                <a:gd name="connsiteY51" fmla="*/ 317 h 3424322"/>
                <a:gd name="connsiteX52" fmla="*/ 2838 w 3835368"/>
                <a:gd name="connsiteY52" fmla="*/ 317 h 3424322"/>
                <a:gd name="connsiteX53" fmla="*/ 19234 w 3835368"/>
                <a:gd name="connsiteY53" fmla="*/ 317 h 3424322"/>
                <a:gd name="connsiteX54" fmla="*/ 208732 w 3835368"/>
                <a:gd name="connsiteY54" fmla="*/ 1706296 h 3424322"/>
                <a:gd name="connsiteX55" fmla="*/ 16396 w 3835368"/>
                <a:gd name="connsiteY55" fmla="*/ 3424322 h 3424322"/>
                <a:gd name="connsiteX56" fmla="*/ 0 w 3835368"/>
                <a:gd name="connsiteY56" fmla="*/ 3424322 h 3424322"/>
                <a:gd name="connsiteX57" fmla="*/ 192967 w 3835368"/>
                <a:gd name="connsiteY57" fmla="*/ 1706296 h 3424322"/>
                <a:gd name="connsiteX58" fmla="*/ 2838 w 3835368"/>
                <a:gd name="connsiteY58" fmla="*/ 317 h 3424322"/>
                <a:gd name="connsiteX59" fmla="*/ 890420 w 3835368"/>
                <a:gd name="connsiteY59" fmla="*/ 317 h 3424322"/>
                <a:gd name="connsiteX60" fmla="*/ 908077 w 3835368"/>
                <a:gd name="connsiteY60" fmla="*/ 317 h 3424322"/>
                <a:gd name="connsiteX61" fmla="*/ 1296533 w 3835368"/>
                <a:gd name="connsiteY61" fmla="*/ 1697419 h 3424322"/>
                <a:gd name="connsiteX62" fmla="*/ 893258 w 3835368"/>
                <a:gd name="connsiteY62" fmla="*/ 3424322 h 3424322"/>
                <a:gd name="connsiteX63" fmla="*/ 875601 w 3835368"/>
                <a:gd name="connsiteY63" fmla="*/ 3424322 h 3424322"/>
                <a:gd name="connsiteX64" fmla="*/ 1280768 w 3835368"/>
                <a:gd name="connsiteY64" fmla="*/ 1697419 h 3424322"/>
                <a:gd name="connsiteX65" fmla="*/ 890420 w 3835368"/>
                <a:gd name="connsiteY65" fmla="*/ 317 h 3424322"/>
                <a:gd name="connsiteX66" fmla="*/ 1374414 w 3835368"/>
                <a:gd name="connsiteY66" fmla="*/ 317 h 3424322"/>
                <a:gd name="connsiteX67" fmla="*/ 1394593 w 3835368"/>
                <a:gd name="connsiteY67" fmla="*/ 317 h 3424322"/>
                <a:gd name="connsiteX68" fmla="*/ 1540895 w 3835368"/>
                <a:gd name="connsiteY68" fmla="*/ 198782 h 3424322"/>
                <a:gd name="connsiteX69" fmla="*/ 2021735 w 3835368"/>
                <a:gd name="connsiteY69" fmla="*/ 1691712 h 3424322"/>
                <a:gd name="connsiteX70" fmla="*/ 2021104 w 3835368"/>
                <a:gd name="connsiteY70" fmla="*/ 1691712 h 3424322"/>
                <a:gd name="connsiteX71" fmla="*/ 1540264 w 3835368"/>
                <a:gd name="connsiteY71" fmla="*/ 3184642 h 3424322"/>
                <a:gd name="connsiteX72" fmla="*/ 1359594 w 3835368"/>
                <a:gd name="connsiteY72" fmla="*/ 3424322 h 3424322"/>
                <a:gd name="connsiteX73" fmla="*/ 1339415 w 3835368"/>
                <a:gd name="connsiteY73" fmla="*/ 3424322 h 3424322"/>
                <a:gd name="connsiteX74" fmla="*/ 1527337 w 3835368"/>
                <a:gd name="connsiteY74" fmla="*/ 3175765 h 3424322"/>
                <a:gd name="connsiteX75" fmla="*/ 2005654 w 3835368"/>
                <a:gd name="connsiteY75" fmla="*/ 1691712 h 3424322"/>
                <a:gd name="connsiteX76" fmla="*/ 1527652 w 3835368"/>
                <a:gd name="connsiteY76" fmla="*/ 207660 h 3424322"/>
                <a:gd name="connsiteX77" fmla="*/ 1374414 w 3835368"/>
                <a:gd name="connsiteY77" fmla="*/ 317 h 3424322"/>
                <a:gd name="connsiteX78" fmla="*/ 1148656 w 3835368"/>
                <a:gd name="connsiteY78" fmla="*/ 317 h 3424322"/>
                <a:gd name="connsiteX79" fmla="*/ 1165051 w 3835368"/>
                <a:gd name="connsiteY79" fmla="*/ 317 h 3424322"/>
                <a:gd name="connsiteX80" fmla="*/ 1659134 w 3835368"/>
                <a:gd name="connsiteY80" fmla="*/ 1694565 h 3424322"/>
                <a:gd name="connsiteX81" fmla="*/ 1142349 w 3835368"/>
                <a:gd name="connsiteY81" fmla="*/ 3424322 h 3424322"/>
                <a:gd name="connsiteX82" fmla="*/ 1126269 w 3835368"/>
                <a:gd name="connsiteY82" fmla="*/ 3424322 h 3424322"/>
                <a:gd name="connsiteX83" fmla="*/ 1643369 w 3835368"/>
                <a:gd name="connsiteY83" fmla="*/ 1694565 h 3424322"/>
                <a:gd name="connsiteX84" fmla="*/ 1148656 w 3835368"/>
                <a:gd name="connsiteY84" fmla="*/ 317 h 3424322"/>
                <a:gd name="connsiteX85" fmla="*/ 1650620 w 3835368"/>
                <a:gd name="connsiteY85" fmla="*/ 0 h 3424322"/>
                <a:gd name="connsiteX86" fmla="*/ 1680890 w 3835368"/>
                <a:gd name="connsiteY86" fmla="*/ 0 h 3424322"/>
                <a:gd name="connsiteX87" fmla="*/ 1833497 w 3835368"/>
                <a:gd name="connsiteY87" fmla="*/ 105573 h 3424322"/>
                <a:gd name="connsiteX88" fmla="*/ 1833497 w 3835368"/>
                <a:gd name="connsiteY88" fmla="*/ 102086 h 3424322"/>
                <a:gd name="connsiteX89" fmla="*/ 2174657 w 3835368"/>
                <a:gd name="connsiteY89" fmla="*/ 279627 h 3424322"/>
                <a:gd name="connsiteX90" fmla="*/ 2549239 w 3835368"/>
                <a:gd name="connsiteY90" fmla="*/ 472703 h 3424322"/>
                <a:gd name="connsiteX91" fmla="*/ 3179219 w 3835368"/>
                <a:gd name="connsiteY91" fmla="*/ 809080 h 3424322"/>
                <a:gd name="connsiteX92" fmla="*/ 3179534 w 3835368"/>
                <a:gd name="connsiteY92" fmla="*/ 809080 h 3424322"/>
                <a:gd name="connsiteX93" fmla="*/ 3835368 w 3835368"/>
                <a:gd name="connsiteY93" fmla="*/ 1676811 h 3424322"/>
                <a:gd name="connsiteX94" fmla="*/ 3179534 w 3835368"/>
                <a:gd name="connsiteY94" fmla="*/ 2544543 h 3424322"/>
                <a:gd name="connsiteX95" fmla="*/ 2574149 w 3835368"/>
                <a:gd name="connsiteY95" fmla="*/ 2871092 h 3424322"/>
                <a:gd name="connsiteX96" fmla="*/ 2190738 w 3835368"/>
                <a:gd name="connsiteY96" fmla="*/ 3074947 h 3424322"/>
                <a:gd name="connsiteX97" fmla="*/ 1837596 w 3835368"/>
                <a:gd name="connsiteY97" fmla="*/ 3262633 h 3424322"/>
                <a:gd name="connsiteX98" fmla="*/ 1581569 w 3835368"/>
                <a:gd name="connsiteY98" fmla="*/ 3424005 h 3424322"/>
                <a:gd name="connsiteX99" fmla="*/ 1534273 w 3835368"/>
                <a:gd name="connsiteY99" fmla="*/ 3424005 h 3424322"/>
                <a:gd name="connsiteX100" fmla="*/ 2185062 w 3835368"/>
                <a:gd name="connsiteY100" fmla="*/ 2918013 h 3424322"/>
                <a:gd name="connsiteX101" fmla="*/ 2731801 w 3835368"/>
                <a:gd name="connsiteY101" fmla="*/ 1685688 h 3424322"/>
                <a:gd name="connsiteX102" fmla="*/ 2185062 w 3835368"/>
                <a:gd name="connsiteY102" fmla="*/ 453364 h 3424322"/>
                <a:gd name="connsiteX103" fmla="*/ 1650620 w 3835368"/>
                <a:gd name="connsiteY103" fmla="*/ 0 h 3424322"/>
                <a:gd name="connsiteX104" fmla="*/ 1552876 w 3835368"/>
                <a:gd name="connsiteY104" fmla="*/ 0 h 3424322"/>
                <a:gd name="connsiteX105" fmla="*/ 1576524 w 3835368"/>
                <a:gd name="connsiteY105" fmla="*/ 0 h 3424322"/>
                <a:gd name="connsiteX106" fmla="*/ 1868811 w 3835368"/>
                <a:gd name="connsiteY106" fmla="*/ 320525 h 3424322"/>
                <a:gd name="connsiteX107" fmla="*/ 2384650 w 3835368"/>
                <a:gd name="connsiteY107" fmla="*/ 1688542 h 3424322"/>
                <a:gd name="connsiteX108" fmla="*/ 1868811 w 3835368"/>
                <a:gd name="connsiteY108" fmla="*/ 3056559 h 3424322"/>
                <a:gd name="connsiteX109" fmla="*/ 1868496 w 3835368"/>
                <a:gd name="connsiteY109" fmla="*/ 3056242 h 3424322"/>
                <a:gd name="connsiteX110" fmla="*/ 1523868 w 3835368"/>
                <a:gd name="connsiteY110" fmla="*/ 3424005 h 3424322"/>
                <a:gd name="connsiteX111" fmla="*/ 1499274 w 3835368"/>
                <a:gd name="connsiteY111" fmla="*/ 3424005 h 3424322"/>
                <a:gd name="connsiteX112" fmla="*/ 1856199 w 3835368"/>
                <a:gd name="connsiteY112" fmla="*/ 3046730 h 3424322"/>
                <a:gd name="connsiteX113" fmla="*/ 2368570 w 3835368"/>
                <a:gd name="connsiteY113" fmla="*/ 1688542 h 3424322"/>
                <a:gd name="connsiteX114" fmla="*/ 1856199 w 3835368"/>
                <a:gd name="connsiteY114" fmla="*/ 330353 h 3424322"/>
                <a:gd name="connsiteX115" fmla="*/ 1552876 w 3835368"/>
                <a:gd name="connsiteY115" fmla="*/ 0 h 34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835368" h="3424322">
                  <a:moveTo>
                    <a:pt x="2624913" y="522161"/>
                  </a:moveTo>
                  <a:cubicBezTo>
                    <a:pt x="2699009" y="571302"/>
                    <a:pt x="2776259" y="626783"/>
                    <a:pt x="2851617" y="687337"/>
                  </a:cubicBezTo>
                  <a:cubicBezTo>
                    <a:pt x="3134761" y="914336"/>
                    <a:pt x="3472452" y="1271003"/>
                    <a:pt x="3472452" y="1679982"/>
                  </a:cubicBezTo>
                  <a:cubicBezTo>
                    <a:pt x="3472452" y="2088960"/>
                    <a:pt x="3134761" y="2445627"/>
                    <a:pt x="2851617" y="2672626"/>
                  </a:cubicBezTo>
                  <a:cubicBezTo>
                    <a:pt x="2784457" y="2726523"/>
                    <a:pt x="2716351" y="2775981"/>
                    <a:pt x="2650137" y="2821000"/>
                  </a:cubicBezTo>
                  <a:lnTo>
                    <a:pt x="2650137" y="2821317"/>
                  </a:lnTo>
                  <a:cubicBezTo>
                    <a:pt x="3011161" y="2656457"/>
                    <a:pt x="3819288" y="2215141"/>
                    <a:pt x="3819288" y="1677446"/>
                  </a:cubicBezTo>
                  <a:cubicBezTo>
                    <a:pt x="3819288" y="1139750"/>
                    <a:pt x="2971748" y="676875"/>
                    <a:pt x="2624913" y="522161"/>
                  </a:cubicBezTo>
                  <a:close/>
                  <a:moveTo>
                    <a:pt x="2223214" y="314184"/>
                  </a:moveTo>
                  <a:cubicBezTo>
                    <a:pt x="2602211" y="586836"/>
                    <a:pt x="3109851" y="1107412"/>
                    <a:pt x="3109851" y="1683152"/>
                  </a:cubicBezTo>
                  <a:cubicBezTo>
                    <a:pt x="3109851" y="2258892"/>
                    <a:pt x="2620814" y="2760446"/>
                    <a:pt x="2244655" y="3036585"/>
                  </a:cubicBezTo>
                  <a:lnTo>
                    <a:pt x="2244970" y="3036902"/>
                  </a:lnTo>
                  <a:cubicBezTo>
                    <a:pt x="2307716" y="3008686"/>
                    <a:pt x="2397893" y="2962081"/>
                    <a:pt x="2502574" y="2898357"/>
                  </a:cubicBezTo>
                  <a:cubicBezTo>
                    <a:pt x="2492800" y="2901210"/>
                    <a:pt x="2485233" y="2903112"/>
                    <a:pt x="2481764" y="2903112"/>
                  </a:cubicBezTo>
                  <a:lnTo>
                    <a:pt x="2481764" y="2887261"/>
                  </a:lnTo>
                  <a:cubicBezTo>
                    <a:pt x="2489331" y="2887261"/>
                    <a:pt x="2520547" y="2876799"/>
                    <a:pt x="2568158" y="2857142"/>
                  </a:cubicBezTo>
                  <a:cubicBezTo>
                    <a:pt x="2654867" y="2801661"/>
                    <a:pt x="2748197" y="2736034"/>
                    <a:pt x="2842158" y="2660579"/>
                  </a:cubicBezTo>
                  <a:cubicBezTo>
                    <a:pt x="3122779" y="2435799"/>
                    <a:pt x="3457002" y="2082937"/>
                    <a:pt x="3457002" y="1680299"/>
                  </a:cubicBezTo>
                  <a:cubicBezTo>
                    <a:pt x="3457002" y="1277661"/>
                    <a:pt x="3122779" y="924798"/>
                    <a:pt x="2842158" y="700019"/>
                  </a:cubicBezTo>
                  <a:cubicBezTo>
                    <a:pt x="2739368" y="617589"/>
                    <a:pt x="2637210" y="546573"/>
                    <a:pt x="2543879" y="487921"/>
                  </a:cubicBezTo>
                  <a:cubicBezTo>
                    <a:pt x="2509826" y="474288"/>
                    <a:pt x="2487755" y="467313"/>
                    <a:pt x="2481449" y="467313"/>
                  </a:cubicBezTo>
                  <a:lnTo>
                    <a:pt x="2481449" y="451461"/>
                  </a:lnTo>
                  <a:cubicBezTo>
                    <a:pt x="2482395" y="451461"/>
                    <a:pt x="2484287" y="452095"/>
                    <a:pt x="2485863" y="452095"/>
                  </a:cubicBezTo>
                  <a:cubicBezTo>
                    <a:pt x="2375822" y="385835"/>
                    <a:pt x="2282807" y="339230"/>
                    <a:pt x="2223214" y="314184"/>
                  </a:cubicBezTo>
                  <a:close/>
                  <a:moveTo>
                    <a:pt x="1853362" y="121425"/>
                  </a:moveTo>
                  <a:cubicBezTo>
                    <a:pt x="2226683" y="414368"/>
                    <a:pt x="2747251" y="1008496"/>
                    <a:pt x="2747251" y="1686005"/>
                  </a:cubicBezTo>
                  <a:lnTo>
                    <a:pt x="2746936" y="1686323"/>
                  </a:lnTo>
                  <a:cubicBezTo>
                    <a:pt x="2746936" y="2356540"/>
                    <a:pt x="2237718" y="2944961"/>
                    <a:pt x="1865343" y="3241075"/>
                  </a:cubicBezTo>
                  <a:cubicBezTo>
                    <a:pt x="1922729" y="3222369"/>
                    <a:pt x="2029617" y="3164985"/>
                    <a:pt x="2157000" y="3077483"/>
                  </a:cubicBezTo>
                  <a:lnTo>
                    <a:pt x="2157000" y="3067338"/>
                  </a:lnTo>
                  <a:cubicBezTo>
                    <a:pt x="2161099" y="3067338"/>
                    <a:pt x="2168982" y="3065436"/>
                    <a:pt x="2178441" y="3062582"/>
                  </a:cubicBezTo>
                  <a:cubicBezTo>
                    <a:pt x="2283122" y="2989347"/>
                    <a:pt x="2399470" y="2896772"/>
                    <a:pt x="2512979" y="2789296"/>
                  </a:cubicBezTo>
                  <a:cubicBezTo>
                    <a:pt x="2777835" y="2537885"/>
                    <a:pt x="3093771" y="2142222"/>
                    <a:pt x="3093771" y="1682835"/>
                  </a:cubicBezTo>
                  <a:cubicBezTo>
                    <a:pt x="3093771" y="1223448"/>
                    <a:pt x="2777835" y="827468"/>
                    <a:pt x="2512979" y="576374"/>
                  </a:cubicBezTo>
                  <a:cubicBezTo>
                    <a:pt x="2394425" y="464143"/>
                    <a:pt x="2272717" y="368398"/>
                    <a:pt x="2164568" y="293577"/>
                  </a:cubicBezTo>
                  <a:cubicBezTo>
                    <a:pt x="2162045" y="292943"/>
                    <a:pt x="2159207" y="292309"/>
                    <a:pt x="2157315" y="292309"/>
                  </a:cubicBezTo>
                  <a:lnTo>
                    <a:pt x="2157315" y="288504"/>
                  </a:lnTo>
                  <a:cubicBezTo>
                    <a:pt x="2020158" y="194344"/>
                    <a:pt x="1906648" y="135058"/>
                    <a:pt x="1853362" y="121425"/>
                  </a:cubicBezTo>
                  <a:close/>
                  <a:moveTo>
                    <a:pt x="609799" y="317"/>
                  </a:moveTo>
                  <a:lnTo>
                    <a:pt x="626825" y="317"/>
                  </a:lnTo>
                  <a:cubicBezTo>
                    <a:pt x="764298" y="356350"/>
                    <a:pt x="933932" y="931456"/>
                    <a:pt x="933932" y="1700589"/>
                  </a:cubicBezTo>
                  <a:cubicBezTo>
                    <a:pt x="933932" y="2469722"/>
                    <a:pt x="756416" y="3071142"/>
                    <a:pt x="617681" y="3424322"/>
                  </a:cubicBezTo>
                  <a:lnTo>
                    <a:pt x="600655" y="3424322"/>
                  </a:lnTo>
                  <a:cubicBezTo>
                    <a:pt x="739389" y="3073362"/>
                    <a:pt x="918167" y="2454505"/>
                    <a:pt x="918167" y="1700589"/>
                  </a:cubicBezTo>
                  <a:cubicBezTo>
                    <a:pt x="918167" y="946674"/>
                    <a:pt x="746957" y="354131"/>
                    <a:pt x="609799" y="317"/>
                  </a:cubicBezTo>
                  <a:close/>
                  <a:moveTo>
                    <a:pt x="312782" y="317"/>
                  </a:moveTo>
                  <a:lnTo>
                    <a:pt x="329178" y="317"/>
                  </a:lnTo>
                  <a:cubicBezTo>
                    <a:pt x="486200" y="512016"/>
                    <a:pt x="571332" y="1097901"/>
                    <a:pt x="571332" y="1703443"/>
                  </a:cubicBezTo>
                  <a:cubicBezTo>
                    <a:pt x="571332" y="2308984"/>
                    <a:pt x="483993" y="2908502"/>
                    <a:pt x="323818" y="3424322"/>
                  </a:cubicBezTo>
                  <a:lnTo>
                    <a:pt x="307422" y="3424322"/>
                  </a:lnTo>
                  <a:cubicBezTo>
                    <a:pt x="467912" y="2908819"/>
                    <a:pt x="555567" y="2302009"/>
                    <a:pt x="555567" y="1703443"/>
                  </a:cubicBezTo>
                  <a:cubicBezTo>
                    <a:pt x="555567" y="1104876"/>
                    <a:pt x="470119" y="511698"/>
                    <a:pt x="312782" y="317"/>
                  </a:cubicBezTo>
                  <a:close/>
                  <a:moveTo>
                    <a:pt x="2838" y="317"/>
                  </a:moveTo>
                  <a:lnTo>
                    <a:pt x="19234" y="317"/>
                  </a:lnTo>
                  <a:cubicBezTo>
                    <a:pt x="142203" y="510113"/>
                    <a:pt x="208732" y="1095682"/>
                    <a:pt x="208732" y="1706296"/>
                  </a:cubicBezTo>
                  <a:cubicBezTo>
                    <a:pt x="208732" y="2316910"/>
                    <a:pt x="141257" y="2911673"/>
                    <a:pt x="16396" y="3424322"/>
                  </a:cubicBezTo>
                  <a:lnTo>
                    <a:pt x="0" y="3424322"/>
                  </a:lnTo>
                  <a:cubicBezTo>
                    <a:pt x="125176" y="2912307"/>
                    <a:pt x="192967" y="2312472"/>
                    <a:pt x="192967" y="1706296"/>
                  </a:cubicBezTo>
                  <a:cubicBezTo>
                    <a:pt x="192967" y="1100120"/>
                    <a:pt x="126122" y="509796"/>
                    <a:pt x="2838" y="317"/>
                  </a:cubicBezTo>
                  <a:close/>
                  <a:moveTo>
                    <a:pt x="890420" y="317"/>
                  </a:moveTo>
                  <a:lnTo>
                    <a:pt x="908077" y="317"/>
                  </a:lnTo>
                  <a:cubicBezTo>
                    <a:pt x="1063207" y="317355"/>
                    <a:pt x="1296533" y="898484"/>
                    <a:pt x="1296533" y="1697419"/>
                  </a:cubicBezTo>
                  <a:cubicBezTo>
                    <a:pt x="1296533" y="2496353"/>
                    <a:pt x="1047757" y="3116479"/>
                    <a:pt x="893258" y="3424322"/>
                  </a:cubicBezTo>
                  <a:lnTo>
                    <a:pt x="875601" y="3424322"/>
                  </a:lnTo>
                  <a:cubicBezTo>
                    <a:pt x="1029154" y="3120283"/>
                    <a:pt x="1280768" y="2473844"/>
                    <a:pt x="1280768" y="1697419"/>
                  </a:cubicBezTo>
                  <a:cubicBezTo>
                    <a:pt x="1280768" y="920994"/>
                    <a:pt x="1044604" y="313867"/>
                    <a:pt x="890420" y="317"/>
                  </a:cubicBezTo>
                  <a:close/>
                  <a:moveTo>
                    <a:pt x="1374414" y="317"/>
                  </a:moveTo>
                  <a:lnTo>
                    <a:pt x="1394593" y="317"/>
                  </a:lnTo>
                  <a:cubicBezTo>
                    <a:pt x="1443466" y="60871"/>
                    <a:pt x="1492653" y="127132"/>
                    <a:pt x="1540895" y="198782"/>
                  </a:cubicBezTo>
                  <a:cubicBezTo>
                    <a:pt x="1720619" y="466362"/>
                    <a:pt x="2021735" y="1015788"/>
                    <a:pt x="2021735" y="1691712"/>
                  </a:cubicBezTo>
                  <a:lnTo>
                    <a:pt x="2021104" y="1691712"/>
                  </a:lnTo>
                  <a:cubicBezTo>
                    <a:pt x="2021104" y="2367953"/>
                    <a:pt x="1719988" y="2917379"/>
                    <a:pt x="1540264" y="3184642"/>
                  </a:cubicBezTo>
                  <a:cubicBezTo>
                    <a:pt x="1480672" y="3273095"/>
                    <a:pt x="1419818" y="3352989"/>
                    <a:pt x="1359594" y="3424322"/>
                  </a:cubicBezTo>
                  <a:lnTo>
                    <a:pt x="1339415" y="3424322"/>
                  </a:lnTo>
                  <a:cubicBezTo>
                    <a:pt x="1401845" y="3351087"/>
                    <a:pt x="1465222" y="3268023"/>
                    <a:pt x="1527337" y="3175765"/>
                  </a:cubicBezTo>
                  <a:cubicBezTo>
                    <a:pt x="1706115" y="2909770"/>
                    <a:pt x="2005654" y="2363515"/>
                    <a:pt x="2005654" y="1691712"/>
                  </a:cubicBezTo>
                  <a:cubicBezTo>
                    <a:pt x="2005654" y="1019910"/>
                    <a:pt x="1706115" y="473654"/>
                    <a:pt x="1527652" y="207660"/>
                  </a:cubicBezTo>
                  <a:cubicBezTo>
                    <a:pt x="1477203" y="132205"/>
                    <a:pt x="1425493" y="63090"/>
                    <a:pt x="1374414" y="317"/>
                  </a:cubicBezTo>
                  <a:close/>
                  <a:moveTo>
                    <a:pt x="1148656" y="317"/>
                  </a:moveTo>
                  <a:lnTo>
                    <a:pt x="1165051" y="317"/>
                  </a:lnTo>
                  <a:cubicBezTo>
                    <a:pt x="1427700" y="421660"/>
                    <a:pt x="1659134" y="1009130"/>
                    <a:pt x="1659134" y="1694565"/>
                  </a:cubicBezTo>
                  <a:cubicBezTo>
                    <a:pt x="1659134" y="2380001"/>
                    <a:pt x="1414142" y="3002028"/>
                    <a:pt x="1142349" y="3424322"/>
                  </a:cubicBezTo>
                  <a:lnTo>
                    <a:pt x="1126269" y="3424322"/>
                  </a:lnTo>
                  <a:cubicBezTo>
                    <a:pt x="1397431" y="3004565"/>
                    <a:pt x="1643369" y="2362564"/>
                    <a:pt x="1643369" y="1694565"/>
                  </a:cubicBezTo>
                  <a:cubicBezTo>
                    <a:pt x="1643369" y="1026567"/>
                    <a:pt x="1410674" y="419124"/>
                    <a:pt x="1148656" y="317"/>
                  </a:cubicBezTo>
                  <a:close/>
                  <a:moveTo>
                    <a:pt x="1650620" y="0"/>
                  </a:moveTo>
                  <a:lnTo>
                    <a:pt x="1680890" y="0"/>
                  </a:lnTo>
                  <a:cubicBezTo>
                    <a:pt x="1726609" y="27899"/>
                    <a:pt x="1778004" y="63090"/>
                    <a:pt x="1833497" y="105573"/>
                  </a:cubicBezTo>
                  <a:lnTo>
                    <a:pt x="1833497" y="102086"/>
                  </a:lnTo>
                  <a:cubicBezTo>
                    <a:pt x="1876694" y="102086"/>
                    <a:pt x="2009753" y="166445"/>
                    <a:pt x="2174657" y="279627"/>
                  </a:cubicBezTo>
                  <a:cubicBezTo>
                    <a:pt x="2230151" y="294211"/>
                    <a:pt x="2376452" y="363959"/>
                    <a:pt x="2549239" y="472703"/>
                  </a:cubicBezTo>
                  <a:cubicBezTo>
                    <a:pt x="2669686" y="519624"/>
                    <a:pt x="2926975" y="640416"/>
                    <a:pt x="3179219" y="809080"/>
                  </a:cubicBezTo>
                  <a:lnTo>
                    <a:pt x="3179534" y="809080"/>
                  </a:lnTo>
                  <a:cubicBezTo>
                    <a:pt x="3478758" y="1009130"/>
                    <a:pt x="3835368" y="1322046"/>
                    <a:pt x="3835368" y="1676811"/>
                  </a:cubicBezTo>
                  <a:cubicBezTo>
                    <a:pt x="3835368" y="2031576"/>
                    <a:pt x="3478758" y="2344493"/>
                    <a:pt x="3179534" y="2544543"/>
                  </a:cubicBezTo>
                  <a:cubicBezTo>
                    <a:pt x="2943055" y="2702745"/>
                    <a:pt x="2702793" y="2818463"/>
                    <a:pt x="2574149" y="2871092"/>
                  </a:cubicBezTo>
                  <a:cubicBezTo>
                    <a:pt x="2405460" y="2978884"/>
                    <a:pt x="2258528" y="3052120"/>
                    <a:pt x="2190738" y="3074947"/>
                  </a:cubicBezTo>
                  <a:cubicBezTo>
                    <a:pt x="2022680" y="3192251"/>
                    <a:pt x="1885523" y="3259463"/>
                    <a:pt x="1837596" y="3262633"/>
                  </a:cubicBezTo>
                  <a:cubicBezTo>
                    <a:pt x="1735438" y="3341258"/>
                    <a:pt x="1645576" y="3396740"/>
                    <a:pt x="1581569" y="3424005"/>
                  </a:cubicBezTo>
                  <a:lnTo>
                    <a:pt x="1534273" y="3424005"/>
                  </a:lnTo>
                  <a:cubicBezTo>
                    <a:pt x="1644945" y="3396423"/>
                    <a:pt x="1926197" y="3205566"/>
                    <a:pt x="2185062" y="2918013"/>
                  </a:cubicBezTo>
                  <a:cubicBezTo>
                    <a:pt x="2636894" y="2416460"/>
                    <a:pt x="2731801" y="1971022"/>
                    <a:pt x="2731801" y="1685688"/>
                  </a:cubicBezTo>
                  <a:cubicBezTo>
                    <a:pt x="2731801" y="1400355"/>
                    <a:pt x="2636894" y="954917"/>
                    <a:pt x="2185062" y="453364"/>
                  </a:cubicBezTo>
                  <a:cubicBezTo>
                    <a:pt x="1993042" y="240314"/>
                    <a:pt x="1788724" y="79893"/>
                    <a:pt x="1650620" y="0"/>
                  </a:cubicBezTo>
                  <a:close/>
                  <a:moveTo>
                    <a:pt x="1552876" y="0"/>
                  </a:moveTo>
                  <a:lnTo>
                    <a:pt x="1576524" y="0"/>
                  </a:lnTo>
                  <a:cubicBezTo>
                    <a:pt x="1672061" y="88453"/>
                    <a:pt x="1772959" y="196880"/>
                    <a:pt x="1868811" y="320525"/>
                  </a:cubicBezTo>
                  <a:cubicBezTo>
                    <a:pt x="2061463" y="569082"/>
                    <a:pt x="2384650" y="1076659"/>
                    <a:pt x="2384650" y="1688542"/>
                  </a:cubicBezTo>
                  <a:cubicBezTo>
                    <a:pt x="2384650" y="2300424"/>
                    <a:pt x="2061463" y="2808318"/>
                    <a:pt x="1868811" y="3056559"/>
                  </a:cubicBezTo>
                  <a:lnTo>
                    <a:pt x="1868496" y="3056242"/>
                  </a:lnTo>
                  <a:cubicBezTo>
                    <a:pt x="1754986" y="3202713"/>
                    <a:pt x="1633909" y="3328260"/>
                    <a:pt x="1523868" y="3424005"/>
                  </a:cubicBezTo>
                  <a:lnTo>
                    <a:pt x="1499274" y="3424005"/>
                  </a:lnTo>
                  <a:cubicBezTo>
                    <a:pt x="1609315" y="3331113"/>
                    <a:pt x="1733861" y="3204298"/>
                    <a:pt x="1856199" y="3046730"/>
                  </a:cubicBezTo>
                  <a:cubicBezTo>
                    <a:pt x="2047589" y="2800075"/>
                    <a:pt x="2368570" y="2295669"/>
                    <a:pt x="2368570" y="1688542"/>
                  </a:cubicBezTo>
                  <a:cubicBezTo>
                    <a:pt x="2368570" y="1081415"/>
                    <a:pt x="2047589" y="577008"/>
                    <a:pt x="1856199" y="330353"/>
                  </a:cubicBezTo>
                  <a:cubicBezTo>
                    <a:pt x="1753410" y="197831"/>
                    <a:pt x="1649044" y="87185"/>
                    <a:pt x="1552876" y="0"/>
                  </a:cubicBezTo>
                  <a:close/>
                </a:path>
              </a:pathLst>
            </a:custGeom>
            <a:solidFill>
              <a:srgbClr val="0D004D"/>
            </a:solidFill>
            <a:ln w="20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lus Jakarta Sans Medium" panose="020B0604030504040204"/>
                <a:ea typeface="+mn-ea"/>
                <a:cs typeface="+mn-cs"/>
              </a:endParaRPr>
            </a:p>
          </p:txBody>
        </p:sp>
      </p:grpSp>
      <p:grpSp>
        <p:nvGrpSpPr>
          <p:cNvPr id="72" name="Group 71" descr="Pearson logo, Graphic Waves accent image">
            <a:extLst>
              <a:ext uri="{FF2B5EF4-FFF2-40B4-BE49-F238E27FC236}">
                <a16:creationId xmlns:a16="http://schemas.microsoft.com/office/drawing/2014/main" id="{26F73939-7B28-5AB5-A84E-E923B3E0561C}"/>
              </a:ext>
            </a:extLst>
          </p:cNvPr>
          <p:cNvGrpSpPr/>
          <p:nvPr userDrawn="1"/>
        </p:nvGrpSpPr>
        <p:grpSpPr bwMode="gray">
          <a:xfrm>
            <a:off x="3216271" y="-2"/>
            <a:ext cx="2990089" cy="3429002"/>
            <a:chOff x="3216271" y="-2"/>
            <a:chExt cx="2990089" cy="3429002"/>
          </a:xfrm>
        </p:grpSpPr>
        <p:pic>
          <p:nvPicPr>
            <p:cNvPr id="73" name="Graphic Waves" descr="Graphic Waves accent image">
              <a:extLst>
                <a:ext uri="{FF2B5EF4-FFF2-40B4-BE49-F238E27FC236}">
                  <a16:creationId xmlns:a16="http://schemas.microsoft.com/office/drawing/2014/main" id="{8B3889FA-B81F-DA53-036A-0F8C91695850}"/>
                </a:ext>
                <a:ext uri="{C183D7F6-B498-43B3-948B-1728B52AA6E4}">
                  <adec:decorative xmlns:adec="http://schemas.microsoft.com/office/drawing/2017/decorative" val="0"/>
                </a:ext>
              </a:extLst>
            </p:cNvPr>
            <p:cNvPicPr/>
            <p:nvPr/>
          </p:nvPicPr>
          <p:blipFill>
            <a:blip r:embed="rId24" cstate="screen">
              <a:extLst>
                <a:ext uri="{28A0092B-C50C-407E-A947-70E740481C1C}">
                  <a14:useLocalDpi xmlns:a14="http://schemas.microsoft.com/office/drawing/2010/main"/>
                </a:ext>
              </a:extLst>
            </a:blip>
            <a:srcRect/>
            <a:stretch/>
          </p:blipFill>
          <p:spPr bwMode="gray">
            <a:xfrm rot="16200000">
              <a:off x="2996815" y="219454"/>
              <a:ext cx="3429002" cy="2990089"/>
            </a:xfrm>
            <a:prstGeom prst="rect">
              <a:avLst/>
            </a:prstGeom>
          </p:spPr>
        </p:pic>
        <p:pic>
          <p:nvPicPr>
            <p:cNvPr id="74" name="Pearson Logo" descr="Pearson Logo">
              <a:extLst>
                <a:ext uri="{FF2B5EF4-FFF2-40B4-BE49-F238E27FC236}">
                  <a16:creationId xmlns:a16="http://schemas.microsoft.com/office/drawing/2014/main" id="{61EE9138-C0BD-1933-F011-16F8029DABE6}"/>
                </a:ext>
                <a:ext uri="{C183D7F6-B498-43B3-948B-1728B52AA6E4}">
                  <adec:decorative xmlns:adec="http://schemas.microsoft.com/office/drawing/2017/decorative" val="0"/>
                </a:ext>
              </a:extLst>
            </p:cNvPr>
            <p:cNvPicPr/>
            <p:nvPr/>
          </p:nvPicPr>
          <p:blipFill>
            <a:blip r:embed="rId25">
              <a:extLst>
                <a:ext uri="{96DAC541-7B7A-43D3-8B79-37D633B846F1}">
                  <asvg:svgBlip xmlns:asvg="http://schemas.microsoft.com/office/drawing/2016/SVG/main" r:embed="rId26"/>
                </a:ext>
              </a:extLst>
            </a:blip>
            <a:stretch>
              <a:fillRect/>
            </a:stretch>
          </p:blipFill>
          <p:spPr bwMode="gray">
            <a:xfrm>
              <a:off x="3782677" y="1528770"/>
              <a:ext cx="1857278" cy="371456"/>
            </a:xfrm>
            <a:prstGeom prst="rect">
              <a:avLst/>
            </a:prstGeom>
          </p:spPr>
        </p:pic>
      </p:grpSp>
      <p:sp>
        <p:nvSpPr>
          <p:cNvPr id="2" name="Text 2">
            <a:extLst>
              <a:ext uri="{FF2B5EF4-FFF2-40B4-BE49-F238E27FC236}">
                <a16:creationId xmlns:a16="http://schemas.microsoft.com/office/drawing/2014/main" id="{EA85B707-D97D-A86D-9FA8-6FB12A503730}"/>
              </a:ext>
            </a:extLst>
          </p:cNvPr>
          <p:cNvSpPr>
            <a:spLocks/>
          </p:cNvSpPr>
          <p:nvPr userDrawn="1"/>
        </p:nvSpPr>
        <p:spPr>
          <a:xfrm>
            <a:off x="440675" y="3280684"/>
            <a:ext cx="2410101" cy="90666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noProof="1">
                <a:solidFill>
                  <a:schemeClr val="tx2"/>
                </a:solidFill>
              </a:rPr>
              <a:t>For more information about the brand and to access downloadable brand assets, go to </a:t>
            </a:r>
            <a:r>
              <a:rPr lang="en-US" sz="1100" b="1" noProof="1">
                <a:solidFill>
                  <a:schemeClr val="tx2"/>
                </a:solidFill>
                <a:hlinkClick r:id="rId27">
                  <a:extLst>
                    <a:ext uri="{A12FA001-AC4F-418D-AE19-62706E023703}">
                      <ahyp:hlinkClr xmlns:ahyp="http://schemas.microsoft.com/office/drawing/2018/hyperlinkcolor" val="tx"/>
                    </a:ext>
                  </a:extLst>
                </a:hlinkClick>
              </a:rPr>
              <a:t>Pearson Brand Hub</a:t>
            </a:r>
            <a:r>
              <a:rPr lang="en-US" sz="1100" b="1" i="0" noProof="1">
                <a:solidFill>
                  <a:schemeClr val="tx2"/>
                </a:solidFill>
                <a:effectLst/>
              </a:rPr>
              <a:t>.</a:t>
            </a:r>
            <a:endParaRPr lang="en-US" sz="1100">
              <a:solidFill>
                <a:schemeClr val="tx2"/>
              </a:solidFill>
            </a:endParaRPr>
          </a:p>
        </p:txBody>
      </p:sp>
    </p:spTree>
    <p:extLst>
      <p:ext uri="{BB962C8B-B14F-4D97-AF65-F5344CB8AC3E}">
        <p14:creationId xmlns:p14="http://schemas.microsoft.com/office/powerpoint/2010/main" val="19956531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User Guide: PowerPoint Template Overview">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Section">
            <a:extLst>
              <a:ext uri="{FF2B5EF4-FFF2-40B4-BE49-F238E27FC236}">
                <a16:creationId xmlns:a16="http://schemas.microsoft.com/office/drawing/2014/main" id="{BFCB3A81-1EE5-0199-ACC2-9BC7391F76DA}"/>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template 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noProof="0"/>
              <a:t>This PowerPoint template includes a variety of slide layouts to help you craft your presentation or document.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grpSp>
        <p:nvGrpSpPr>
          <p:cNvPr id="23" name="Group 22" descr="Slide Preview">
            <a:extLst>
              <a:ext uri="{FF2B5EF4-FFF2-40B4-BE49-F238E27FC236}">
                <a16:creationId xmlns:a16="http://schemas.microsoft.com/office/drawing/2014/main" id="{795660F2-A973-1C54-CBC9-B909B929814D}"/>
              </a:ext>
            </a:extLst>
          </p:cNvPr>
          <p:cNvGrpSpPr/>
          <p:nvPr userDrawn="1"/>
        </p:nvGrpSpPr>
        <p:grpSpPr>
          <a:xfrm>
            <a:off x="4160429" y="552450"/>
            <a:ext cx="7133042" cy="5795299"/>
            <a:chOff x="4160429" y="552450"/>
            <a:chExt cx="7133042" cy="5795299"/>
          </a:xfrm>
        </p:grpSpPr>
        <p:pic>
          <p:nvPicPr>
            <p:cNvPr id="24" name="Picture 23">
              <a:extLst>
                <a:ext uri="{FF2B5EF4-FFF2-40B4-BE49-F238E27FC236}">
                  <a16:creationId xmlns:a16="http://schemas.microsoft.com/office/drawing/2014/main" id="{CD27239C-4E9E-3E27-5306-FEDB30F23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160439" y="552450"/>
              <a:ext cx="1105408" cy="621792"/>
            </a:xfrm>
            <a:prstGeom prst="rect">
              <a:avLst/>
            </a:prstGeom>
          </p:spPr>
        </p:pic>
        <p:pic>
          <p:nvPicPr>
            <p:cNvPr id="26" name="Picture 25">
              <a:extLst>
                <a:ext uri="{FF2B5EF4-FFF2-40B4-BE49-F238E27FC236}">
                  <a16:creationId xmlns:a16="http://schemas.microsoft.com/office/drawing/2014/main" id="{4CC4A9C9-E13C-8559-4999-219BE94B61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5365962" y="552450"/>
              <a:ext cx="1105408" cy="621792"/>
            </a:xfrm>
            <a:prstGeom prst="rect">
              <a:avLst/>
            </a:prstGeom>
          </p:spPr>
        </p:pic>
        <p:pic>
          <p:nvPicPr>
            <p:cNvPr id="28" name="Picture 27">
              <a:extLst>
                <a:ext uri="{FF2B5EF4-FFF2-40B4-BE49-F238E27FC236}">
                  <a16:creationId xmlns:a16="http://schemas.microsoft.com/office/drawing/2014/main" id="{D5350EC3-71E7-126B-3F50-4CBAAE7936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6571486" y="552450"/>
              <a:ext cx="1105408" cy="621792"/>
            </a:xfrm>
            <a:prstGeom prst="rect">
              <a:avLst/>
            </a:prstGeom>
          </p:spPr>
        </p:pic>
        <p:pic>
          <p:nvPicPr>
            <p:cNvPr id="29" name="Picture 28">
              <a:extLst>
                <a:ext uri="{FF2B5EF4-FFF2-40B4-BE49-F238E27FC236}">
                  <a16:creationId xmlns:a16="http://schemas.microsoft.com/office/drawing/2014/main" id="{59EA7322-BBC6-C4CC-9D13-EF15BA4FF67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gray">
            <a:xfrm>
              <a:off x="7777009" y="552450"/>
              <a:ext cx="1105408" cy="621792"/>
            </a:xfrm>
            <a:prstGeom prst="rect">
              <a:avLst/>
            </a:prstGeom>
          </p:spPr>
        </p:pic>
        <p:pic>
          <p:nvPicPr>
            <p:cNvPr id="30" name="Picture 29">
              <a:extLst>
                <a:ext uri="{FF2B5EF4-FFF2-40B4-BE49-F238E27FC236}">
                  <a16:creationId xmlns:a16="http://schemas.microsoft.com/office/drawing/2014/main" id="{BE02216C-4600-2DBD-CD4B-A47EF0B8860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gray">
            <a:xfrm>
              <a:off x="8982532" y="552450"/>
              <a:ext cx="1105408" cy="621792"/>
            </a:xfrm>
            <a:prstGeom prst="rect">
              <a:avLst/>
            </a:prstGeom>
          </p:spPr>
        </p:pic>
        <p:pic>
          <p:nvPicPr>
            <p:cNvPr id="31" name="Picture 30">
              <a:extLst>
                <a:ext uri="{FF2B5EF4-FFF2-40B4-BE49-F238E27FC236}">
                  <a16:creationId xmlns:a16="http://schemas.microsoft.com/office/drawing/2014/main" id="{F5620CB6-639A-BBDC-3B3E-D93AB3B3438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gray">
            <a:xfrm>
              <a:off x="10188056" y="552450"/>
              <a:ext cx="1105408" cy="621792"/>
            </a:xfrm>
            <a:prstGeom prst="rect">
              <a:avLst/>
            </a:prstGeom>
          </p:spPr>
        </p:pic>
        <p:pic>
          <p:nvPicPr>
            <p:cNvPr id="32" name="Picture 31">
              <a:extLst>
                <a:ext uri="{FF2B5EF4-FFF2-40B4-BE49-F238E27FC236}">
                  <a16:creationId xmlns:a16="http://schemas.microsoft.com/office/drawing/2014/main" id="{1A8F8122-215E-468A-7731-7E8D58E6B74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gray">
            <a:xfrm>
              <a:off x="4160429" y="1684957"/>
              <a:ext cx="1105408" cy="621792"/>
            </a:xfrm>
            <a:prstGeom prst="rect">
              <a:avLst/>
            </a:prstGeom>
          </p:spPr>
        </p:pic>
        <p:pic>
          <p:nvPicPr>
            <p:cNvPr id="33" name="Picture 32">
              <a:extLst>
                <a:ext uri="{FF2B5EF4-FFF2-40B4-BE49-F238E27FC236}">
                  <a16:creationId xmlns:a16="http://schemas.microsoft.com/office/drawing/2014/main" id="{D937E81F-4325-10BE-08B1-EFCD3296DA1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gray">
            <a:xfrm>
              <a:off x="5363876" y="1684957"/>
              <a:ext cx="1105408" cy="621792"/>
            </a:xfrm>
            <a:prstGeom prst="rect">
              <a:avLst/>
            </a:prstGeom>
          </p:spPr>
        </p:pic>
        <p:pic>
          <p:nvPicPr>
            <p:cNvPr id="34" name="Picture 33">
              <a:extLst>
                <a:ext uri="{FF2B5EF4-FFF2-40B4-BE49-F238E27FC236}">
                  <a16:creationId xmlns:a16="http://schemas.microsoft.com/office/drawing/2014/main" id="{A6FBFA6D-ACC5-B082-3B66-83E825C5B37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bwMode="gray">
            <a:xfrm>
              <a:off x="6569402" y="1684957"/>
              <a:ext cx="1105408" cy="621792"/>
            </a:xfrm>
            <a:prstGeom prst="rect">
              <a:avLst/>
            </a:prstGeom>
          </p:spPr>
        </p:pic>
        <p:pic>
          <p:nvPicPr>
            <p:cNvPr id="35" name="Picture 34">
              <a:extLst>
                <a:ext uri="{FF2B5EF4-FFF2-40B4-BE49-F238E27FC236}">
                  <a16:creationId xmlns:a16="http://schemas.microsoft.com/office/drawing/2014/main" id="{132D5C6A-4CE0-AF8C-73A9-A5D69EBE7EC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gray">
            <a:xfrm>
              <a:off x="7774929" y="1684957"/>
              <a:ext cx="1105408" cy="621792"/>
            </a:xfrm>
            <a:prstGeom prst="rect">
              <a:avLst/>
            </a:prstGeom>
          </p:spPr>
        </p:pic>
        <p:pic>
          <p:nvPicPr>
            <p:cNvPr id="36" name="Picture 35">
              <a:extLst>
                <a:ext uri="{FF2B5EF4-FFF2-40B4-BE49-F238E27FC236}">
                  <a16:creationId xmlns:a16="http://schemas.microsoft.com/office/drawing/2014/main" id="{79DB6AAE-22D8-8DA2-5590-6320220467C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bwMode="gray">
            <a:xfrm>
              <a:off x="8980456" y="1684957"/>
              <a:ext cx="1105408" cy="621792"/>
            </a:xfrm>
            <a:prstGeom prst="rect">
              <a:avLst/>
            </a:prstGeom>
          </p:spPr>
        </p:pic>
        <p:pic>
          <p:nvPicPr>
            <p:cNvPr id="37" name="Picture 36">
              <a:extLst>
                <a:ext uri="{FF2B5EF4-FFF2-40B4-BE49-F238E27FC236}">
                  <a16:creationId xmlns:a16="http://schemas.microsoft.com/office/drawing/2014/main" id="{DB9EDC68-1F62-24E3-E19B-83750D15245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bwMode="gray">
            <a:xfrm>
              <a:off x="10188063" y="1684957"/>
              <a:ext cx="1105408" cy="621792"/>
            </a:xfrm>
            <a:prstGeom prst="rect">
              <a:avLst/>
            </a:prstGeom>
          </p:spPr>
        </p:pic>
        <p:pic>
          <p:nvPicPr>
            <p:cNvPr id="38" name="Picture 37">
              <a:extLst>
                <a:ext uri="{FF2B5EF4-FFF2-40B4-BE49-F238E27FC236}">
                  <a16:creationId xmlns:a16="http://schemas.microsoft.com/office/drawing/2014/main" id="{73315036-C812-5B3C-1622-88FFCD9FF8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bwMode="gray">
            <a:xfrm>
              <a:off x="4160429" y="2410619"/>
              <a:ext cx="1105408" cy="621792"/>
            </a:xfrm>
            <a:prstGeom prst="rect">
              <a:avLst/>
            </a:prstGeom>
          </p:spPr>
        </p:pic>
        <p:pic>
          <p:nvPicPr>
            <p:cNvPr id="39" name="Picture 38">
              <a:extLst>
                <a:ext uri="{FF2B5EF4-FFF2-40B4-BE49-F238E27FC236}">
                  <a16:creationId xmlns:a16="http://schemas.microsoft.com/office/drawing/2014/main" id="{BAC0BFCC-E0D1-B13B-70CC-A2551F0EE6B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bwMode="gray">
            <a:xfrm>
              <a:off x="5365956" y="2411788"/>
              <a:ext cx="1105408" cy="621792"/>
            </a:xfrm>
            <a:prstGeom prst="rect">
              <a:avLst/>
            </a:prstGeom>
          </p:spPr>
        </p:pic>
        <p:pic>
          <p:nvPicPr>
            <p:cNvPr id="40" name="Picture 39">
              <a:extLst>
                <a:ext uri="{FF2B5EF4-FFF2-40B4-BE49-F238E27FC236}">
                  <a16:creationId xmlns:a16="http://schemas.microsoft.com/office/drawing/2014/main" id="{D8474758-8CEE-D95E-7797-439049A804EA}"/>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bwMode="gray">
            <a:xfrm>
              <a:off x="6571482" y="2411788"/>
              <a:ext cx="1105408" cy="621792"/>
            </a:xfrm>
            <a:prstGeom prst="rect">
              <a:avLst/>
            </a:prstGeom>
          </p:spPr>
        </p:pic>
        <p:pic>
          <p:nvPicPr>
            <p:cNvPr id="41" name="Picture 40">
              <a:extLst>
                <a:ext uri="{FF2B5EF4-FFF2-40B4-BE49-F238E27FC236}">
                  <a16:creationId xmlns:a16="http://schemas.microsoft.com/office/drawing/2014/main" id="{E89A5837-04CB-099D-6F1C-A79BF60A4455}"/>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bwMode="gray">
            <a:xfrm>
              <a:off x="7774929" y="2411788"/>
              <a:ext cx="1105408" cy="621792"/>
            </a:xfrm>
            <a:prstGeom prst="rect">
              <a:avLst/>
            </a:prstGeom>
          </p:spPr>
        </p:pic>
        <p:pic>
          <p:nvPicPr>
            <p:cNvPr id="42" name="Picture 41">
              <a:extLst>
                <a:ext uri="{FF2B5EF4-FFF2-40B4-BE49-F238E27FC236}">
                  <a16:creationId xmlns:a16="http://schemas.microsoft.com/office/drawing/2014/main" id="{EE39A879-50DD-C1A4-C2C2-0268750184B9}"/>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bwMode="gray">
            <a:xfrm>
              <a:off x="8980456" y="2411788"/>
              <a:ext cx="1105408" cy="621792"/>
            </a:xfrm>
            <a:prstGeom prst="rect">
              <a:avLst/>
            </a:prstGeom>
          </p:spPr>
        </p:pic>
        <p:pic>
          <p:nvPicPr>
            <p:cNvPr id="43" name="Picture 42">
              <a:extLst>
                <a:ext uri="{FF2B5EF4-FFF2-40B4-BE49-F238E27FC236}">
                  <a16:creationId xmlns:a16="http://schemas.microsoft.com/office/drawing/2014/main" id="{755866FD-87B7-1AD9-D5BB-4CBB64ADD92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bwMode="gray">
            <a:xfrm>
              <a:off x="10185983" y="2411788"/>
              <a:ext cx="1105408" cy="621792"/>
            </a:xfrm>
            <a:prstGeom prst="rect">
              <a:avLst/>
            </a:prstGeom>
          </p:spPr>
        </p:pic>
        <p:pic>
          <p:nvPicPr>
            <p:cNvPr id="44" name="Picture 43">
              <a:extLst>
                <a:ext uri="{FF2B5EF4-FFF2-40B4-BE49-F238E27FC236}">
                  <a16:creationId xmlns:a16="http://schemas.microsoft.com/office/drawing/2014/main" id="{883347F1-6567-29E6-D2BC-7CBC6D3E41F0}"/>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bwMode="gray">
            <a:xfrm>
              <a:off x="5365956" y="3543128"/>
              <a:ext cx="1105408" cy="621792"/>
            </a:xfrm>
            <a:prstGeom prst="rect">
              <a:avLst/>
            </a:prstGeom>
          </p:spPr>
        </p:pic>
        <p:pic>
          <p:nvPicPr>
            <p:cNvPr id="45" name="Picture 44">
              <a:extLst>
                <a:ext uri="{FF2B5EF4-FFF2-40B4-BE49-F238E27FC236}">
                  <a16:creationId xmlns:a16="http://schemas.microsoft.com/office/drawing/2014/main" id="{34FEE059-1C79-76C5-81AF-B1E7F8BF0432}"/>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bwMode="gray">
            <a:xfrm>
              <a:off x="6571482" y="3543128"/>
              <a:ext cx="1105408" cy="621792"/>
            </a:xfrm>
            <a:prstGeom prst="rect">
              <a:avLst/>
            </a:prstGeom>
          </p:spPr>
        </p:pic>
        <p:pic>
          <p:nvPicPr>
            <p:cNvPr id="46" name="Picture 45">
              <a:extLst>
                <a:ext uri="{FF2B5EF4-FFF2-40B4-BE49-F238E27FC236}">
                  <a16:creationId xmlns:a16="http://schemas.microsoft.com/office/drawing/2014/main" id="{7FAFDD96-C393-BC56-B04F-2942113F02C6}"/>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bwMode="gray">
            <a:xfrm>
              <a:off x="7777009" y="3543128"/>
              <a:ext cx="1105408" cy="621792"/>
            </a:xfrm>
            <a:prstGeom prst="rect">
              <a:avLst/>
            </a:prstGeom>
          </p:spPr>
        </p:pic>
        <p:pic>
          <p:nvPicPr>
            <p:cNvPr id="47" name="Picture 46">
              <a:extLst>
                <a:ext uri="{FF2B5EF4-FFF2-40B4-BE49-F238E27FC236}">
                  <a16:creationId xmlns:a16="http://schemas.microsoft.com/office/drawing/2014/main" id="{BB17D0E1-06C7-25F0-6C8D-24A2ACD1570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bwMode="gray">
            <a:xfrm>
              <a:off x="8982536" y="3543128"/>
              <a:ext cx="1105408" cy="621792"/>
            </a:xfrm>
            <a:prstGeom prst="rect">
              <a:avLst/>
            </a:prstGeom>
          </p:spPr>
        </p:pic>
        <p:pic>
          <p:nvPicPr>
            <p:cNvPr id="48" name="Picture 47">
              <a:extLst>
                <a:ext uri="{FF2B5EF4-FFF2-40B4-BE49-F238E27FC236}">
                  <a16:creationId xmlns:a16="http://schemas.microsoft.com/office/drawing/2014/main" id="{3D2E0097-C257-B820-226A-29921D001B69}"/>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bwMode="gray">
            <a:xfrm>
              <a:off x="10188063" y="3543128"/>
              <a:ext cx="1105408" cy="621792"/>
            </a:xfrm>
            <a:prstGeom prst="rect">
              <a:avLst/>
            </a:prstGeom>
          </p:spPr>
        </p:pic>
        <p:pic>
          <p:nvPicPr>
            <p:cNvPr id="49" name="Picture 48">
              <a:extLst>
                <a:ext uri="{FF2B5EF4-FFF2-40B4-BE49-F238E27FC236}">
                  <a16:creationId xmlns:a16="http://schemas.microsoft.com/office/drawing/2014/main" id="{FAC38B37-EF64-F832-6BDE-ED73BBDC78F1}"/>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bwMode="gray">
            <a:xfrm>
              <a:off x="5365956" y="4269958"/>
              <a:ext cx="1105408" cy="621792"/>
            </a:xfrm>
            <a:prstGeom prst="rect">
              <a:avLst/>
            </a:prstGeom>
          </p:spPr>
        </p:pic>
        <p:pic>
          <p:nvPicPr>
            <p:cNvPr id="50" name="Picture 49">
              <a:extLst>
                <a:ext uri="{FF2B5EF4-FFF2-40B4-BE49-F238E27FC236}">
                  <a16:creationId xmlns:a16="http://schemas.microsoft.com/office/drawing/2014/main" id="{E76B5754-5231-6A1C-C527-F834C94802BB}"/>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bwMode="gray">
            <a:xfrm>
              <a:off x="6571482" y="4269958"/>
              <a:ext cx="1105408" cy="621792"/>
            </a:xfrm>
            <a:prstGeom prst="rect">
              <a:avLst/>
            </a:prstGeom>
          </p:spPr>
        </p:pic>
        <p:pic>
          <p:nvPicPr>
            <p:cNvPr id="51" name="Picture 50">
              <a:extLst>
                <a:ext uri="{FF2B5EF4-FFF2-40B4-BE49-F238E27FC236}">
                  <a16:creationId xmlns:a16="http://schemas.microsoft.com/office/drawing/2014/main" id="{7AFBDA76-895B-04B7-4220-CC815CA11C51}"/>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bwMode="gray">
            <a:xfrm>
              <a:off x="7778031" y="4269958"/>
              <a:ext cx="1103364" cy="621792"/>
            </a:xfrm>
            <a:prstGeom prst="rect">
              <a:avLst/>
            </a:prstGeom>
          </p:spPr>
        </p:pic>
        <p:pic>
          <p:nvPicPr>
            <p:cNvPr id="52" name="Picture 51">
              <a:extLst>
                <a:ext uri="{FF2B5EF4-FFF2-40B4-BE49-F238E27FC236}">
                  <a16:creationId xmlns:a16="http://schemas.microsoft.com/office/drawing/2014/main" id="{8E9B7535-A1BC-7F46-B776-78109639127F}"/>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bwMode="gray">
            <a:xfrm>
              <a:off x="8983558" y="4269958"/>
              <a:ext cx="1103364" cy="621792"/>
            </a:xfrm>
            <a:prstGeom prst="rect">
              <a:avLst/>
            </a:prstGeom>
          </p:spPr>
        </p:pic>
        <p:pic>
          <p:nvPicPr>
            <p:cNvPr id="53" name="Picture 52">
              <a:extLst>
                <a:ext uri="{FF2B5EF4-FFF2-40B4-BE49-F238E27FC236}">
                  <a16:creationId xmlns:a16="http://schemas.microsoft.com/office/drawing/2014/main" id="{614132B1-D215-E968-3899-A2AC8862045D}"/>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bwMode="gray">
            <a:xfrm>
              <a:off x="10188063" y="4269958"/>
              <a:ext cx="1105408" cy="621792"/>
            </a:xfrm>
            <a:prstGeom prst="rect">
              <a:avLst/>
            </a:prstGeom>
          </p:spPr>
        </p:pic>
        <p:pic>
          <p:nvPicPr>
            <p:cNvPr id="54" name="Picture 53">
              <a:extLst>
                <a:ext uri="{FF2B5EF4-FFF2-40B4-BE49-F238E27FC236}">
                  <a16:creationId xmlns:a16="http://schemas.microsoft.com/office/drawing/2014/main" id="{D3A70C93-0ACC-204D-A432-8B93A28DB948}"/>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bwMode="gray">
            <a:xfrm>
              <a:off x="4160429" y="4996787"/>
              <a:ext cx="1105408" cy="621792"/>
            </a:xfrm>
            <a:prstGeom prst="rect">
              <a:avLst/>
            </a:prstGeom>
          </p:spPr>
        </p:pic>
        <p:pic>
          <p:nvPicPr>
            <p:cNvPr id="60" name="Picture 59">
              <a:extLst>
                <a:ext uri="{FF2B5EF4-FFF2-40B4-BE49-F238E27FC236}">
                  <a16:creationId xmlns:a16="http://schemas.microsoft.com/office/drawing/2014/main" id="{FED3F026-748A-2023-1CF9-FD80F52DB3A6}"/>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bwMode="gray">
            <a:xfrm>
              <a:off x="5365956" y="4996787"/>
              <a:ext cx="1105408" cy="621792"/>
            </a:xfrm>
            <a:prstGeom prst="rect">
              <a:avLst/>
            </a:prstGeom>
          </p:spPr>
        </p:pic>
        <p:pic>
          <p:nvPicPr>
            <p:cNvPr id="66" name="Picture 65">
              <a:extLst>
                <a:ext uri="{FF2B5EF4-FFF2-40B4-BE49-F238E27FC236}">
                  <a16:creationId xmlns:a16="http://schemas.microsoft.com/office/drawing/2014/main" id="{DD7CE829-C8EC-6192-1F31-08A2D200BC52}"/>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bwMode="gray">
            <a:xfrm>
              <a:off x="6571482" y="4996787"/>
              <a:ext cx="1105408" cy="621792"/>
            </a:xfrm>
            <a:prstGeom prst="rect">
              <a:avLst/>
            </a:prstGeom>
          </p:spPr>
        </p:pic>
        <p:pic>
          <p:nvPicPr>
            <p:cNvPr id="76" name="Picture 75">
              <a:extLst>
                <a:ext uri="{FF2B5EF4-FFF2-40B4-BE49-F238E27FC236}">
                  <a16:creationId xmlns:a16="http://schemas.microsoft.com/office/drawing/2014/main" id="{4EC736C4-87C8-E3A5-4649-272ABBBC4533}"/>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gray">
            <a:xfrm>
              <a:off x="4160429" y="5724787"/>
              <a:ext cx="1105408" cy="621792"/>
            </a:xfrm>
            <a:prstGeom prst="rect">
              <a:avLst/>
            </a:prstGeom>
            <a:ln w="3175">
              <a:solidFill>
                <a:srgbClr val="C1BFFF"/>
              </a:solidFill>
            </a:ln>
          </p:spPr>
        </p:pic>
        <p:pic>
          <p:nvPicPr>
            <p:cNvPr id="79" name="Picture 78">
              <a:extLst>
                <a:ext uri="{FF2B5EF4-FFF2-40B4-BE49-F238E27FC236}">
                  <a16:creationId xmlns:a16="http://schemas.microsoft.com/office/drawing/2014/main" id="{2139647E-7084-C988-BBAA-315FF0DF1F55}"/>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bwMode="gray">
            <a:xfrm>
              <a:off x="5365956" y="5725957"/>
              <a:ext cx="1105408" cy="621792"/>
            </a:xfrm>
            <a:prstGeom prst="rect">
              <a:avLst/>
            </a:prstGeom>
          </p:spPr>
        </p:pic>
        <p:pic>
          <p:nvPicPr>
            <p:cNvPr id="81" name="Picture 80">
              <a:extLst>
                <a:ext uri="{FF2B5EF4-FFF2-40B4-BE49-F238E27FC236}">
                  <a16:creationId xmlns:a16="http://schemas.microsoft.com/office/drawing/2014/main" id="{5BD7527B-CE87-869D-30A3-817A82440DB1}"/>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bwMode="gray">
            <a:xfrm>
              <a:off x="8982536" y="4996787"/>
              <a:ext cx="1105408" cy="621792"/>
            </a:xfrm>
            <a:prstGeom prst="rect">
              <a:avLst/>
            </a:prstGeom>
          </p:spPr>
        </p:pic>
        <p:pic>
          <p:nvPicPr>
            <p:cNvPr id="82" name="Picture 81">
              <a:extLst>
                <a:ext uri="{FF2B5EF4-FFF2-40B4-BE49-F238E27FC236}">
                  <a16:creationId xmlns:a16="http://schemas.microsoft.com/office/drawing/2014/main" id="{81ED6A5E-0371-C373-F18D-CFA5785CD9B0}"/>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bwMode="gray">
            <a:xfrm>
              <a:off x="6571482" y="5724787"/>
              <a:ext cx="1105408" cy="621792"/>
            </a:xfrm>
            <a:prstGeom prst="rect">
              <a:avLst/>
            </a:prstGeom>
          </p:spPr>
        </p:pic>
        <p:pic>
          <p:nvPicPr>
            <p:cNvPr id="83" name="Picture 82">
              <a:extLst>
                <a:ext uri="{FF2B5EF4-FFF2-40B4-BE49-F238E27FC236}">
                  <a16:creationId xmlns:a16="http://schemas.microsoft.com/office/drawing/2014/main" id="{8984C9CC-368A-4029-D1BC-939E46F40CC6}"/>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bwMode="gray">
            <a:xfrm>
              <a:off x="8984616" y="5724787"/>
              <a:ext cx="1105408" cy="621792"/>
            </a:xfrm>
            <a:prstGeom prst="rect">
              <a:avLst/>
            </a:prstGeom>
          </p:spPr>
        </p:pic>
        <p:pic>
          <p:nvPicPr>
            <p:cNvPr id="84" name="Picture 83">
              <a:extLst>
                <a:ext uri="{FF2B5EF4-FFF2-40B4-BE49-F238E27FC236}">
                  <a16:creationId xmlns:a16="http://schemas.microsoft.com/office/drawing/2014/main" id="{3C92276C-5CDC-F685-D3F9-E2486F943483}"/>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bwMode="gray">
            <a:xfrm>
              <a:off x="7774929" y="5724787"/>
              <a:ext cx="1105408" cy="621792"/>
            </a:xfrm>
            <a:prstGeom prst="rect">
              <a:avLst/>
            </a:prstGeom>
          </p:spPr>
        </p:pic>
        <p:pic>
          <p:nvPicPr>
            <p:cNvPr id="87" name="Picture 86">
              <a:extLst>
                <a:ext uri="{FF2B5EF4-FFF2-40B4-BE49-F238E27FC236}">
                  <a16:creationId xmlns:a16="http://schemas.microsoft.com/office/drawing/2014/main" id="{059E836F-2B00-A81C-5FBD-99195CCEC133}"/>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bwMode="gray">
            <a:xfrm>
              <a:off x="10188063" y="5724787"/>
              <a:ext cx="1105408" cy="621792"/>
            </a:xfrm>
            <a:prstGeom prst="rect">
              <a:avLst/>
            </a:prstGeom>
          </p:spPr>
        </p:pic>
        <p:pic>
          <p:nvPicPr>
            <p:cNvPr id="88" name="Picture 87">
              <a:extLst>
                <a:ext uri="{FF2B5EF4-FFF2-40B4-BE49-F238E27FC236}">
                  <a16:creationId xmlns:a16="http://schemas.microsoft.com/office/drawing/2014/main" id="{250E2C0C-640E-1EC9-8254-B45ED181423C}"/>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bwMode="gray">
            <a:xfrm>
              <a:off x="7777009" y="4996787"/>
              <a:ext cx="1105408" cy="621792"/>
            </a:xfrm>
            <a:prstGeom prst="rect">
              <a:avLst/>
            </a:prstGeom>
            <a:ln w="3175">
              <a:solidFill>
                <a:srgbClr val="C1BFFF"/>
              </a:solidFill>
            </a:ln>
          </p:spPr>
        </p:pic>
        <p:pic>
          <p:nvPicPr>
            <p:cNvPr id="89" name="Picture 88">
              <a:extLst>
                <a:ext uri="{FF2B5EF4-FFF2-40B4-BE49-F238E27FC236}">
                  <a16:creationId xmlns:a16="http://schemas.microsoft.com/office/drawing/2014/main" id="{73D3599F-D3C7-F989-203A-EE043AB2EF91}"/>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10188063" y="4996787"/>
              <a:ext cx="1105408" cy="621792"/>
            </a:xfrm>
            <a:prstGeom prst="rect">
              <a:avLst/>
            </a:prstGeom>
          </p:spPr>
        </p:pic>
        <p:pic>
          <p:nvPicPr>
            <p:cNvPr id="90" name="Picture 89">
              <a:extLst>
                <a:ext uri="{FF2B5EF4-FFF2-40B4-BE49-F238E27FC236}">
                  <a16:creationId xmlns:a16="http://schemas.microsoft.com/office/drawing/2014/main" id="{E495B4B1-8B6E-44F0-8837-BA0D467DEC9B}"/>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4160429" y="3544298"/>
              <a:ext cx="1105408" cy="621792"/>
            </a:xfrm>
            <a:prstGeom prst="rect">
              <a:avLst/>
            </a:prstGeom>
          </p:spPr>
        </p:pic>
        <p:pic>
          <p:nvPicPr>
            <p:cNvPr id="91" name="Picture 90">
              <a:extLst>
                <a:ext uri="{FF2B5EF4-FFF2-40B4-BE49-F238E27FC236}">
                  <a16:creationId xmlns:a16="http://schemas.microsoft.com/office/drawing/2014/main" id="{A694B096-DFD3-ACC0-EF48-D34C836372BD}"/>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4160429" y="4269958"/>
              <a:ext cx="1105408" cy="621792"/>
            </a:xfrm>
            <a:prstGeom prst="rect">
              <a:avLst/>
            </a:prstGeom>
          </p:spPr>
        </p:pic>
      </p:grpSp>
    </p:spTree>
    <p:extLst>
      <p:ext uri="{BB962C8B-B14F-4D97-AF65-F5344CB8AC3E}">
        <p14:creationId xmlns:p14="http://schemas.microsoft.com/office/powerpoint/2010/main" val="37648681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User Guide: Color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 name="Section">
            <a:extLst>
              <a:ext uri="{FF2B5EF4-FFF2-40B4-BE49-F238E27FC236}">
                <a16:creationId xmlns:a16="http://schemas.microsoft.com/office/drawing/2014/main" id="{267FD5A7-2F40-29A2-DD34-E71622772FE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Color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644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noProof="0"/>
              <a:t>Pearson Purple is the cornerstone of our brand identity. This lead color is the foundation for all design and branding touchpoints, supported by the primary purples.</a:t>
            </a:r>
          </a:p>
          <a:p>
            <a:r>
              <a:rPr lang="en-US" b="1" noProof="0"/>
              <a:t>Primary colors: </a:t>
            </a:r>
            <a:r>
              <a:rPr lang="en-US" noProof="0"/>
              <a:t>The key supporting colors, reinforcing Pearson Purple as the backbone of this brand system. Use these in backgrounds, gradients, and as primary colors within graphic elements.</a:t>
            </a:r>
          </a:p>
          <a:p>
            <a:r>
              <a:rPr lang="en-US" b="1" noProof="0"/>
              <a:t>Secondary color: </a:t>
            </a:r>
            <a:r>
              <a:rPr lang="en-US" noProof="0"/>
              <a:t>Use Amethyst to complement the primary palette and to emphasize shifts in content or highlight key messaging. </a:t>
            </a:r>
          </a:p>
          <a:p>
            <a:r>
              <a:rPr lang="en-US" b="1" noProof="0"/>
              <a:t>Accent colors: </a:t>
            </a:r>
            <a:r>
              <a:rPr lang="en-US" noProof="0"/>
              <a:t>Whenever possible, use the full-strength version of each accent color. When differentiation is needed, tints of these colors can be applied thoughtfully to maintain visual clarity and consistency.</a:t>
            </a:r>
          </a:p>
          <a:p>
            <a:endParaRPr lang="en-US" noProof="0"/>
          </a:p>
        </p:txBody>
      </p:sp>
      <p:grpSp>
        <p:nvGrpSpPr>
          <p:cNvPr id="20" name="Group 19">
            <a:extLst>
              <a:ext uri="{FF2B5EF4-FFF2-40B4-BE49-F238E27FC236}">
                <a16:creationId xmlns:a16="http://schemas.microsoft.com/office/drawing/2014/main" id="{D1107CD9-65E0-13D9-46AB-8F5EBBCC8A4D}"/>
              </a:ext>
              <a:ext uri="{C183D7F6-B498-43B3-948B-1728B52AA6E4}">
                <adec:decorative xmlns:adec="http://schemas.microsoft.com/office/drawing/2017/decorative" val="1"/>
              </a:ext>
            </a:extLst>
          </p:cNvPr>
          <p:cNvGrpSpPr/>
          <p:nvPr userDrawn="1"/>
        </p:nvGrpSpPr>
        <p:grpSpPr bwMode="gray">
          <a:xfrm>
            <a:off x="4294187" y="1185478"/>
            <a:ext cx="1730376" cy="4833245"/>
            <a:chOff x="4294187" y="1368396"/>
            <a:chExt cx="1730376" cy="4273416"/>
          </a:xfrm>
        </p:grpSpPr>
        <p:sp>
          <p:nvSpPr>
            <p:cNvPr id="21" name="Rectangle 20">
              <a:extLst>
                <a:ext uri="{FF2B5EF4-FFF2-40B4-BE49-F238E27FC236}">
                  <a16:creationId xmlns:a16="http://schemas.microsoft.com/office/drawing/2014/main" id="{6E986EC7-2AD2-DB77-AF26-C6EE859722EC}"/>
                </a:ext>
              </a:extLst>
            </p:cNvPr>
            <p:cNvSpPr/>
            <p:nvPr/>
          </p:nvSpPr>
          <p:spPr bwMode="gray">
            <a:xfrm>
              <a:off x="4294188" y="1368396"/>
              <a:ext cx="1730374"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2" name="Rectangle 21">
              <a:extLst>
                <a:ext uri="{FF2B5EF4-FFF2-40B4-BE49-F238E27FC236}">
                  <a16:creationId xmlns:a16="http://schemas.microsoft.com/office/drawing/2014/main" id="{0A324378-83D1-D5EF-0BBE-1EE2FF67E0F3}"/>
                </a:ext>
              </a:extLst>
            </p:cNvPr>
            <p:cNvSpPr/>
            <p:nvPr/>
          </p:nvSpPr>
          <p:spPr bwMode="gray">
            <a:xfrm>
              <a:off x="4294187" y="3545947"/>
              <a:ext cx="930483" cy="1110902"/>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3" name="Group 22">
              <a:extLst>
                <a:ext uri="{FF2B5EF4-FFF2-40B4-BE49-F238E27FC236}">
                  <a16:creationId xmlns:a16="http://schemas.microsoft.com/office/drawing/2014/main" id="{727E7931-7069-B7D5-BFF3-4D9B6A8D692E}"/>
                </a:ext>
              </a:extLst>
            </p:cNvPr>
            <p:cNvGrpSpPr/>
            <p:nvPr/>
          </p:nvGrpSpPr>
          <p:grpSpPr bwMode="gray">
            <a:xfrm>
              <a:off x="4294187" y="5083857"/>
              <a:ext cx="1730374" cy="557955"/>
              <a:chOff x="548639" y="5537577"/>
              <a:chExt cx="2667635" cy="640052"/>
            </a:xfrm>
          </p:grpSpPr>
          <p:sp>
            <p:nvSpPr>
              <p:cNvPr id="31" name="Rectangle 30">
                <a:extLst>
                  <a:ext uri="{FF2B5EF4-FFF2-40B4-BE49-F238E27FC236}">
                    <a16:creationId xmlns:a16="http://schemas.microsoft.com/office/drawing/2014/main" id="{037ECA06-D18B-8942-7506-9CB037696E8D}"/>
                  </a:ext>
                </a:extLst>
              </p:cNvPr>
              <p:cNvSpPr/>
              <p:nvPr/>
            </p:nvSpPr>
            <p:spPr bwMode="gray">
              <a:xfrm>
                <a:off x="548639" y="5537577"/>
                <a:ext cx="2667635" cy="213217"/>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2" name="Rectangle 31">
                <a:extLst>
                  <a:ext uri="{FF2B5EF4-FFF2-40B4-BE49-F238E27FC236}">
                    <a16:creationId xmlns:a16="http://schemas.microsoft.com/office/drawing/2014/main" id="{77973ED2-1002-5E34-F5B7-F2852DD59D30}"/>
                  </a:ext>
                </a:extLst>
              </p:cNvPr>
              <p:cNvSpPr/>
              <p:nvPr/>
            </p:nvSpPr>
            <p:spPr bwMode="gray">
              <a:xfrm>
                <a:off x="548639" y="5752812"/>
                <a:ext cx="2667635" cy="213218"/>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3" name="Rectangle 32">
                <a:extLst>
                  <a:ext uri="{FF2B5EF4-FFF2-40B4-BE49-F238E27FC236}">
                    <a16:creationId xmlns:a16="http://schemas.microsoft.com/office/drawing/2014/main" id="{25103BCF-85AC-430B-A63D-42C6A6AB8E7A}"/>
                  </a:ext>
                </a:extLst>
              </p:cNvPr>
              <p:cNvSpPr/>
              <p:nvPr/>
            </p:nvSpPr>
            <p:spPr bwMode="gray">
              <a:xfrm>
                <a:off x="548639" y="5964411"/>
                <a:ext cx="2667635" cy="213218"/>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4" name="Rectangle 23">
              <a:extLst>
                <a:ext uri="{FF2B5EF4-FFF2-40B4-BE49-F238E27FC236}">
                  <a16:creationId xmlns:a16="http://schemas.microsoft.com/office/drawing/2014/main" id="{0006FF7A-B2F1-65D5-E5F7-D46AB47010AF}"/>
                </a:ext>
              </a:extLst>
            </p:cNvPr>
            <p:cNvSpPr/>
            <p:nvPr/>
          </p:nvSpPr>
          <p:spPr bwMode="gray">
            <a:xfrm>
              <a:off x="5623493" y="1368396"/>
              <a:ext cx="401070"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Rectangle 24">
              <a:extLst>
                <a:ext uri="{FF2B5EF4-FFF2-40B4-BE49-F238E27FC236}">
                  <a16:creationId xmlns:a16="http://schemas.microsoft.com/office/drawing/2014/main" id="{7A7CA108-34F3-55BF-57C4-C08DFB86A5B3}"/>
                </a:ext>
              </a:extLst>
            </p:cNvPr>
            <p:cNvSpPr/>
            <p:nvPr/>
          </p:nvSpPr>
          <p:spPr bwMode="gray">
            <a:xfrm>
              <a:off x="5224670" y="3545947"/>
              <a:ext cx="799893" cy="1110902"/>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6" name="Group 25">
              <a:extLst>
                <a:ext uri="{FF2B5EF4-FFF2-40B4-BE49-F238E27FC236}">
                  <a16:creationId xmlns:a16="http://schemas.microsoft.com/office/drawing/2014/main" id="{F56274A5-8035-D7CC-D422-F52877731AA3}"/>
                </a:ext>
              </a:extLst>
            </p:cNvPr>
            <p:cNvGrpSpPr/>
            <p:nvPr/>
          </p:nvGrpSpPr>
          <p:grpSpPr bwMode="gray">
            <a:xfrm>
              <a:off x="5623493" y="5083857"/>
              <a:ext cx="401070" cy="557954"/>
              <a:chOff x="548639" y="5537577"/>
              <a:chExt cx="2667635" cy="640052"/>
            </a:xfrm>
          </p:grpSpPr>
          <p:sp>
            <p:nvSpPr>
              <p:cNvPr id="28" name="Rectangle 27">
                <a:extLst>
                  <a:ext uri="{FF2B5EF4-FFF2-40B4-BE49-F238E27FC236}">
                    <a16:creationId xmlns:a16="http://schemas.microsoft.com/office/drawing/2014/main" id="{8ACB260B-5130-A7C0-D074-374147DE992E}"/>
                  </a:ext>
                </a:extLst>
              </p:cNvPr>
              <p:cNvSpPr/>
              <p:nvPr/>
            </p:nvSpPr>
            <p:spPr bwMode="gray">
              <a:xfrm>
                <a:off x="548639" y="5537577"/>
                <a:ext cx="2667635" cy="213218"/>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9" name="Rectangle 28">
                <a:extLst>
                  <a:ext uri="{FF2B5EF4-FFF2-40B4-BE49-F238E27FC236}">
                    <a16:creationId xmlns:a16="http://schemas.microsoft.com/office/drawing/2014/main" id="{D90D97F1-4994-E763-7575-9C7294D22915}"/>
                  </a:ext>
                </a:extLst>
              </p:cNvPr>
              <p:cNvSpPr/>
              <p:nvPr/>
            </p:nvSpPr>
            <p:spPr bwMode="gray">
              <a:xfrm>
                <a:off x="548639" y="5752813"/>
                <a:ext cx="2667635" cy="213218"/>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0" name="Rectangle 29">
                <a:extLst>
                  <a:ext uri="{FF2B5EF4-FFF2-40B4-BE49-F238E27FC236}">
                    <a16:creationId xmlns:a16="http://schemas.microsoft.com/office/drawing/2014/main" id="{24DC421A-46CF-147D-E315-C11ED06596C6}"/>
                  </a:ext>
                </a:extLst>
              </p:cNvPr>
              <p:cNvSpPr/>
              <p:nvPr/>
            </p:nvSpPr>
            <p:spPr bwMode="gray">
              <a:xfrm>
                <a:off x="548639" y="5964411"/>
                <a:ext cx="2667635" cy="213218"/>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7" name="Rectangle 26">
              <a:extLst>
                <a:ext uri="{FF2B5EF4-FFF2-40B4-BE49-F238E27FC236}">
                  <a16:creationId xmlns:a16="http://schemas.microsoft.com/office/drawing/2014/main" id="{C5650621-A00F-C333-274D-C7A743B381FA}"/>
                </a:ext>
              </a:extLst>
            </p:cNvPr>
            <p:cNvSpPr/>
            <p:nvPr/>
          </p:nvSpPr>
          <p:spPr bwMode="gray">
            <a:xfrm>
              <a:off x="4294187" y="4648757"/>
              <a:ext cx="1730374" cy="442414"/>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34" name="Subhead 1">
            <a:extLst>
              <a:ext uri="{FF2B5EF4-FFF2-40B4-BE49-F238E27FC236}">
                <a16:creationId xmlns:a16="http://schemas.microsoft.com/office/drawing/2014/main" id="{052232CE-5162-C5BC-3B5C-E6129E74FC2C}"/>
              </a:ext>
            </a:extLst>
          </p:cNvPr>
          <p:cNvSpPr txBox="1">
            <a:spLocks/>
          </p:cNvSpPr>
          <p:nvPr userDrawn="1"/>
        </p:nvSpPr>
        <p:spPr bwMode="gray">
          <a:xfrm>
            <a:off x="7094973" y="938169"/>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Pearson Purple</a:t>
            </a:r>
          </a:p>
        </p:txBody>
      </p:sp>
      <p:cxnSp>
        <p:nvCxnSpPr>
          <p:cNvPr id="35" name="Straight Connector 34">
            <a:extLst>
              <a:ext uri="{FF2B5EF4-FFF2-40B4-BE49-F238E27FC236}">
                <a16:creationId xmlns:a16="http://schemas.microsoft.com/office/drawing/2014/main" id="{A876E7CF-68A5-1193-2438-A9FFF99E4169}"/>
              </a:ext>
              <a:ext uri="{C183D7F6-B498-43B3-948B-1728B52AA6E4}">
                <adec:decorative xmlns:adec="http://schemas.microsoft.com/office/drawing/2017/decorative" val="1"/>
              </a:ext>
            </a:extLst>
          </p:cNvPr>
          <p:cNvCxnSpPr>
            <a:cxnSpLocks/>
          </p:cNvCxnSpPr>
          <p:nvPr userDrawn="1"/>
        </p:nvCxnSpPr>
        <p:spPr bwMode="gray">
          <a:xfrm>
            <a:off x="7094972" y="118547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36" name="Swatch 1">
            <a:extLst>
              <a:ext uri="{FF2B5EF4-FFF2-40B4-BE49-F238E27FC236}">
                <a16:creationId xmlns:a16="http://schemas.microsoft.com/office/drawing/2014/main" id="{1CE9060D-0348-F49D-2593-609CB6832DD0}"/>
              </a:ext>
              <a:ext uri="{C183D7F6-B498-43B3-948B-1728B52AA6E4}">
                <adec:decorative xmlns:adec="http://schemas.microsoft.com/office/drawing/2017/decorative" val="1"/>
              </a:ext>
            </a:extLst>
          </p:cNvPr>
          <p:cNvSpPr/>
          <p:nvPr userDrawn="1"/>
        </p:nvSpPr>
        <p:spPr bwMode="gray">
          <a:xfrm>
            <a:off x="7094972" y="1270515"/>
            <a:ext cx="800175" cy="24436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37" name="Color 1">
            <a:extLst>
              <a:ext uri="{FF2B5EF4-FFF2-40B4-BE49-F238E27FC236}">
                <a16:creationId xmlns:a16="http://schemas.microsoft.com/office/drawing/2014/main" id="{4E5B2A94-D280-1CEA-36AD-3DC041FD9E6A}"/>
              </a:ext>
            </a:extLst>
          </p:cNvPr>
          <p:cNvSpPr txBox="1">
            <a:spLocks/>
          </p:cNvSpPr>
          <p:nvPr userDrawn="1"/>
        </p:nvSpPr>
        <p:spPr bwMode="gray">
          <a:xfrm>
            <a:off x="8029411" y="127051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Pearson Purple</a:t>
            </a:r>
          </a:p>
        </p:txBody>
      </p:sp>
      <p:sp>
        <p:nvSpPr>
          <p:cNvPr id="38" name="HEX 1">
            <a:extLst>
              <a:ext uri="{FF2B5EF4-FFF2-40B4-BE49-F238E27FC236}">
                <a16:creationId xmlns:a16="http://schemas.microsoft.com/office/drawing/2014/main" id="{0C326F51-2D19-C1F1-E825-5F7E224F9F3B}"/>
              </a:ext>
            </a:extLst>
          </p:cNvPr>
          <p:cNvSpPr txBox="1">
            <a:spLocks/>
          </p:cNvSpPr>
          <p:nvPr userDrawn="1"/>
        </p:nvSpPr>
        <p:spPr bwMode="gray">
          <a:xfrm>
            <a:off x="8971017" y="1270516"/>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#0D004D</a:t>
            </a:r>
          </a:p>
        </p:txBody>
      </p:sp>
      <p:sp>
        <p:nvSpPr>
          <p:cNvPr id="39" name="RGB 1">
            <a:extLst>
              <a:ext uri="{FF2B5EF4-FFF2-40B4-BE49-F238E27FC236}">
                <a16:creationId xmlns:a16="http://schemas.microsoft.com/office/drawing/2014/main" id="{629845AA-E2D2-0003-4C13-6046322A95E0}"/>
              </a:ext>
            </a:extLst>
          </p:cNvPr>
          <p:cNvSpPr txBox="1">
            <a:spLocks/>
          </p:cNvSpPr>
          <p:nvPr userDrawn="1"/>
        </p:nvSpPr>
        <p:spPr bwMode="gray">
          <a:xfrm>
            <a:off x="9765449" y="1270516"/>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R13 G0 B77</a:t>
            </a:r>
          </a:p>
        </p:txBody>
      </p:sp>
      <p:sp>
        <p:nvSpPr>
          <p:cNvPr id="40" name="Subhead 2">
            <a:extLst>
              <a:ext uri="{FF2B5EF4-FFF2-40B4-BE49-F238E27FC236}">
                <a16:creationId xmlns:a16="http://schemas.microsoft.com/office/drawing/2014/main" id="{D69037FD-5176-4397-664D-2A2294443715}"/>
              </a:ext>
            </a:extLst>
          </p:cNvPr>
          <p:cNvSpPr txBox="1">
            <a:spLocks/>
          </p:cNvSpPr>
          <p:nvPr userDrawn="1"/>
        </p:nvSpPr>
        <p:spPr bwMode="gray">
          <a:xfrm>
            <a:off x="7094973" y="1774883"/>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Primary Colors</a:t>
            </a:r>
          </a:p>
        </p:txBody>
      </p:sp>
      <p:cxnSp>
        <p:nvCxnSpPr>
          <p:cNvPr id="41" name="Straight Connector 40">
            <a:extLst>
              <a:ext uri="{FF2B5EF4-FFF2-40B4-BE49-F238E27FC236}">
                <a16:creationId xmlns:a16="http://schemas.microsoft.com/office/drawing/2014/main" id="{18890CAB-CB18-F8DC-DA2B-77F8A906FF73}"/>
              </a:ext>
              <a:ext uri="{C183D7F6-B498-43B3-948B-1728B52AA6E4}">
                <adec:decorative xmlns:adec="http://schemas.microsoft.com/office/drawing/2017/decorative" val="1"/>
              </a:ext>
            </a:extLst>
          </p:cNvPr>
          <p:cNvCxnSpPr>
            <a:cxnSpLocks/>
          </p:cNvCxnSpPr>
          <p:nvPr userDrawn="1"/>
        </p:nvCxnSpPr>
        <p:spPr bwMode="gray">
          <a:xfrm>
            <a:off x="7094972" y="2022019"/>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2" name="Swatch 2">
            <a:extLst>
              <a:ext uri="{FF2B5EF4-FFF2-40B4-BE49-F238E27FC236}">
                <a16:creationId xmlns:a16="http://schemas.microsoft.com/office/drawing/2014/main" id="{B4CC379D-2B26-06C3-B433-AC2F54D6A098}"/>
              </a:ext>
              <a:ext uri="{C183D7F6-B498-43B3-948B-1728B52AA6E4}">
                <adec:decorative xmlns:adec="http://schemas.microsoft.com/office/drawing/2017/decorative" val="1"/>
              </a:ext>
            </a:extLst>
          </p:cNvPr>
          <p:cNvSpPr/>
          <p:nvPr userDrawn="1"/>
        </p:nvSpPr>
        <p:spPr bwMode="gray">
          <a:xfrm>
            <a:off x="7094972" y="2082882"/>
            <a:ext cx="800175" cy="24436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rPr>
              <a:t>Text</a:t>
            </a:r>
          </a:p>
        </p:txBody>
      </p:sp>
      <p:sp>
        <p:nvSpPr>
          <p:cNvPr id="43" name="Color 2">
            <a:extLst>
              <a:ext uri="{FF2B5EF4-FFF2-40B4-BE49-F238E27FC236}">
                <a16:creationId xmlns:a16="http://schemas.microsoft.com/office/drawing/2014/main" id="{ACEB3293-F257-0271-2A15-9E55FE2F8444}"/>
              </a:ext>
            </a:extLst>
          </p:cNvPr>
          <p:cNvSpPr txBox="1">
            <a:spLocks/>
          </p:cNvSpPr>
          <p:nvPr userDrawn="1"/>
        </p:nvSpPr>
        <p:spPr bwMode="gray">
          <a:xfrm>
            <a:off x="8029411" y="208288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Light Purple</a:t>
            </a:r>
          </a:p>
        </p:txBody>
      </p:sp>
      <p:sp>
        <p:nvSpPr>
          <p:cNvPr id="44" name="HEX 2">
            <a:extLst>
              <a:ext uri="{FF2B5EF4-FFF2-40B4-BE49-F238E27FC236}">
                <a16:creationId xmlns:a16="http://schemas.microsoft.com/office/drawing/2014/main" id="{73A8D1E7-C90F-3253-DDE2-ED90603FBD48}"/>
              </a:ext>
            </a:extLst>
          </p:cNvPr>
          <p:cNvSpPr txBox="1">
            <a:spLocks/>
          </p:cNvSpPr>
          <p:nvPr userDrawn="1"/>
        </p:nvSpPr>
        <p:spPr bwMode="gray">
          <a:xfrm>
            <a:off x="8971017" y="208288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#C1BFFF</a:t>
            </a:r>
          </a:p>
        </p:txBody>
      </p:sp>
      <p:sp>
        <p:nvSpPr>
          <p:cNvPr id="45" name="RGB 2">
            <a:extLst>
              <a:ext uri="{FF2B5EF4-FFF2-40B4-BE49-F238E27FC236}">
                <a16:creationId xmlns:a16="http://schemas.microsoft.com/office/drawing/2014/main" id="{57F1D5CE-12CB-EC70-9F7A-958836867956}"/>
              </a:ext>
            </a:extLst>
          </p:cNvPr>
          <p:cNvSpPr txBox="1">
            <a:spLocks/>
          </p:cNvSpPr>
          <p:nvPr userDrawn="1"/>
        </p:nvSpPr>
        <p:spPr bwMode="gray">
          <a:xfrm>
            <a:off x="9765449" y="208288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R193 G191 B255</a:t>
            </a:r>
          </a:p>
        </p:txBody>
      </p:sp>
      <p:cxnSp>
        <p:nvCxnSpPr>
          <p:cNvPr id="46" name="Straight Connector 45">
            <a:extLst>
              <a:ext uri="{FF2B5EF4-FFF2-40B4-BE49-F238E27FC236}">
                <a16:creationId xmlns:a16="http://schemas.microsoft.com/office/drawing/2014/main" id="{5B0E85AD-5A5F-1607-2BD4-344A8FD66C96}"/>
              </a:ext>
              <a:ext uri="{C183D7F6-B498-43B3-948B-1728B52AA6E4}">
                <adec:decorative xmlns:adec="http://schemas.microsoft.com/office/drawing/2017/decorative" val="1"/>
              </a:ext>
            </a:extLst>
          </p:cNvPr>
          <p:cNvCxnSpPr>
            <a:cxnSpLocks/>
          </p:cNvCxnSpPr>
          <p:nvPr userDrawn="1"/>
        </p:nvCxnSpPr>
        <p:spPr bwMode="gray">
          <a:xfrm>
            <a:off x="7094972" y="2390083"/>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7" name="Swatch 3">
            <a:extLst>
              <a:ext uri="{FF2B5EF4-FFF2-40B4-BE49-F238E27FC236}">
                <a16:creationId xmlns:a16="http://schemas.microsoft.com/office/drawing/2014/main" id="{FACD8218-F95B-1BD2-E107-E86FF79E5167}"/>
              </a:ext>
              <a:ext uri="{C183D7F6-B498-43B3-948B-1728B52AA6E4}">
                <adec:decorative xmlns:adec="http://schemas.microsoft.com/office/drawing/2017/decorative" val="1"/>
              </a:ext>
            </a:extLst>
          </p:cNvPr>
          <p:cNvSpPr/>
          <p:nvPr userDrawn="1"/>
        </p:nvSpPr>
        <p:spPr bwMode="gray">
          <a:xfrm>
            <a:off x="7094972" y="2453362"/>
            <a:ext cx="800175" cy="24436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endParaRPr>
          </a:p>
        </p:txBody>
      </p:sp>
      <p:sp>
        <p:nvSpPr>
          <p:cNvPr id="48" name="Color 3">
            <a:extLst>
              <a:ext uri="{FF2B5EF4-FFF2-40B4-BE49-F238E27FC236}">
                <a16:creationId xmlns:a16="http://schemas.microsoft.com/office/drawing/2014/main" id="{34D8ACCD-355F-B4F3-9DCC-9D2063A75624}"/>
              </a:ext>
            </a:extLst>
          </p:cNvPr>
          <p:cNvSpPr txBox="1">
            <a:spLocks/>
          </p:cNvSpPr>
          <p:nvPr userDrawn="1"/>
        </p:nvSpPr>
        <p:spPr bwMode="gray">
          <a:xfrm>
            <a:off x="8029411" y="245336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Mist Purple</a:t>
            </a:r>
          </a:p>
        </p:txBody>
      </p:sp>
      <p:sp>
        <p:nvSpPr>
          <p:cNvPr id="49" name="HEX 3">
            <a:extLst>
              <a:ext uri="{FF2B5EF4-FFF2-40B4-BE49-F238E27FC236}">
                <a16:creationId xmlns:a16="http://schemas.microsoft.com/office/drawing/2014/main" id="{38604BEF-9E86-68CE-5660-C6AD4EB471BB}"/>
              </a:ext>
            </a:extLst>
          </p:cNvPr>
          <p:cNvSpPr txBox="1">
            <a:spLocks/>
          </p:cNvSpPr>
          <p:nvPr userDrawn="1"/>
        </p:nvSpPr>
        <p:spPr bwMode="gray">
          <a:xfrm>
            <a:off x="8971017" y="245336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#EDECF6</a:t>
            </a:r>
          </a:p>
        </p:txBody>
      </p:sp>
      <p:sp>
        <p:nvSpPr>
          <p:cNvPr id="50" name="RGB 3">
            <a:extLst>
              <a:ext uri="{FF2B5EF4-FFF2-40B4-BE49-F238E27FC236}">
                <a16:creationId xmlns:a16="http://schemas.microsoft.com/office/drawing/2014/main" id="{0D9BE44A-C2D2-7CCF-0B49-2E8C1EBB1751}"/>
              </a:ext>
            </a:extLst>
          </p:cNvPr>
          <p:cNvSpPr txBox="1">
            <a:spLocks/>
          </p:cNvSpPr>
          <p:nvPr userDrawn="1"/>
        </p:nvSpPr>
        <p:spPr bwMode="gray">
          <a:xfrm>
            <a:off x="9765449" y="245336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R237 G236 B246</a:t>
            </a:r>
          </a:p>
        </p:txBody>
      </p:sp>
      <p:sp>
        <p:nvSpPr>
          <p:cNvPr id="51" name="Subhead 3">
            <a:extLst>
              <a:ext uri="{FF2B5EF4-FFF2-40B4-BE49-F238E27FC236}">
                <a16:creationId xmlns:a16="http://schemas.microsoft.com/office/drawing/2014/main" id="{FD988E66-8E42-9FBF-A57A-BE979756051D}"/>
              </a:ext>
            </a:extLst>
          </p:cNvPr>
          <p:cNvSpPr txBox="1">
            <a:spLocks/>
          </p:cNvSpPr>
          <p:nvPr userDrawn="1"/>
        </p:nvSpPr>
        <p:spPr bwMode="gray">
          <a:xfrm>
            <a:off x="7094973" y="2931330"/>
            <a:ext cx="1115200"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Secondary Color</a:t>
            </a:r>
          </a:p>
        </p:txBody>
      </p:sp>
      <p:cxnSp>
        <p:nvCxnSpPr>
          <p:cNvPr id="52" name="Straight Connector 51">
            <a:extLst>
              <a:ext uri="{FF2B5EF4-FFF2-40B4-BE49-F238E27FC236}">
                <a16:creationId xmlns:a16="http://schemas.microsoft.com/office/drawing/2014/main" id="{776F1FEA-33F7-7BB2-7EE0-A8C1A473891F}"/>
              </a:ext>
              <a:ext uri="{C183D7F6-B498-43B3-948B-1728B52AA6E4}">
                <adec:decorative xmlns:adec="http://schemas.microsoft.com/office/drawing/2017/decorative" val="1"/>
              </a:ext>
            </a:extLst>
          </p:cNvPr>
          <p:cNvCxnSpPr>
            <a:cxnSpLocks/>
          </p:cNvCxnSpPr>
          <p:nvPr userDrawn="1"/>
        </p:nvCxnSpPr>
        <p:spPr bwMode="gray">
          <a:xfrm>
            <a:off x="7094972" y="3179215"/>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53" name="Swatch 4">
            <a:extLst>
              <a:ext uri="{FF2B5EF4-FFF2-40B4-BE49-F238E27FC236}">
                <a16:creationId xmlns:a16="http://schemas.microsoft.com/office/drawing/2014/main" id="{2A7595F5-D95F-C513-5A14-0B713B2A3BE1}"/>
              </a:ext>
              <a:ext uri="{C183D7F6-B498-43B3-948B-1728B52AA6E4}">
                <adec:decorative xmlns:adec="http://schemas.microsoft.com/office/drawing/2017/decorative" val="1"/>
              </a:ext>
            </a:extLst>
          </p:cNvPr>
          <p:cNvSpPr/>
          <p:nvPr userDrawn="1"/>
        </p:nvSpPr>
        <p:spPr bwMode="gray">
          <a:xfrm>
            <a:off x="7094972" y="3243212"/>
            <a:ext cx="800175" cy="24436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54" name="Color 4">
            <a:extLst>
              <a:ext uri="{FF2B5EF4-FFF2-40B4-BE49-F238E27FC236}">
                <a16:creationId xmlns:a16="http://schemas.microsoft.com/office/drawing/2014/main" id="{6DDE742A-49BE-D347-177C-8E62614B8298}"/>
              </a:ext>
            </a:extLst>
          </p:cNvPr>
          <p:cNvSpPr txBox="1">
            <a:spLocks/>
          </p:cNvSpPr>
          <p:nvPr userDrawn="1"/>
        </p:nvSpPr>
        <p:spPr bwMode="gray">
          <a:xfrm>
            <a:off x="8029411" y="324321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Amethyst</a:t>
            </a:r>
          </a:p>
        </p:txBody>
      </p:sp>
      <p:sp>
        <p:nvSpPr>
          <p:cNvPr id="87" name="HEX 4">
            <a:extLst>
              <a:ext uri="{FF2B5EF4-FFF2-40B4-BE49-F238E27FC236}">
                <a16:creationId xmlns:a16="http://schemas.microsoft.com/office/drawing/2014/main" id="{F542E182-5F51-1965-B10D-509006FFC9C8}"/>
              </a:ext>
            </a:extLst>
          </p:cNvPr>
          <p:cNvSpPr txBox="1">
            <a:spLocks/>
          </p:cNvSpPr>
          <p:nvPr userDrawn="1"/>
        </p:nvSpPr>
        <p:spPr bwMode="gray">
          <a:xfrm>
            <a:off x="8971017" y="324321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#512EAB</a:t>
            </a:r>
          </a:p>
        </p:txBody>
      </p:sp>
      <p:sp>
        <p:nvSpPr>
          <p:cNvPr id="88" name="RGB 4">
            <a:extLst>
              <a:ext uri="{FF2B5EF4-FFF2-40B4-BE49-F238E27FC236}">
                <a16:creationId xmlns:a16="http://schemas.microsoft.com/office/drawing/2014/main" id="{3F6DED43-FE9A-C5E4-DB90-7CC689EDEEA0}"/>
              </a:ext>
            </a:extLst>
          </p:cNvPr>
          <p:cNvSpPr txBox="1">
            <a:spLocks/>
          </p:cNvSpPr>
          <p:nvPr userDrawn="1"/>
        </p:nvSpPr>
        <p:spPr bwMode="gray">
          <a:xfrm>
            <a:off x="9765449" y="324321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R81 G46 B171</a:t>
            </a:r>
          </a:p>
        </p:txBody>
      </p:sp>
      <p:sp>
        <p:nvSpPr>
          <p:cNvPr id="89" name="Subhead 4">
            <a:extLst>
              <a:ext uri="{FF2B5EF4-FFF2-40B4-BE49-F238E27FC236}">
                <a16:creationId xmlns:a16="http://schemas.microsoft.com/office/drawing/2014/main" id="{5AC652B5-AA78-9A4A-E79F-91EAB159650A}"/>
              </a:ext>
            </a:extLst>
          </p:cNvPr>
          <p:cNvSpPr txBox="1">
            <a:spLocks/>
          </p:cNvSpPr>
          <p:nvPr userDrawn="1"/>
        </p:nvSpPr>
        <p:spPr bwMode="gray">
          <a:xfrm>
            <a:off x="7094973" y="3630577"/>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Accent Colors</a:t>
            </a:r>
          </a:p>
        </p:txBody>
      </p:sp>
      <p:cxnSp>
        <p:nvCxnSpPr>
          <p:cNvPr id="90" name="Straight Connector 89">
            <a:extLst>
              <a:ext uri="{FF2B5EF4-FFF2-40B4-BE49-F238E27FC236}">
                <a16:creationId xmlns:a16="http://schemas.microsoft.com/office/drawing/2014/main" id="{788D7C84-EBBC-CB3B-6524-487DBC32AB08}"/>
              </a:ext>
              <a:ext uri="{C183D7F6-B498-43B3-948B-1728B52AA6E4}">
                <adec:decorative xmlns:adec="http://schemas.microsoft.com/office/drawing/2017/decorative" val="1"/>
              </a:ext>
            </a:extLst>
          </p:cNvPr>
          <p:cNvCxnSpPr>
            <a:cxnSpLocks/>
          </p:cNvCxnSpPr>
          <p:nvPr userDrawn="1"/>
        </p:nvCxnSpPr>
        <p:spPr bwMode="gray">
          <a:xfrm>
            <a:off x="7094972" y="387336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1" name="Swatch 5">
            <a:extLst>
              <a:ext uri="{FF2B5EF4-FFF2-40B4-BE49-F238E27FC236}">
                <a16:creationId xmlns:a16="http://schemas.microsoft.com/office/drawing/2014/main" id="{BEF4A4E1-1162-A7E7-88E3-433E97DC2935}"/>
              </a:ext>
              <a:ext uri="{C183D7F6-B498-43B3-948B-1728B52AA6E4}">
                <adec:decorative xmlns:adec="http://schemas.microsoft.com/office/drawing/2017/decorative" val="1"/>
              </a:ext>
            </a:extLst>
          </p:cNvPr>
          <p:cNvSpPr/>
          <p:nvPr userDrawn="1"/>
        </p:nvSpPr>
        <p:spPr bwMode="gray">
          <a:xfrm>
            <a:off x="7094972" y="3949014"/>
            <a:ext cx="800175" cy="244360"/>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2" name="Color 5">
            <a:extLst>
              <a:ext uri="{FF2B5EF4-FFF2-40B4-BE49-F238E27FC236}">
                <a16:creationId xmlns:a16="http://schemas.microsoft.com/office/drawing/2014/main" id="{54026D56-DAC2-8B2F-6587-ACF45F5EB602}"/>
              </a:ext>
            </a:extLst>
          </p:cNvPr>
          <p:cNvSpPr txBox="1">
            <a:spLocks/>
          </p:cNvSpPr>
          <p:nvPr userDrawn="1"/>
        </p:nvSpPr>
        <p:spPr bwMode="gray">
          <a:xfrm>
            <a:off x="8029411" y="3949015"/>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a:t>
            </a:r>
          </a:p>
        </p:txBody>
      </p:sp>
      <p:sp>
        <p:nvSpPr>
          <p:cNvPr id="93" name="HEX 5">
            <a:extLst>
              <a:ext uri="{FF2B5EF4-FFF2-40B4-BE49-F238E27FC236}">
                <a16:creationId xmlns:a16="http://schemas.microsoft.com/office/drawing/2014/main" id="{EDA6BE34-41F3-7F94-7DE7-428BD2FCFD5E}"/>
              </a:ext>
            </a:extLst>
          </p:cNvPr>
          <p:cNvSpPr txBox="1">
            <a:spLocks/>
          </p:cNvSpPr>
          <p:nvPr userDrawn="1"/>
        </p:nvSpPr>
        <p:spPr bwMode="gray">
          <a:xfrm>
            <a:off x="8971017" y="394901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#DF41CF</a:t>
            </a:r>
          </a:p>
        </p:txBody>
      </p:sp>
      <p:sp>
        <p:nvSpPr>
          <p:cNvPr id="94" name="RGB 5">
            <a:extLst>
              <a:ext uri="{FF2B5EF4-FFF2-40B4-BE49-F238E27FC236}">
                <a16:creationId xmlns:a16="http://schemas.microsoft.com/office/drawing/2014/main" id="{10CD26E1-6DCF-69A1-DF8B-7CEC9809054D}"/>
              </a:ext>
            </a:extLst>
          </p:cNvPr>
          <p:cNvSpPr txBox="1">
            <a:spLocks/>
          </p:cNvSpPr>
          <p:nvPr userDrawn="1"/>
        </p:nvSpPr>
        <p:spPr bwMode="gray">
          <a:xfrm>
            <a:off x="9765449" y="394901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R223 G65 B207</a:t>
            </a:r>
          </a:p>
        </p:txBody>
      </p:sp>
      <p:cxnSp>
        <p:nvCxnSpPr>
          <p:cNvPr id="95" name="Straight Connector 94">
            <a:extLst>
              <a:ext uri="{FF2B5EF4-FFF2-40B4-BE49-F238E27FC236}">
                <a16:creationId xmlns:a16="http://schemas.microsoft.com/office/drawing/2014/main" id="{32C27058-4373-9F93-D21F-C50BC41AA53C}"/>
              </a:ext>
              <a:ext uri="{C183D7F6-B498-43B3-948B-1728B52AA6E4}">
                <adec:decorative xmlns:adec="http://schemas.microsoft.com/office/drawing/2017/decorative" val="1"/>
              </a:ext>
            </a:extLst>
          </p:cNvPr>
          <p:cNvCxnSpPr>
            <a:cxnSpLocks/>
          </p:cNvCxnSpPr>
          <p:nvPr userDrawn="1"/>
        </p:nvCxnSpPr>
        <p:spPr bwMode="gray">
          <a:xfrm>
            <a:off x="7094972" y="4241432"/>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6" name="Swatch 6">
            <a:extLst>
              <a:ext uri="{FF2B5EF4-FFF2-40B4-BE49-F238E27FC236}">
                <a16:creationId xmlns:a16="http://schemas.microsoft.com/office/drawing/2014/main" id="{7C86E24B-E2BE-76AA-03CE-9C5C01AE70CC}"/>
              </a:ext>
              <a:ext uri="{C183D7F6-B498-43B3-948B-1728B52AA6E4}">
                <adec:decorative xmlns:adec="http://schemas.microsoft.com/office/drawing/2017/decorative" val="1"/>
              </a:ext>
            </a:extLst>
          </p:cNvPr>
          <p:cNvSpPr/>
          <p:nvPr userDrawn="1"/>
        </p:nvSpPr>
        <p:spPr bwMode="gray">
          <a:xfrm>
            <a:off x="7094972" y="4315200"/>
            <a:ext cx="800175" cy="244360"/>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7" name="Color 6">
            <a:extLst>
              <a:ext uri="{FF2B5EF4-FFF2-40B4-BE49-F238E27FC236}">
                <a16:creationId xmlns:a16="http://schemas.microsoft.com/office/drawing/2014/main" id="{71DDD714-C6DA-67F6-FDBF-E1958DC9B9EF}"/>
              </a:ext>
            </a:extLst>
          </p:cNvPr>
          <p:cNvSpPr txBox="1">
            <a:spLocks/>
          </p:cNvSpPr>
          <p:nvPr userDrawn="1"/>
        </p:nvSpPr>
        <p:spPr bwMode="gray">
          <a:xfrm>
            <a:off x="8029411" y="4315201"/>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 Tint</a:t>
            </a:r>
          </a:p>
        </p:txBody>
      </p:sp>
      <p:sp>
        <p:nvSpPr>
          <p:cNvPr id="98" name="HEX 6">
            <a:extLst>
              <a:ext uri="{FF2B5EF4-FFF2-40B4-BE49-F238E27FC236}">
                <a16:creationId xmlns:a16="http://schemas.microsoft.com/office/drawing/2014/main" id="{E499438C-EB29-960E-E878-6C9218A27FB3}"/>
              </a:ext>
            </a:extLst>
          </p:cNvPr>
          <p:cNvSpPr txBox="1">
            <a:spLocks/>
          </p:cNvSpPr>
          <p:nvPr userDrawn="1"/>
        </p:nvSpPr>
        <p:spPr bwMode="gray">
          <a:xfrm>
            <a:off x="8971017" y="4315201"/>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#EFA0E7</a:t>
            </a:r>
          </a:p>
        </p:txBody>
      </p:sp>
      <p:sp>
        <p:nvSpPr>
          <p:cNvPr id="99" name="RGB 6">
            <a:extLst>
              <a:ext uri="{FF2B5EF4-FFF2-40B4-BE49-F238E27FC236}">
                <a16:creationId xmlns:a16="http://schemas.microsoft.com/office/drawing/2014/main" id="{7D970AEE-B073-0324-E1E7-5449620DE0F7}"/>
              </a:ext>
            </a:extLst>
          </p:cNvPr>
          <p:cNvSpPr txBox="1">
            <a:spLocks/>
          </p:cNvSpPr>
          <p:nvPr userDrawn="1"/>
        </p:nvSpPr>
        <p:spPr bwMode="gray">
          <a:xfrm>
            <a:off x="9765449" y="4315201"/>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R239 G160 B231</a:t>
            </a:r>
          </a:p>
        </p:txBody>
      </p:sp>
      <p:cxnSp>
        <p:nvCxnSpPr>
          <p:cNvPr id="100" name="Straight Connector 99">
            <a:extLst>
              <a:ext uri="{FF2B5EF4-FFF2-40B4-BE49-F238E27FC236}">
                <a16:creationId xmlns:a16="http://schemas.microsoft.com/office/drawing/2014/main" id="{1A7028D4-40D0-AEAD-07EF-1A36B2DB43DB}"/>
              </a:ext>
              <a:ext uri="{C183D7F6-B498-43B3-948B-1728B52AA6E4}">
                <adec:decorative xmlns:adec="http://schemas.microsoft.com/office/drawing/2017/decorative" val="1"/>
              </a:ext>
            </a:extLst>
          </p:cNvPr>
          <p:cNvCxnSpPr>
            <a:cxnSpLocks/>
          </p:cNvCxnSpPr>
          <p:nvPr userDrawn="1"/>
        </p:nvCxnSpPr>
        <p:spPr bwMode="gray">
          <a:xfrm>
            <a:off x="7094972" y="4609496"/>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1" name="Swatch 7">
            <a:extLst>
              <a:ext uri="{FF2B5EF4-FFF2-40B4-BE49-F238E27FC236}">
                <a16:creationId xmlns:a16="http://schemas.microsoft.com/office/drawing/2014/main" id="{A79C73E4-4B4D-4C09-6F99-B9E7D0F57209}"/>
              </a:ext>
              <a:ext uri="{C183D7F6-B498-43B3-948B-1728B52AA6E4}">
                <adec:decorative xmlns:adec="http://schemas.microsoft.com/office/drawing/2017/decorative" val="1"/>
              </a:ext>
            </a:extLst>
          </p:cNvPr>
          <p:cNvSpPr/>
          <p:nvPr userDrawn="1"/>
        </p:nvSpPr>
        <p:spPr bwMode="gray">
          <a:xfrm>
            <a:off x="7094972" y="4681386"/>
            <a:ext cx="800175" cy="244360"/>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2" name="Color 7">
            <a:extLst>
              <a:ext uri="{FF2B5EF4-FFF2-40B4-BE49-F238E27FC236}">
                <a16:creationId xmlns:a16="http://schemas.microsoft.com/office/drawing/2014/main" id="{4B1B38BB-DE58-A312-08F9-0A7A38180381}"/>
              </a:ext>
            </a:extLst>
          </p:cNvPr>
          <p:cNvSpPr txBox="1">
            <a:spLocks/>
          </p:cNvSpPr>
          <p:nvPr userDrawn="1"/>
        </p:nvSpPr>
        <p:spPr bwMode="gray">
          <a:xfrm>
            <a:off x="8029411" y="4681387"/>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a:t>
            </a:r>
          </a:p>
        </p:txBody>
      </p:sp>
      <p:sp>
        <p:nvSpPr>
          <p:cNvPr id="103" name="HEX 7">
            <a:extLst>
              <a:ext uri="{FF2B5EF4-FFF2-40B4-BE49-F238E27FC236}">
                <a16:creationId xmlns:a16="http://schemas.microsoft.com/office/drawing/2014/main" id="{84DE7ECA-C3C3-0836-0A59-6EB424A538A7}"/>
              </a:ext>
            </a:extLst>
          </p:cNvPr>
          <p:cNvSpPr txBox="1">
            <a:spLocks/>
          </p:cNvSpPr>
          <p:nvPr userDrawn="1"/>
        </p:nvSpPr>
        <p:spPr bwMode="gray">
          <a:xfrm>
            <a:off x="8971017" y="4681387"/>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#FFCE00</a:t>
            </a:r>
          </a:p>
        </p:txBody>
      </p:sp>
      <p:sp>
        <p:nvSpPr>
          <p:cNvPr id="104" name="RGB 7">
            <a:extLst>
              <a:ext uri="{FF2B5EF4-FFF2-40B4-BE49-F238E27FC236}">
                <a16:creationId xmlns:a16="http://schemas.microsoft.com/office/drawing/2014/main" id="{FE58B3E4-70FE-8BCE-E4CC-4FE4F914A0A1}"/>
              </a:ext>
            </a:extLst>
          </p:cNvPr>
          <p:cNvSpPr txBox="1">
            <a:spLocks/>
          </p:cNvSpPr>
          <p:nvPr userDrawn="1"/>
        </p:nvSpPr>
        <p:spPr bwMode="gray">
          <a:xfrm>
            <a:off x="9765449" y="4681387"/>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G206 B0</a:t>
            </a:r>
          </a:p>
        </p:txBody>
      </p:sp>
      <p:cxnSp>
        <p:nvCxnSpPr>
          <p:cNvPr id="105" name="Straight Connector 104">
            <a:extLst>
              <a:ext uri="{FF2B5EF4-FFF2-40B4-BE49-F238E27FC236}">
                <a16:creationId xmlns:a16="http://schemas.microsoft.com/office/drawing/2014/main" id="{BE5741B2-B402-C50C-5F24-CB4A487C6803}"/>
              </a:ext>
              <a:ext uri="{C183D7F6-B498-43B3-948B-1728B52AA6E4}">
                <adec:decorative xmlns:adec="http://schemas.microsoft.com/office/drawing/2017/decorative" val="1"/>
              </a:ext>
            </a:extLst>
          </p:cNvPr>
          <p:cNvCxnSpPr>
            <a:cxnSpLocks/>
          </p:cNvCxnSpPr>
          <p:nvPr userDrawn="1"/>
        </p:nvCxnSpPr>
        <p:spPr bwMode="gray">
          <a:xfrm>
            <a:off x="7094972" y="4977560"/>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6" name="Swatch 8">
            <a:extLst>
              <a:ext uri="{FF2B5EF4-FFF2-40B4-BE49-F238E27FC236}">
                <a16:creationId xmlns:a16="http://schemas.microsoft.com/office/drawing/2014/main" id="{2D39DF79-C8B4-8F53-ECD3-90EB57EC50D0}"/>
              </a:ext>
              <a:ext uri="{C183D7F6-B498-43B3-948B-1728B52AA6E4}">
                <adec:decorative xmlns:adec="http://schemas.microsoft.com/office/drawing/2017/decorative" val="1"/>
              </a:ext>
            </a:extLst>
          </p:cNvPr>
          <p:cNvSpPr/>
          <p:nvPr userDrawn="1"/>
        </p:nvSpPr>
        <p:spPr bwMode="gray">
          <a:xfrm>
            <a:off x="7094972" y="5047573"/>
            <a:ext cx="800175" cy="244360"/>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7" name="Color 8">
            <a:extLst>
              <a:ext uri="{FF2B5EF4-FFF2-40B4-BE49-F238E27FC236}">
                <a16:creationId xmlns:a16="http://schemas.microsoft.com/office/drawing/2014/main" id="{E29B0DEF-F719-83C6-BF87-E57CC2A20C5B}"/>
              </a:ext>
            </a:extLst>
          </p:cNvPr>
          <p:cNvSpPr txBox="1">
            <a:spLocks/>
          </p:cNvSpPr>
          <p:nvPr userDrawn="1"/>
        </p:nvSpPr>
        <p:spPr bwMode="gray">
          <a:xfrm>
            <a:off x="8029411" y="504757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 Tint</a:t>
            </a:r>
          </a:p>
        </p:txBody>
      </p:sp>
      <p:sp>
        <p:nvSpPr>
          <p:cNvPr id="108" name="HEX 8">
            <a:extLst>
              <a:ext uri="{FF2B5EF4-FFF2-40B4-BE49-F238E27FC236}">
                <a16:creationId xmlns:a16="http://schemas.microsoft.com/office/drawing/2014/main" id="{0838F0BC-A19A-1D1E-71AF-51FDE07C631A}"/>
              </a:ext>
            </a:extLst>
          </p:cNvPr>
          <p:cNvSpPr txBox="1">
            <a:spLocks/>
          </p:cNvSpPr>
          <p:nvPr userDrawn="1"/>
        </p:nvSpPr>
        <p:spPr bwMode="gray">
          <a:xfrm>
            <a:off x="8971017" y="504757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#FFE67F</a:t>
            </a:r>
          </a:p>
        </p:txBody>
      </p:sp>
      <p:sp>
        <p:nvSpPr>
          <p:cNvPr id="109" name="RGB 8">
            <a:extLst>
              <a:ext uri="{FF2B5EF4-FFF2-40B4-BE49-F238E27FC236}">
                <a16:creationId xmlns:a16="http://schemas.microsoft.com/office/drawing/2014/main" id="{741FD6EF-0DCF-CFE0-0035-F871085B0F76}"/>
              </a:ext>
            </a:extLst>
          </p:cNvPr>
          <p:cNvSpPr txBox="1">
            <a:spLocks/>
          </p:cNvSpPr>
          <p:nvPr userDrawn="1"/>
        </p:nvSpPr>
        <p:spPr bwMode="gray">
          <a:xfrm>
            <a:off x="9765449" y="504757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G230 B127</a:t>
            </a:r>
          </a:p>
        </p:txBody>
      </p:sp>
      <p:cxnSp>
        <p:nvCxnSpPr>
          <p:cNvPr id="110" name="Straight Connector 109">
            <a:extLst>
              <a:ext uri="{FF2B5EF4-FFF2-40B4-BE49-F238E27FC236}">
                <a16:creationId xmlns:a16="http://schemas.microsoft.com/office/drawing/2014/main" id="{C29F2BC4-A467-0D3B-79EB-C9AD91B93BBA}"/>
              </a:ext>
              <a:ext uri="{C183D7F6-B498-43B3-948B-1728B52AA6E4}">
                <adec:decorative xmlns:adec="http://schemas.microsoft.com/office/drawing/2017/decorative" val="1"/>
              </a:ext>
            </a:extLst>
          </p:cNvPr>
          <p:cNvCxnSpPr>
            <a:cxnSpLocks/>
          </p:cNvCxnSpPr>
          <p:nvPr userDrawn="1"/>
        </p:nvCxnSpPr>
        <p:spPr bwMode="gray">
          <a:xfrm>
            <a:off x="7094972" y="5345624"/>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1" name="Swatch 9">
            <a:extLst>
              <a:ext uri="{FF2B5EF4-FFF2-40B4-BE49-F238E27FC236}">
                <a16:creationId xmlns:a16="http://schemas.microsoft.com/office/drawing/2014/main" id="{C0E15434-6202-85AE-471F-C9ACDBF7DD05}"/>
              </a:ext>
              <a:ext uri="{C183D7F6-B498-43B3-948B-1728B52AA6E4}">
                <adec:decorative xmlns:adec="http://schemas.microsoft.com/office/drawing/2017/decorative" val="1"/>
              </a:ext>
            </a:extLst>
          </p:cNvPr>
          <p:cNvSpPr/>
          <p:nvPr userDrawn="1"/>
        </p:nvSpPr>
        <p:spPr bwMode="gray">
          <a:xfrm>
            <a:off x="7094972" y="5413759"/>
            <a:ext cx="800175" cy="244360"/>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2" name="Color 9">
            <a:extLst>
              <a:ext uri="{FF2B5EF4-FFF2-40B4-BE49-F238E27FC236}">
                <a16:creationId xmlns:a16="http://schemas.microsoft.com/office/drawing/2014/main" id="{B8A6972A-2E7F-E477-088E-1D182990F567}"/>
              </a:ext>
            </a:extLst>
          </p:cNvPr>
          <p:cNvSpPr txBox="1">
            <a:spLocks/>
          </p:cNvSpPr>
          <p:nvPr userDrawn="1"/>
        </p:nvSpPr>
        <p:spPr bwMode="gray">
          <a:xfrm>
            <a:off x="8029411" y="5413759"/>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a:t>
            </a:r>
          </a:p>
        </p:txBody>
      </p:sp>
      <p:sp>
        <p:nvSpPr>
          <p:cNvPr id="113" name="HEX 9">
            <a:extLst>
              <a:ext uri="{FF2B5EF4-FFF2-40B4-BE49-F238E27FC236}">
                <a16:creationId xmlns:a16="http://schemas.microsoft.com/office/drawing/2014/main" id="{CD616D9B-B470-BAE8-C5B1-02ED39F926A3}"/>
              </a:ext>
            </a:extLst>
          </p:cNvPr>
          <p:cNvSpPr txBox="1">
            <a:spLocks/>
          </p:cNvSpPr>
          <p:nvPr userDrawn="1"/>
        </p:nvSpPr>
        <p:spPr bwMode="gray">
          <a:xfrm>
            <a:off x="8971017" y="5413759"/>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#56E2E1</a:t>
            </a:r>
          </a:p>
        </p:txBody>
      </p:sp>
      <p:sp>
        <p:nvSpPr>
          <p:cNvPr id="114" name="RGB 9">
            <a:extLst>
              <a:ext uri="{FF2B5EF4-FFF2-40B4-BE49-F238E27FC236}">
                <a16:creationId xmlns:a16="http://schemas.microsoft.com/office/drawing/2014/main" id="{8B0B3B02-BA99-AA2F-3F6A-2B0E0FDC0C61}"/>
              </a:ext>
            </a:extLst>
          </p:cNvPr>
          <p:cNvSpPr txBox="1">
            <a:spLocks/>
          </p:cNvSpPr>
          <p:nvPr userDrawn="1"/>
        </p:nvSpPr>
        <p:spPr bwMode="gray">
          <a:xfrm>
            <a:off x="9765449" y="5413759"/>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R86 G226 B225</a:t>
            </a:r>
          </a:p>
        </p:txBody>
      </p:sp>
      <p:cxnSp>
        <p:nvCxnSpPr>
          <p:cNvPr id="115" name="Straight Connector 114">
            <a:extLst>
              <a:ext uri="{FF2B5EF4-FFF2-40B4-BE49-F238E27FC236}">
                <a16:creationId xmlns:a16="http://schemas.microsoft.com/office/drawing/2014/main" id="{6BB486C0-4784-9AAE-CA5E-3C862F1ABA36}"/>
              </a:ext>
              <a:ext uri="{C183D7F6-B498-43B3-948B-1728B52AA6E4}">
                <adec:decorative xmlns:adec="http://schemas.microsoft.com/office/drawing/2017/decorative" val="1"/>
              </a:ext>
            </a:extLst>
          </p:cNvPr>
          <p:cNvCxnSpPr>
            <a:cxnSpLocks/>
          </p:cNvCxnSpPr>
          <p:nvPr userDrawn="1"/>
        </p:nvCxnSpPr>
        <p:spPr bwMode="gray">
          <a:xfrm>
            <a:off x="7094972" y="571368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6" name="Swatch 10">
            <a:extLst>
              <a:ext uri="{FF2B5EF4-FFF2-40B4-BE49-F238E27FC236}">
                <a16:creationId xmlns:a16="http://schemas.microsoft.com/office/drawing/2014/main" id="{4226C638-35FB-335A-2FA1-670701D45299}"/>
              </a:ext>
              <a:ext uri="{C183D7F6-B498-43B3-948B-1728B52AA6E4}">
                <adec:decorative xmlns:adec="http://schemas.microsoft.com/office/drawing/2017/decorative" val="1"/>
              </a:ext>
            </a:extLst>
          </p:cNvPr>
          <p:cNvSpPr/>
          <p:nvPr userDrawn="1"/>
        </p:nvSpPr>
        <p:spPr bwMode="gray">
          <a:xfrm>
            <a:off x="7094972" y="5779945"/>
            <a:ext cx="800175" cy="244360"/>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7" name="Color 10">
            <a:extLst>
              <a:ext uri="{FF2B5EF4-FFF2-40B4-BE49-F238E27FC236}">
                <a16:creationId xmlns:a16="http://schemas.microsoft.com/office/drawing/2014/main" id="{8421B9AB-37F9-BFE4-3696-BC62178F54E5}"/>
              </a:ext>
            </a:extLst>
          </p:cNvPr>
          <p:cNvSpPr txBox="1">
            <a:spLocks/>
          </p:cNvSpPr>
          <p:nvPr userDrawn="1"/>
        </p:nvSpPr>
        <p:spPr bwMode="gray">
          <a:xfrm>
            <a:off x="8029411" y="577994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 Tint</a:t>
            </a:r>
          </a:p>
        </p:txBody>
      </p:sp>
      <p:sp>
        <p:nvSpPr>
          <p:cNvPr id="118" name="HEX 10">
            <a:extLst>
              <a:ext uri="{FF2B5EF4-FFF2-40B4-BE49-F238E27FC236}">
                <a16:creationId xmlns:a16="http://schemas.microsoft.com/office/drawing/2014/main" id="{A326827D-F4ED-7CE5-6E66-45C9D2A03C56}"/>
              </a:ext>
            </a:extLst>
          </p:cNvPr>
          <p:cNvSpPr txBox="1">
            <a:spLocks/>
          </p:cNvSpPr>
          <p:nvPr userDrawn="1"/>
        </p:nvSpPr>
        <p:spPr bwMode="gray">
          <a:xfrm>
            <a:off x="8971017" y="577994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#B3F2F1</a:t>
            </a:r>
          </a:p>
        </p:txBody>
      </p:sp>
      <p:sp>
        <p:nvSpPr>
          <p:cNvPr id="119" name="RGB 10">
            <a:extLst>
              <a:ext uri="{FF2B5EF4-FFF2-40B4-BE49-F238E27FC236}">
                <a16:creationId xmlns:a16="http://schemas.microsoft.com/office/drawing/2014/main" id="{F9DEF901-1610-995A-2B8E-CF937E813B3A}"/>
              </a:ext>
            </a:extLst>
          </p:cNvPr>
          <p:cNvSpPr txBox="1">
            <a:spLocks/>
          </p:cNvSpPr>
          <p:nvPr userDrawn="1"/>
        </p:nvSpPr>
        <p:spPr bwMode="gray">
          <a:xfrm>
            <a:off x="9765449" y="577994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R179 G242 B241</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5472057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User Guide: Data Visualization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3" name="Section">
            <a:extLst>
              <a:ext uri="{FF2B5EF4-FFF2-40B4-BE49-F238E27FC236}">
                <a16:creationId xmlns:a16="http://schemas.microsoft.com/office/drawing/2014/main" id="{577821E0-2938-E6D6-1996-765152085DAE}"/>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Data visualization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454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Colors to be used for data visualization stem from brand colors Turquoise, Amber, Fuchsia and Amethyst. In the event additional colors are needed due to a large number of data points, use “patterns” (i.e., cross hatch or diagonal lines) in place of creating new colors.</a:t>
            </a:r>
          </a:p>
          <a:p>
            <a:r>
              <a:rPr lang="en-US" b="1" noProof="0"/>
              <a:t>Grayscale: </a:t>
            </a:r>
            <a:r>
              <a:rPr lang="en-US" b="0" noProof="0"/>
              <a:t>Use increments of 20% to ensure differentiation between data points. Always separate with at least a 1px white space between values.</a:t>
            </a:r>
          </a:p>
          <a:p>
            <a:r>
              <a:rPr lang="en-US" b="1" noProof="0"/>
              <a:t>Traffic light: </a:t>
            </a:r>
            <a:r>
              <a:rPr lang="en-US" b="0" noProof="0"/>
              <a:t>Codes are listed at the bottom of this page. Use these for positive and negative values.</a:t>
            </a:r>
          </a:p>
          <a:p>
            <a:endParaRPr lang="en-US" b="0" noProof="0"/>
          </a:p>
        </p:txBody>
      </p:sp>
      <p:sp>
        <p:nvSpPr>
          <p:cNvPr id="10" name="Subhead 1">
            <a:extLst>
              <a:ext uri="{FF2B5EF4-FFF2-40B4-BE49-F238E27FC236}">
                <a16:creationId xmlns:a16="http://schemas.microsoft.com/office/drawing/2014/main" id="{922A121D-21BB-74B3-C165-9AC743354508}"/>
              </a:ext>
            </a:extLst>
          </p:cNvPr>
          <p:cNvSpPr txBox="1"/>
          <p:nvPr userDrawn="1"/>
        </p:nvSpPr>
        <p:spPr bwMode="gray">
          <a:xfrm>
            <a:off x="4916951" y="1373672"/>
            <a:ext cx="1131470"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Data visualization</a:t>
            </a:r>
          </a:p>
        </p:txBody>
      </p:sp>
      <p:sp>
        <p:nvSpPr>
          <p:cNvPr id="20" name="Rectangle 19">
            <a:extLst>
              <a:ext uri="{FF2B5EF4-FFF2-40B4-BE49-F238E27FC236}">
                <a16:creationId xmlns:a16="http://schemas.microsoft.com/office/drawing/2014/main" id="{F54BEEDF-BD52-D6BC-016B-66034DC5F2CA}"/>
              </a:ext>
            </a:extLst>
          </p:cNvPr>
          <p:cNvSpPr/>
          <p:nvPr userDrawn="1"/>
        </p:nvSpPr>
        <p:spPr bwMode="gray">
          <a:xfrm>
            <a:off x="4916951" y="1537838"/>
            <a:ext cx="1326458" cy="576923"/>
          </a:xfrm>
          <a:prstGeom prst="rect">
            <a:avLst/>
          </a:prstGeom>
          <a:solidFill>
            <a:srgbClr val="BAF3F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#BAF3F2</a:t>
            </a:r>
          </a:p>
        </p:txBody>
      </p:sp>
      <p:sp>
        <p:nvSpPr>
          <p:cNvPr id="21" name="Rectangle 20">
            <a:extLst>
              <a:ext uri="{FF2B5EF4-FFF2-40B4-BE49-F238E27FC236}">
                <a16:creationId xmlns:a16="http://schemas.microsoft.com/office/drawing/2014/main" id="{C6050C11-71B5-2588-95F8-3A5CBED4D756}"/>
              </a:ext>
            </a:extLst>
          </p:cNvPr>
          <p:cNvSpPr/>
          <p:nvPr userDrawn="1"/>
        </p:nvSpPr>
        <p:spPr bwMode="gray">
          <a:xfrm>
            <a:off x="4916951" y="2114761"/>
            <a:ext cx="1326458" cy="576923"/>
          </a:xfrm>
          <a:prstGeom prst="rect">
            <a:avLst/>
          </a:prstGeom>
          <a:solidFill>
            <a:srgbClr val="9AEEE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#9AEEED</a:t>
            </a:r>
          </a:p>
        </p:txBody>
      </p:sp>
      <p:sp>
        <p:nvSpPr>
          <p:cNvPr id="22" name="Rectangle 21">
            <a:extLst>
              <a:ext uri="{FF2B5EF4-FFF2-40B4-BE49-F238E27FC236}">
                <a16:creationId xmlns:a16="http://schemas.microsoft.com/office/drawing/2014/main" id="{65338A0C-8D08-C797-AEE8-D9AFAAB05699}"/>
              </a:ext>
            </a:extLst>
          </p:cNvPr>
          <p:cNvSpPr/>
          <p:nvPr userDrawn="1"/>
        </p:nvSpPr>
        <p:spPr bwMode="gray">
          <a:xfrm>
            <a:off x="4916951" y="2691684"/>
            <a:ext cx="1326458" cy="576923"/>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#56E2E1</a:t>
            </a:r>
          </a:p>
        </p:txBody>
      </p:sp>
      <p:sp>
        <p:nvSpPr>
          <p:cNvPr id="23" name="Rectangle 22">
            <a:extLst>
              <a:ext uri="{FF2B5EF4-FFF2-40B4-BE49-F238E27FC236}">
                <a16:creationId xmlns:a16="http://schemas.microsoft.com/office/drawing/2014/main" id="{634B3F83-AF9F-2EDA-A219-7987BA034125}"/>
              </a:ext>
            </a:extLst>
          </p:cNvPr>
          <p:cNvSpPr/>
          <p:nvPr userDrawn="1"/>
        </p:nvSpPr>
        <p:spPr bwMode="gray">
          <a:xfrm>
            <a:off x="4916951" y="3268607"/>
            <a:ext cx="1326458" cy="576923"/>
          </a:xfrm>
          <a:prstGeom prst="rect">
            <a:avLst/>
          </a:prstGeom>
          <a:solidFill>
            <a:srgbClr val="22C7C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#22C7C6</a:t>
            </a:r>
          </a:p>
        </p:txBody>
      </p:sp>
      <p:sp>
        <p:nvSpPr>
          <p:cNvPr id="24" name="Rectangle 23">
            <a:extLst>
              <a:ext uri="{FF2B5EF4-FFF2-40B4-BE49-F238E27FC236}">
                <a16:creationId xmlns:a16="http://schemas.microsoft.com/office/drawing/2014/main" id="{97E27F06-38E3-549C-E0DD-8C6A830146CE}"/>
              </a:ext>
            </a:extLst>
          </p:cNvPr>
          <p:cNvSpPr/>
          <p:nvPr userDrawn="1"/>
        </p:nvSpPr>
        <p:spPr bwMode="gray">
          <a:xfrm>
            <a:off x="4916951" y="3845530"/>
            <a:ext cx="1326458" cy="576923"/>
          </a:xfrm>
          <a:prstGeom prst="rect">
            <a:avLst/>
          </a:prstGeom>
          <a:solidFill>
            <a:srgbClr val="1685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#168584</a:t>
            </a:r>
          </a:p>
        </p:txBody>
      </p:sp>
      <p:sp>
        <p:nvSpPr>
          <p:cNvPr id="25" name="Rectangle 24">
            <a:extLst>
              <a:ext uri="{FF2B5EF4-FFF2-40B4-BE49-F238E27FC236}">
                <a16:creationId xmlns:a16="http://schemas.microsoft.com/office/drawing/2014/main" id="{A849FFB6-D110-98C2-7569-C6379C62EA1D}"/>
              </a:ext>
            </a:extLst>
          </p:cNvPr>
          <p:cNvSpPr/>
          <p:nvPr userDrawn="1"/>
        </p:nvSpPr>
        <p:spPr bwMode="gray">
          <a:xfrm>
            <a:off x="6332924" y="1537838"/>
            <a:ext cx="1326458" cy="576923"/>
          </a:xfrm>
          <a:prstGeom prst="rect">
            <a:avLst/>
          </a:prstGeom>
          <a:solidFill>
            <a:srgbClr val="FEEB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#FEEB99</a:t>
            </a:r>
          </a:p>
        </p:txBody>
      </p:sp>
      <p:sp>
        <p:nvSpPr>
          <p:cNvPr id="26" name="Rectangle 25">
            <a:extLst>
              <a:ext uri="{FF2B5EF4-FFF2-40B4-BE49-F238E27FC236}">
                <a16:creationId xmlns:a16="http://schemas.microsoft.com/office/drawing/2014/main" id="{2DB45E61-CF44-4881-FBAF-93B2494A9DA8}"/>
              </a:ext>
            </a:extLst>
          </p:cNvPr>
          <p:cNvSpPr/>
          <p:nvPr userDrawn="1"/>
        </p:nvSpPr>
        <p:spPr bwMode="gray">
          <a:xfrm>
            <a:off x="6332924" y="2114761"/>
            <a:ext cx="1326458" cy="576923"/>
          </a:xfrm>
          <a:prstGeom prst="rect">
            <a:avLst/>
          </a:prstGeom>
          <a:solidFill>
            <a:srgbClr val="FFE2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#FFE266</a:t>
            </a:r>
          </a:p>
        </p:txBody>
      </p:sp>
      <p:sp>
        <p:nvSpPr>
          <p:cNvPr id="27" name="Rectangle 26">
            <a:extLst>
              <a:ext uri="{FF2B5EF4-FFF2-40B4-BE49-F238E27FC236}">
                <a16:creationId xmlns:a16="http://schemas.microsoft.com/office/drawing/2014/main" id="{25553206-65D9-6C69-71FC-BB070E43D2F7}"/>
              </a:ext>
            </a:extLst>
          </p:cNvPr>
          <p:cNvSpPr/>
          <p:nvPr userDrawn="1"/>
        </p:nvSpPr>
        <p:spPr bwMode="gray">
          <a:xfrm>
            <a:off x="6332924" y="2691684"/>
            <a:ext cx="1326458" cy="576923"/>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#FFCE00</a:t>
            </a:r>
          </a:p>
        </p:txBody>
      </p:sp>
      <p:sp>
        <p:nvSpPr>
          <p:cNvPr id="28" name="Rectangle 27">
            <a:extLst>
              <a:ext uri="{FF2B5EF4-FFF2-40B4-BE49-F238E27FC236}">
                <a16:creationId xmlns:a16="http://schemas.microsoft.com/office/drawing/2014/main" id="{DD743C6F-0C25-BA27-C533-9486C0222755}"/>
              </a:ext>
            </a:extLst>
          </p:cNvPr>
          <p:cNvSpPr/>
          <p:nvPr userDrawn="1"/>
        </p:nvSpPr>
        <p:spPr bwMode="gray">
          <a:xfrm>
            <a:off x="6332924" y="3268607"/>
            <a:ext cx="1326458" cy="576923"/>
          </a:xfrm>
          <a:prstGeom prst="rect">
            <a:avLst/>
          </a:prstGeom>
          <a:solidFill>
            <a:srgbClr val="BF9A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#BF9A00</a:t>
            </a:r>
          </a:p>
        </p:txBody>
      </p:sp>
      <p:sp>
        <p:nvSpPr>
          <p:cNvPr id="29" name="Rectangle 28">
            <a:extLst>
              <a:ext uri="{FF2B5EF4-FFF2-40B4-BE49-F238E27FC236}">
                <a16:creationId xmlns:a16="http://schemas.microsoft.com/office/drawing/2014/main" id="{BF7DE80C-B174-D391-5A82-6A9D4657273D}"/>
              </a:ext>
            </a:extLst>
          </p:cNvPr>
          <p:cNvSpPr/>
          <p:nvPr userDrawn="1"/>
        </p:nvSpPr>
        <p:spPr bwMode="gray">
          <a:xfrm>
            <a:off x="6332924" y="3845530"/>
            <a:ext cx="1326458" cy="576923"/>
          </a:xfrm>
          <a:prstGeom prst="rect">
            <a:avLst/>
          </a:prstGeom>
          <a:solidFill>
            <a:srgbClr val="7F670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#7F6701</a:t>
            </a:r>
          </a:p>
        </p:txBody>
      </p:sp>
      <p:sp>
        <p:nvSpPr>
          <p:cNvPr id="30" name="Rectangle 29">
            <a:extLst>
              <a:ext uri="{FF2B5EF4-FFF2-40B4-BE49-F238E27FC236}">
                <a16:creationId xmlns:a16="http://schemas.microsoft.com/office/drawing/2014/main" id="{791369E4-2378-818B-BDBB-B1810D07475B}"/>
              </a:ext>
            </a:extLst>
          </p:cNvPr>
          <p:cNvSpPr/>
          <p:nvPr userDrawn="1"/>
        </p:nvSpPr>
        <p:spPr bwMode="gray">
          <a:xfrm>
            <a:off x="7748897" y="1537838"/>
            <a:ext cx="1326458" cy="576923"/>
          </a:xfrm>
          <a:prstGeom prst="rect">
            <a:avLst/>
          </a:prstGeom>
          <a:solidFill>
            <a:srgbClr val="F1B3E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#F1B3EB</a:t>
            </a:r>
          </a:p>
        </p:txBody>
      </p:sp>
      <p:sp>
        <p:nvSpPr>
          <p:cNvPr id="31" name="Rectangle 30">
            <a:extLst>
              <a:ext uri="{FF2B5EF4-FFF2-40B4-BE49-F238E27FC236}">
                <a16:creationId xmlns:a16="http://schemas.microsoft.com/office/drawing/2014/main" id="{A06A9DFE-B593-CA4E-6658-33F818BBB9F1}"/>
              </a:ext>
            </a:extLst>
          </p:cNvPr>
          <p:cNvSpPr/>
          <p:nvPr userDrawn="1"/>
        </p:nvSpPr>
        <p:spPr bwMode="gray">
          <a:xfrm>
            <a:off x="7748897" y="2114761"/>
            <a:ext cx="1326458" cy="576923"/>
          </a:xfrm>
          <a:prstGeom prst="rect">
            <a:avLst/>
          </a:prstGeom>
          <a:solidFill>
            <a:srgbClr val="EC8D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#EC8DE2</a:t>
            </a:r>
          </a:p>
        </p:txBody>
      </p:sp>
      <p:sp>
        <p:nvSpPr>
          <p:cNvPr id="32" name="Rectangle 31">
            <a:extLst>
              <a:ext uri="{FF2B5EF4-FFF2-40B4-BE49-F238E27FC236}">
                <a16:creationId xmlns:a16="http://schemas.microsoft.com/office/drawing/2014/main" id="{06C8DE8F-E873-831E-DA3D-AE4C36B44FA3}"/>
              </a:ext>
            </a:extLst>
          </p:cNvPr>
          <p:cNvSpPr/>
          <p:nvPr userDrawn="1"/>
        </p:nvSpPr>
        <p:spPr bwMode="gray">
          <a:xfrm>
            <a:off x="7748897" y="2691684"/>
            <a:ext cx="1326458" cy="576923"/>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#DF41CF</a:t>
            </a:r>
          </a:p>
        </p:txBody>
      </p:sp>
      <p:sp>
        <p:nvSpPr>
          <p:cNvPr id="33" name="Rectangle 32">
            <a:extLst>
              <a:ext uri="{FF2B5EF4-FFF2-40B4-BE49-F238E27FC236}">
                <a16:creationId xmlns:a16="http://schemas.microsoft.com/office/drawing/2014/main" id="{D07B4E1A-7BFA-5E3E-1E91-1E15CC836CB2}"/>
              </a:ext>
            </a:extLst>
          </p:cNvPr>
          <p:cNvSpPr/>
          <p:nvPr userDrawn="1"/>
        </p:nvSpPr>
        <p:spPr bwMode="gray">
          <a:xfrm>
            <a:off x="7748897" y="3268607"/>
            <a:ext cx="1326458" cy="576923"/>
          </a:xfrm>
          <a:prstGeom prst="rect">
            <a:avLst/>
          </a:prstGeom>
          <a:solidFill>
            <a:srgbClr val="B820A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#B820A9</a:t>
            </a:r>
          </a:p>
        </p:txBody>
      </p:sp>
      <p:sp>
        <p:nvSpPr>
          <p:cNvPr id="34" name="Rectangle 33">
            <a:extLst>
              <a:ext uri="{FF2B5EF4-FFF2-40B4-BE49-F238E27FC236}">
                <a16:creationId xmlns:a16="http://schemas.microsoft.com/office/drawing/2014/main" id="{D218767A-C775-E209-DFAC-46EFDF64E930}"/>
              </a:ext>
            </a:extLst>
          </p:cNvPr>
          <p:cNvSpPr/>
          <p:nvPr userDrawn="1"/>
        </p:nvSpPr>
        <p:spPr bwMode="gray">
          <a:xfrm>
            <a:off x="7748897" y="3845530"/>
            <a:ext cx="1326458" cy="576923"/>
          </a:xfrm>
          <a:prstGeom prst="rect">
            <a:avLst/>
          </a:prstGeom>
          <a:solidFill>
            <a:srgbClr val="7B15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#7B1571</a:t>
            </a:r>
          </a:p>
        </p:txBody>
      </p:sp>
      <p:sp>
        <p:nvSpPr>
          <p:cNvPr id="35" name="Rectangle 34">
            <a:extLst>
              <a:ext uri="{FF2B5EF4-FFF2-40B4-BE49-F238E27FC236}">
                <a16:creationId xmlns:a16="http://schemas.microsoft.com/office/drawing/2014/main" id="{FF64CBE2-07F4-520C-63FB-03732ACE24C0}"/>
              </a:ext>
            </a:extLst>
          </p:cNvPr>
          <p:cNvSpPr/>
          <p:nvPr userDrawn="1"/>
        </p:nvSpPr>
        <p:spPr bwMode="gray">
          <a:xfrm>
            <a:off x="9164869" y="1537838"/>
            <a:ext cx="1326458" cy="576923"/>
          </a:xfrm>
          <a:prstGeom prst="rect">
            <a:avLst/>
          </a:prstGeom>
          <a:solidFill>
            <a:srgbClr val="B79BF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#B79BFE</a:t>
            </a:r>
          </a:p>
        </p:txBody>
      </p:sp>
      <p:sp>
        <p:nvSpPr>
          <p:cNvPr id="36" name="Rectangle 35">
            <a:extLst>
              <a:ext uri="{FF2B5EF4-FFF2-40B4-BE49-F238E27FC236}">
                <a16:creationId xmlns:a16="http://schemas.microsoft.com/office/drawing/2014/main" id="{09423C69-58A0-E377-8552-AB05828AF803}"/>
              </a:ext>
            </a:extLst>
          </p:cNvPr>
          <p:cNvSpPr/>
          <p:nvPr userDrawn="1"/>
        </p:nvSpPr>
        <p:spPr bwMode="gray">
          <a:xfrm>
            <a:off x="9164869" y="2114761"/>
            <a:ext cx="1326458" cy="576923"/>
          </a:xfrm>
          <a:prstGeom prst="rect">
            <a:avLst/>
          </a:prstGeom>
          <a:solidFill>
            <a:srgbClr val="7950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#7950E2</a:t>
            </a:r>
          </a:p>
        </p:txBody>
      </p:sp>
      <p:sp>
        <p:nvSpPr>
          <p:cNvPr id="37" name="Rectangle 36">
            <a:extLst>
              <a:ext uri="{FF2B5EF4-FFF2-40B4-BE49-F238E27FC236}">
                <a16:creationId xmlns:a16="http://schemas.microsoft.com/office/drawing/2014/main" id="{5AE43690-5F83-EE1F-3481-BEECA402947E}"/>
              </a:ext>
            </a:extLst>
          </p:cNvPr>
          <p:cNvSpPr/>
          <p:nvPr userDrawn="1"/>
        </p:nvSpPr>
        <p:spPr bwMode="gray">
          <a:xfrm>
            <a:off x="9164869" y="2691684"/>
            <a:ext cx="1326458" cy="576923"/>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#512EAB</a:t>
            </a:r>
          </a:p>
        </p:txBody>
      </p:sp>
      <p:sp>
        <p:nvSpPr>
          <p:cNvPr id="38" name="Rectangle 37">
            <a:extLst>
              <a:ext uri="{FF2B5EF4-FFF2-40B4-BE49-F238E27FC236}">
                <a16:creationId xmlns:a16="http://schemas.microsoft.com/office/drawing/2014/main" id="{880A1BCB-A2A9-A063-81D5-BB7BBF81C201}"/>
              </a:ext>
            </a:extLst>
          </p:cNvPr>
          <p:cNvSpPr/>
          <p:nvPr userDrawn="1"/>
        </p:nvSpPr>
        <p:spPr bwMode="gray">
          <a:xfrm>
            <a:off x="9164869" y="3268607"/>
            <a:ext cx="1326458" cy="576923"/>
          </a:xfrm>
          <a:prstGeom prst="rect">
            <a:avLst/>
          </a:prstGeom>
          <a:solidFill>
            <a:srgbClr val="3D178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#3D1788</a:t>
            </a:r>
          </a:p>
        </p:txBody>
      </p:sp>
      <p:sp>
        <p:nvSpPr>
          <p:cNvPr id="39" name="Rectangle 38">
            <a:extLst>
              <a:ext uri="{FF2B5EF4-FFF2-40B4-BE49-F238E27FC236}">
                <a16:creationId xmlns:a16="http://schemas.microsoft.com/office/drawing/2014/main" id="{7C50A0DE-77C7-AF0E-DA5B-8376EA036688}"/>
              </a:ext>
            </a:extLst>
          </p:cNvPr>
          <p:cNvSpPr/>
          <p:nvPr userDrawn="1"/>
        </p:nvSpPr>
        <p:spPr bwMode="gray">
          <a:xfrm>
            <a:off x="9164869" y="3845530"/>
            <a:ext cx="1326458" cy="576923"/>
          </a:xfrm>
          <a:prstGeom prst="rect">
            <a:avLst/>
          </a:prstGeom>
          <a:solidFill>
            <a:srgbClr val="2900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#290066</a:t>
            </a:r>
          </a:p>
        </p:txBody>
      </p:sp>
      <p:sp>
        <p:nvSpPr>
          <p:cNvPr id="40" name="Subhead 2">
            <a:extLst>
              <a:ext uri="{FF2B5EF4-FFF2-40B4-BE49-F238E27FC236}">
                <a16:creationId xmlns:a16="http://schemas.microsoft.com/office/drawing/2014/main" id="{212E630A-4384-AEDE-987A-814D0D11E73A}"/>
              </a:ext>
            </a:extLst>
          </p:cNvPr>
          <p:cNvSpPr txBox="1"/>
          <p:nvPr userDrawn="1"/>
        </p:nvSpPr>
        <p:spPr bwMode="gray">
          <a:xfrm>
            <a:off x="4916951" y="4579074"/>
            <a:ext cx="55944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Traffic light</a:t>
            </a:r>
          </a:p>
        </p:txBody>
      </p:sp>
      <p:sp>
        <p:nvSpPr>
          <p:cNvPr id="41" name="Rectangle 40">
            <a:extLst>
              <a:ext uri="{FF2B5EF4-FFF2-40B4-BE49-F238E27FC236}">
                <a16:creationId xmlns:a16="http://schemas.microsoft.com/office/drawing/2014/main" id="{6D8BEE95-711A-FBC4-1619-C335B35038B8}"/>
              </a:ext>
            </a:extLst>
          </p:cNvPr>
          <p:cNvSpPr/>
          <p:nvPr userDrawn="1"/>
        </p:nvSpPr>
        <p:spPr bwMode="gray">
          <a:xfrm>
            <a:off x="4916951" y="4743240"/>
            <a:ext cx="646321" cy="576923"/>
          </a:xfrm>
          <a:prstGeom prst="rect">
            <a:avLst/>
          </a:prstGeom>
          <a:solidFill>
            <a:srgbClr val="00C8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Positive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#00C800</a:t>
            </a:r>
          </a:p>
        </p:txBody>
      </p:sp>
      <p:sp>
        <p:nvSpPr>
          <p:cNvPr id="42" name="Rectangle 41">
            <a:extLst>
              <a:ext uri="{FF2B5EF4-FFF2-40B4-BE49-F238E27FC236}">
                <a16:creationId xmlns:a16="http://schemas.microsoft.com/office/drawing/2014/main" id="{6DE5A40B-2DF9-8687-5DB2-6CE2BA941A2B}"/>
              </a:ext>
            </a:extLst>
          </p:cNvPr>
          <p:cNvSpPr/>
          <p:nvPr userDrawn="1"/>
        </p:nvSpPr>
        <p:spPr bwMode="gray">
          <a:xfrm>
            <a:off x="5562744" y="4743240"/>
            <a:ext cx="646321" cy="57692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Negative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#FF0000</a:t>
            </a:r>
          </a:p>
        </p:txBody>
      </p:sp>
      <p:sp>
        <p:nvSpPr>
          <p:cNvPr id="43" name="Subhead 3">
            <a:extLst>
              <a:ext uri="{FF2B5EF4-FFF2-40B4-BE49-F238E27FC236}">
                <a16:creationId xmlns:a16="http://schemas.microsoft.com/office/drawing/2014/main" id="{41684835-66EF-0EBC-A5A1-C37CEC9E155E}"/>
              </a:ext>
            </a:extLst>
          </p:cNvPr>
          <p:cNvSpPr txBox="1"/>
          <p:nvPr userDrawn="1"/>
        </p:nvSpPr>
        <p:spPr bwMode="gray">
          <a:xfrm>
            <a:off x="7253959" y="4579074"/>
            <a:ext cx="52257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Grayscale</a:t>
            </a:r>
          </a:p>
        </p:txBody>
      </p:sp>
      <p:sp>
        <p:nvSpPr>
          <p:cNvPr id="44" name="Rectangle 43">
            <a:extLst>
              <a:ext uri="{FF2B5EF4-FFF2-40B4-BE49-F238E27FC236}">
                <a16:creationId xmlns:a16="http://schemas.microsoft.com/office/drawing/2014/main" id="{221BC818-BEE3-33AF-DB67-C957BD7CEDD1}"/>
              </a:ext>
            </a:extLst>
          </p:cNvPr>
          <p:cNvSpPr/>
          <p:nvPr userDrawn="1"/>
        </p:nvSpPr>
        <p:spPr bwMode="gray">
          <a:xfrm>
            <a:off x="7253959" y="4743240"/>
            <a:ext cx="646321" cy="576923"/>
          </a:xfrm>
          <a:prstGeom prst="rect">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20%</a:t>
            </a:r>
          </a:p>
        </p:txBody>
      </p:sp>
      <p:sp>
        <p:nvSpPr>
          <p:cNvPr id="45" name="Rectangle 44">
            <a:extLst>
              <a:ext uri="{FF2B5EF4-FFF2-40B4-BE49-F238E27FC236}">
                <a16:creationId xmlns:a16="http://schemas.microsoft.com/office/drawing/2014/main" id="{AAA2FD56-1689-2D49-59DF-A5E41412B276}"/>
              </a:ext>
            </a:extLst>
          </p:cNvPr>
          <p:cNvSpPr/>
          <p:nvPr userDrawn="1"/>
        </p:nvSpPr>
        <p:spPr bwMode="gray">
          <a:xfrm>
            <a:off x="7901721" y="4743240"/>
            <a:ext cx="646321" cy="576923"/>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40%</a:t>
            </a:r>
          </a:p>
        </p:txBody>
      </p:sp>
      <p:sp>
        <p:nvSpPr>
          <p:cNvPr id="46" name="Rectangle 45">
            <a:extLst>
              <a:ext uri="{FF2B5EF4-FFF2-40B4-BE49-F238E27FC236}">
                <a16:creationId xmlns:a16="http://schemas.microsoft.com/office/drawing/2014/main" id="{4409D2F5-A048-77BD-7533-AF517A24D5B3}"/>
              </a:ext>
            </a:extLst>
          </p:cNvPr>
          <p:cNvSpPr/>
          <p:nvPr userDrawn="1"/>
        </p:nvSpPr>
        <p:spPr bwMode="gray">
          <a:xfrm>
            <a:off x="8549483" y="4743240"/>
            <a:ext cx="646321" cy="576923"/>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60%</a:t>
            </a:r>
          </a:p>
        </p:txBody>
      </p:sp>
      <p:sp>
        <p:nvSpPr>
          <p:cNvPr id="47" name="Rectangle 46">
            <a:extLst>
              <a:ext uri="{FF2B5EF4-FFF2-40B4-BE49-F238E27FC236}">
                <a16:creationId xmlns:a16="http://schemas.microsoft.com/office/drawing/2014/main" id="{730DF5C7-FF9A-07D5-DCD6-A7C7F05C5A08}"/>
              </a:ext>
            </a:extLst>
          </p:cNvPr>
          <p:cNvSpPr/>
          <p:nvPr userDrawn="1"/>
        </p:nvSpPr>
        <p:spPr bwMode="gray">
          <a:xfrm>
            <a:off x="9197245" y="4743240"/>
            <a:ext cx="646321" cy="576923"/>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80%</a:t>
            </a:r>
          </a:p>
        </p:txBody>
      </p:sp>
      <p:sp>
        <p:nvSpPr>
          <p:cNvPr id="48" name="Rectangle 47">
            <a:extLst>
              <a:ext uri="{FF2B5EF4-FFF2-40B4-BE49-F238E27FC236}">
                <a16:creationId xmlns:a16="http://schemas.microsoft.com/office/drawing/2014/main" id="{D28BDD03-9CE4-9CEB-6ED1-BC3A06E744B6}"/>
              </a:ext>
            </a:extLst>
          </p:cNvPr>
          <p:cNvSpPr/>
          <p:nvPr userDrawn="1"/>
        </p:nvSpPr>
        <p:spPr bwMode="gray">
          <a:xfrm>
            <a:off x="9845006" y="4743240"/>
            <a:ext cx="646321" cy="5769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100%</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1970587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User Guide: PowerPoint Theme Color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2" name="Section">
            <a:extLst>
              <a:ext uri="{FF2B5EF4-FFF2-40B4-BE49-F238E27FC236}">
                <a16:creationId xmlns:a16="http://schemas.microsoft.com/office/drawing/2014/main" id="{5EAC5A3C-7DDC-5E19-9448-3BC612C422E1}"/>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theme colors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12111" cy="17330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Theme colors: </a:t>
            </a:r>
            <a:r>
              <a:rPr lang="en-US" b="0"/>
              <a:t>We have set this template’s theme colors according to the data visualization palette. This is to ensure that automated charts appear the most accessible when presenting sequential data points. These colors are only to be used in Data Vis – otherwise, please reference the Custom Colors section.</a:t>
            </a:r>
          </a:p>
        </p:txBody>
      </p:sp>
      <p:sp>
        <p:nvSpPr>
          <p:cNvPr id="2" name="Rounded Rectangle text">
            <a:extLst>
              <a:ext uri="{FF2B5EF4-FFF2-40B4-BE49-F238E27FC236}">
                <a16:creationId xmlns:a16="http://schemas.microsoft.com/office/drawing/2014/main" id="{AE7823A5-ADBF-99F1-4C6E-BF4FE5A7BA83}"/>
              </a:ext>
            </a:extLst>
          </p:cNvPr>
          <p:cNvSpPr>
            <a:spLocks/>
          </p:cNvSpPr>
          <p:nvPr userDrawn="1"/>
        </p:nvSpPr>
        <p:spPr>
          <a:xfrm>
            <a:off x="461330" y="3429000"/>
            <a:ext cx="2412111" cy="121236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US" sz="1100" b="1">
                <a:solidFill>
                  <a:schemeClr val="tx2"/>
                </a:solidFill>
              </a:rPr>
              <a:t>Custom colors: </a:t>
            </a:r>
            <a:r>
              <a:rPr lang="en-US" sz="1100" b="0">
                <a:solidFill>
                  <a:schemeClr val="tx2"/>
                </a:solidFill>
              </a:rPr>
              <a:t>The primary, accent, and traffic light colors are featured in the Custom Colors section. If changing an element’s color, please use the colors in this set.</a:t>
            </a:r>
          </a:p>
        </p:txBody>
      </p:sp>
      <p:sp>
        <p:nvSpPr>
          <p:cNvPr id="3" name="Text Placeholder 2">
            <a:extLst>
              <a:ext uri="{FF2B5EF4-FFF2-40B4-BE49-F238E27FC236}">
                <a16:creationId xmlns:a16="http://schemas.microsoft.com/office/drawing/2014/main" id="{1B7CB4B2-06D2-C16D-7821-0640B9438458}"/>
              </a:ext>
            </a:extLst>
          </p:cNvPr>
          <p:cNvSpPr txBox="1">
            <a:spLocks/>
          </p:cNvSpPr>
          <p:nvPr userDrawn="1"/>
        </p:nvSpPr>
        <p:spPr bwMode="gray">
          <a:xfrm>
            <a:off x="550164" y="4759526"/>
            <a:ext cx="2412111" cy="59103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a:t>For more guidance regarding best practice in data visualization, please refer to the Brand Guidelines.</a:t>
            </a:r>
          </a:p>
        </p:txBody>
      </p:sp>
      <p:sp>
        <p:nvSpPr>
          <p:cNvPr id="20" name="Subhead 1">
            <a:extLst>
              <a:ext uri="{FF2B5EF4-FFF2-40B4-BE49-F238E27FC236}">
                <a16:creationId xmlns:a16="http://schemas.microsoft.com/office/drawing/2014/main" id="{0A512AF5-AD3D-1160-4894-E08C40AC65EB}"/>
              </a:ext>
            </a:extLst>
          </p:cNvPr>
          <p:cNvSpPr txBox="1">
            <a:spLocks/>
          </p:cNvSpPr>
          <p:nvPr userDrawn="1"/>
        </p:nvSpPr>
        <p:spPr bwMode="gray">
          <a:xfrm>
            <a:off x="4294188" y="1096963"/>
            <a:ext cx="2111278" cy="2770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THEME COLORS SETTING</a:t>
            </a:r>
          </a:p>
        </p:txBody>
      </p:sp>
      <p:pic>
        <p:nvPicPr>
          <p:cNvPr id="21" name="Picture 20" descr="Colors menu">
            <a:extLst>
              <a:ext uri="{FF2B5EF4-FFF2-40B4-BE49-F238E27FC236}">
                <a16:creationId xmlns:a16="http://schemas.microsoft.com/office/drawing/2014/main" id="{E7C41DAC-9B02-C6FD-B3D8-91FC284EA5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295"/>
          <a:stretch/>
        </p:blipFill>
        <p:spPr bwMode="gray">
          <a:xfrm>
            <a:off x="4294188" y="1366838"/>
            <a:ext cx="1697037" cy="4394196"/>
          </a:xfrm>
          <a:prstGeom prst="rect">
            <a:avLst/>
          </a:prstGeom>
          <a:ln w="9525">
            <a:solidFill>
              <a:schemeClr val="tx1"/>
            </a:solidFill>
          </a:ln>
        </p:spPr>
      </p:pic>
      <p:sp>
        <p:nvSpPr>
          <p:cNvPr id="27" name="Title 1">
            <a:extLst>
              <a:ext uri="{FF2B5EF4-FFF2-40B4-BE49-F238E27FC236}">
                <a16:creationId xmlns:a16="http://schemas.microsoft.com/office/drawing/2014/main" id="{A9D15B57-6958-52A1-AC6E-6F30739C4604}"/>
              </a:ext>
            </a:extLst>
          </p:cNvPr>
          <p:cNvSpPr txBox="1">
            <a:spLocks/>
          </p:cNvSpPr>
          <p:nvPr userDrawn="1"/>
        </p:nvSpPr>
        <p:spPr bwMode="gray">
          <a:xfrm>
            <a:off x="6359323" y="1515242"/>
            <a:ext cx="1219832"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The</a:t>
            </a:r>
            <a:r>
              <a:rPr lang="en-US" sz="1000">
                <a:solidFill>
                  <a:srgbClr val="0D004D"/>
                </a:solidFill>
                <a:latin typeface="Plus Jakarta Sans Medium" panose="020B0604030504040204"/>
              </a:rPr>
              <a:t> theme</a:t>
            </a: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 colors are optimized for automated charts.</a:t>
            </a:r>
          </a:p>
        </p:txBody>
      </p:sp>
      <p:sp>
        <p:nvSpPr>
          <p:cNvPr id="25" name="Title 1">
            <a:extLst>
              <a:ext uri="{FF2B5EF4-FFF2-40B4-BE49-F238E27FC236}">
                <a16:creationId xmlns:a16="http://schemas.microsoft.com/office/drawing/2014/main" id="{E7ADF355-EEF1-6676-3391-435ADA5D9A05}"/>
              </a:ext>
            </a:extLst>
          </p:cNvPr>
          <p:cNvSpPr txBox="1">
            <a:spLocks/>
          </p:cNvSpPr>
          <p:nvPr userDrawn="1"/>
        </p:nvSpPr>
        <p:spPr bwMode="gray">
          <a:xfrm>
            <a:off x="6359322" y="2011291"/>
            <a:ext cx="1221515"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automated tints.</a:t>
            </a:r>
          </a:p>
        </p:txBody>
      </p:sp>
      <p:grpSp>
        <p:nvGrpSpPr>
          <p:cNvPr id="22" name="Group 21" descr="Lighter and darker versions of the theme colors displayed below the first row of the Theme Colors section of the Colors menu, crossed out">
            <a:extLst>
              <a:ext uri="{FF2B5EF4-FFF2-40B4-BE49-F238E27FC236}">
                <a16:creationId xmlns:a16="http://schemas.microsoft.com/office/drawing/2014/main" id="{D4125BDA-BC0C-CD21-ACC1-0EC3549338E3}"/>
              </a:ext>
            </a:extLst>
          </p:cNvPr>
          <p:cNvGrpSpPr/>
          <p:nvPr userDrawn="1"/>
        </p:nvGrpSpPr>
        <p:grpSpPr bwMode="gray">
          <a:xfrm>
            <a:off x="4294188" y="1861423"/>
            <a:ext cx="1697037" cy="772240"/>
            <a:chOff x="2503584" y="2442876"/>
            <a:chExt cx="2201384" cy="1025560"/>
          </a:xfrm>
        </p:grpSpPr>
        <p:sp>
          <p:nvSpPr>
            <p:cNvPr id="23" name="Rectangle 22">
              <a:extLst>
                <a:ext uri="{FF2B5EF4-FFF2-40B4-BE49-F238E27FC236}">
                  <a16:creationId xmlns:a16="http://schemas.microsoft.com/office/drawing/2014/main" id="{FD6C423A-1269-0479-236C-E5CD91684555}"/>
                </a:ext>
              </a:extLst>
            </p:cNvPr>
            <p:cNvSpPr/>
            <p:nvPr/>
          </p:nvSpPr>
          <p:spPr bwMode="gray">
            <a:xfrm>
              <a:off x="2503584" y="2445616"/>
              <a:ext cx="2201384" cy="1022820"/>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cxnSp>
          <p:nvCxnSpPr>
            <p:cNvPr id="24" name="Straight Connector 23">
              <a:extLst>
                <a:ext uri="{FF2B5EF4-FFF2-40B4-BE49-F238E27FC236}">
                  <a16:creationId xmlns:a16="http://schemas.microsoft.com/office/drawing/2014/main" id="{68394944-3CB1-F204-20EA-BC3BD16DE6FB}"/>
                </a:ext>
              </a:extLst>
            </p:cNvPr>
            <p:cNvCxnSpPr>
              <a:cxnSpLocks/>
            </p:cNvCxnSpPr>
            <p:nvPr/>
          </p:nvCxnSpPr>
          <p:spPr bwMode="gray">
            <a:xfrm>
              <a:off x="2503584" y="2453444"/>
              <a:ext cx="2201384" cy="1012252"/>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8B3FD31C-A3D3-1B7C-4C5C-40F19A121224}"/>
                </a:ext>
              </a:extLst>
            </p:cNvPr>
            <p:cNvCxnSpPr>
              <a:cxnSpLocks/>
            </p:cNvCxnSpPr>
            <p:nvPr/>
          </p:nvCxnSpPr>
          <p:spPr bwMode="gray">
            <a:xfrm flipH="1">
              <a:off x="2503584" y="2442876"/>
              <a:ext cx="2201384" cy="1022820"/>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sp>
        <p:nvSpPr>
          <p:cNvPr id="28" name="Title 1">
            <a:extLst>
              <a:ext uri="{FF2B5EF4-FFF2-40B4-BE49-F238E27FC236}">
                <a16:creationId xmlns:a16="http://schemas.microsoft.com/office/drawing/2014/main" id="{75463075-4A61-1CCE-347E-EC2252348A0C}"/>
              </a:ext>
            </a:extLst>
          </p:cNvPr>
          <p:cNvSpPr txBox="1">
            <a:spLocks/>
          </p:cNvSpPr>
          <p:nvPr userDrawn="1"/>
        </p:nvSpPr>
        <p:spPr bwMode="gray">
          <a:xfrm>
            <a:off x="6359323" y="3591504"/>
            <a:ext cx="1221515" cy="471601"/>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Standard Colors.</a:t>
            </a:r>
          </a:p>
        </p:txBody>
      </p:sp>
      <p:grpSp>
        <p:nvGrpSpPr>
          <p:cNvPr id="29" name="Group 28" descr="Standard Colors section of the Colors menu, crossed out">
            <a:extLst>
              <a:ext uri="{FF2B5EF4-FFF2-40B4-BE49-F238E27FC236}">
                <a16:creationId xmlns:a16="http://schemas.microsoft.com/office/drawing/2014/main" id="{A306B0C4-5E0F-805B-EC1D-59572D3CDC17}"/>
              </a:ext>
            </a:extLst>
          </p:cNvPr>
          <p:cNvGrpSpPr/>
          <p:nvPr userDrawn="1"/>
        </p:nvGrpSpPr>
        <p:grpSpPr bwMode="gray">
          <a:xfrm>
            <a:off x="4294188" y="3713625"/>
            <a:ext cx="1697037" cy="227358"/>
            <a:chOff x="2503584" y="4666500"/>
            <a:chExt cx="2201384" cy="255192"/>
          </a:xfrm>
        </p:grpSpPr>
        <p:sp>
          <p:nvSpPr>
            <p:cNvPr id="30" name="Rectangle 29">
              <a:extLst>
                <a:ext uri="{FF2B5EF4-FFF2-40B4-BE49-F238E27FC236}">
                  <a16:creationId xmlns:a16="http://schemas.microsoft.com/office/drawing/2014/main" id="{782A608A-EA2E-BB7C-23F3-BE92C95DD3AC}"/>
                </a:ext>
              </a:extLst>
            </p:cNvPr>
            <p:cNvSpPr/>
            <p:nvPr/>
          </p:nvSpPr>
          <p:spPr bwMode="gray">
            <a:xfrm>
              <a:off x="2503584" y="4667529"/>
              <a:ext cx="2201384" cy="252453"/>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31" name="Group 30">
              <a:extLst>
                <a:ext uri="{FF2B5EF4-FFF2-40B4-BE49-F238E27FC236}">
                  <a16:creationId xmlns:a16="http://schemas.microsoft.com/office/drawing/2014/main" id="{D70ACD29-9A23-2B00-4775-A83A3C340B96}"/>
                </a:ext>
              </a:extLst>
            </p:cNvPr>
            <p:cNvGrpSpPr/>
            <p:nvPr/>
          </p:nvGrpSpPr>
          <p:grpSpPr bwMode="gray">
            <a:xfrm>
              <a:off x="2503584" y="4666500"/>
              <a:ext cx="2201384" cy="255192"/>
              <a:chOff x="623734" y="3324550"/>
              <a:chExt cx="2078966" cy="974786"/>
            </a:xfrm>
          </p:grpSpPr>
          <p:cxnSp>
            <p:nvCxnSpPr>
              <p:cNvPr id="32" name="Straight Connector 31">
                <a:extLst>
                  <a:ext uri="{FF2B5EF4-FFF2-40B4-BE49-F238E27FC236}">
                    <a16:creationId xmlns:a16="http://schemas.microsoft.com/office/drawing/2014/main" id="{B559716B-E512-F741-BDB6-BDC24BE584EC}"/>
                  </a:ext>
                </a:extLst>
              </p:cNvPr>
              <p:cNvCxnSpPr>
                <a:cxnSpLocks/>
              </p:cNvCxnSpPr>
              <p:nvPr/>
            </p:nvCxnSpPr>
            <p:spPr bwMode="gray">
              <a:xfrm>
                <a:off x="623734" y="3324551"/>
                <a:ext cx="2078966" cy="974785"/>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42812C71-5212-5AF1-72F7-F06BFFA9DBC5}"/>
                  </a:ext>
                </a:extLst>
              </p:cNvPr>
              <p:cNvCxnSpPr>
                <a:cxnSpLocks/>
              </p:cNvCxnSpPr>
              <p:nvPr/>
            </p:nvCxnSpPr>
            <p:spPr bwMode="gray">
              <a:xfrm flipH="1">
                <a:off x="623734" y="3324550"/>
                <a:ext cx="2078966" cy="972198"/>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grpSp>
      <p:cxnSp>
        <p:nvCxnSpPr>
          <p:cNvPr id="34" name="Straight Connector 33">
            <a:extLst>
              <a:ext uri="{FF2B5EF4-FFF2-40B4-BE49-F238E27FC236}">
                <a16:creationId xmlns:a16="http://schemas.microsoft.com/office/drawing/2014/main" id="{3B3E2B9A-6011-262D-367F-CC354606CC29}"/>
              </a:ext>
              <a:ext uri="{C183D7F6-B498-43B3-948B-1728B52AA6E4}">
                <adec:decorative xmlns:adec="http://schemas.microsoft.com/office/drawing/2017/decorative" val="1"/>
              </a:ext>
            </a:extLst>
          </p:cNvPr>
          <p:cNvCxnSpPr>
            <a:cxnSpLocks/>
          </p:cNvCxnSpPr>
          <p:nvPr userDrawn="1"/>
        </p:nvCxnSpPr>
        <p:spPr bwMode="gray">
          <a:xfrm flipH="1" flipV="1">
            <a:off x="6003190" y="3827304"/>
            <a:ext cx="330958" cy="1"/>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DD2EB9F-0D50-6080-6A4F-E0DC5F8F4493}"/>
              </a:ext>
              <a:ext uri="{C183D7F6-B498-43B3-948B-1728B52AA6E4}">
                <adec:decorative xmlns:adec="http://schemas.microsoft.com/office/drawing/2017/decorative" val="1"/>
              </a:ext>
            </a:extLst>
          </p:cNvPr>
          <p:cNvCxnSpPr>
            <a:cxnSpLocks/>
          </p:cNvCxnSpPr>
          <p:nvPr userDrawn="1"/>
        </p:nvCxnSpPr>
        <p:spPr bwMode="gray">
          <a:xfrm flipH="1">
            <a:off x="6003190" y="2247543"/>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E8D3A89-E70E-DDE7-021E-285840325888}"/>
              </a:ext>
              <a:ext uri="{C183D7F6-B498-43B3-948B-1728B52AA6E4}">
                <adec:decorative xmlns:adec="http://schemas.microsoft.com/office/drawing/2017/decorative" val="1"/>
              </a:ext>
            </a:extLst>
          </p:cNvPr>
          <p:cNvCxnSpPr>
            <a:cxnSpLocks/>
          </p:cNvCxnSpPr>
          <p:nvPr userDrawn="1"/>
        </p:nvCxnSpPr>
        <p:spPr bwMode="gray">
          <a:xfrm flipH="1">
            <a:off x="6003190" y="1751494"/>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6B2F530-8F39-E0B1-91C4-C21680E8FFFE}"/>
              </a:ext>
              <a:ext uri="{C183D7F6-B498-43B3-948B-1728B52AA6E4}">
                <adec:decorative xmlns:adec="http://schemas.microsoft.com/office/drawing/2017/decorative" val="1"/>
              </a:ext>
            </a:extLst>
          </p:cNvPr>
          <p:cNvCxnSpPr>
            <a:cxnSpLocks/>
          </p:cNvCxnSpPr>
          <p:nvPr userDrawn="1"/>
        </p:nvCxnSpPr>
        <p:spPr bwMode="gray">
          <a:xfrm flipH="1">
            <a:off x="7579155" y="1751494"/>
            <a:ext cx="44883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709EA482-6FA9-C797-D634-2D0AD746733E}"/>
              </a:ext>
              <a:ext uri="{C183D7F6-B498-43B3-948B-1728B52AA6E4}">
                <adec:decorative xmlns:adec="http://schemas.microsoft.com/office/drawing/2017/decorative" val="1"/>
              </a:ext>
            </a:extLst>
          </p:cNvPr>
          <p:cNvSpPr/>
          <p:nvPr/>
        </p:nvSpPr>
        <p:spPr bwMode="gray">
          <a:xfrm>
            <a:off x="8027988" y="1374016"/>
            <a:ext cx="2678112" cy="4388609"/>
          </a:xfrm>
          <a:prstGeom prst="rect">
            <a:avLst/>
          </a:prstGeom>
          <a:ln w="95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aphicFrame>
        <p:nvGraphicFramePr>
          <p:cNvPr id="40" name="Chart Placeholder 9" descr="Bar graph theme colors">
            <a:extLst>
              <a:ext uri="{FF2B5EF4-FFF2-40B4-BE49-F238E27FC236}">
                <a16:creationId xmlns:a16="http://schemas.microsoft.com/office/drawing/2014/main" id="{A750D901-C06D-F23A-2288-B642D179C6AA}"/>
              </a:ext>
            </a:extLst>
          </p:cNvPr>
          <p:cNvGraphicFramePr>
            <a:graphicFrameLocks/>
          </p:cNvGraphicFramePr>
          <p:nvPr>
            <p:extLst>
              <p:ext uri="{D42A27DB-BD31-4B8C-83A1-F6EECF244321}">
                <p14:modId xmlns:p14="http://schemas.microsoft.com/office/powerpoint/2010/main" val="2686282570"/>
              </p:ext>
            </p:extLst>
          </p:nvPr>
        </p:nvGraphicFramePr>
        <p:xfrm>
          <a:off x="8181702" y="1566042"/>
          <a:ext cx="2370684" cy="21773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Placeholder 10" descr="Pie graph theme colors">
            <a:extLst>
              <a:ext uri="{FF2B5EF4-FFF2-40B4-BE49-F238E27FC236}">
                <a16:creationId xmlns:a16="http://schemas.microsoft.com/office/drawing/2014/main" id="{FC179024-8977-99D8-FB5C-94EE53A01828}"/>
              </a:ext>
            </a:extLst>
          </p:cNvPr>
          <p:cNvGraphicFramePr>
            <a:graphicFrameLocks/>
          </p:cNvGraphicFramePr>
          <p:nvPr>
            <p:extLst>
              <p:ext uri="{D42A27DB-BD31-4B8C-83A1-F6EECF244321}">
                <p14:modId xmlns:p14="http://schemas.microsoft.com/office/powerpoint/2010/main" val="1528636085"/>
              </p:ext>
            </p:extLst>
          </p:nvPr>
        </p:nvGraphicFramePr>
        <p:xfrm>
          <a:off x="8181702" y="3890901"/>
          <a:ext cx="2370684" cy="1721623"/>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smtClean="0"/>
              <a:pPr/>
              <a:t>‹N›</a:t>
            </a:fld>
            <a:endParaRPr lang="en-US"/>
          </a:p>
        </p:txBody>
      </p:sp>
    </p:spTree>
    <p:extLst>
      <p:ext uri="{BB962C8B-B14F-4D97-AF65-F5344CB8AC3E}">
        <p14:creationId xmlns:p14="http://schemas.microsoft.com/office/powerpoint/2010/main" val="1652879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User Guide: Typography">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6" name="Section">
            <a:extLst>
              <a:ext uri="{FF2B5EF4-FFF2-40B4-BE49-F238E27FC236}">
                <a16:creationId xmlns:a16="http://schemas.microsoft.com/office/drawing/2014/main" id="{554ECA3C-1DF4-B7F5-69F4-F7609A8B8398}"/>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Typography</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216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Plus Jakarta Sans </a:t>
            </a:r>
            <a:r>
              <a:rPr lang="en-US" b="0"/>
              <a:t>is our primary typeface to use across various types communications including PowerPoint presentations.</a:t>
            </a:r>
          </a:p>
          <a:p>
            <a:r>
              <a:rPr lang="en-US" b="0"/>
              <a:t>Follow these rules for using type in our communications: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only our approved typeface</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text primarily flush left</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kerning to optical</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consistent point sizes throughout — do not use too many different type sizes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Limit the use of all caps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Text-heavy documents should be well organized and use white space generously, allowing the reader’s eye to scan and flow through the material easily</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Italic only for special cases, i.e., titles, names of vehicles and ships, scientific and technical terms, foreign words or phrases.</a:t>
            </a:r>
          </a:p>
          <a:p>
            <a:endParaRPr lang="en-US" b="0"/>
          </a:p>
        </p:txBody>
      </p:sp>
      <p:sp>
        <p:nvSpPr>
          <p:cNvPr id="2" name="Title 1">
            <a:extLst>
              <a:ext uri="{FF2B5EF4-FFF2-40B4-BE49-F238E27FC236}">
                <a16:creationId xmlns:a16="http://schemas.microsoft.com/office/drawing/2014/main" id="{041F95B9-14C1-0998-1118-27703025EE2D}"/>
              </a:ext>
            </a:extLst>
          </p:cNvPr>
          <p:cNvSpPr txBox="1">
            <a:spLocks/>
          </p:cNvSpPr>
          <p:nvPr userDrawn="1"/>
        </p:nvSpPr>
        <p:spPr bwMode="gray">
          <a:xfrm>
            <a:off x="4637088" y="1366838"/>
            <a:ext cx="6411912"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1">
                <a:ln>
                  <a:noFill/>
                </a:ln>
                <a:solidFill>
                  <a:srgbClr val="0D004D"/>
                </a:solidFill>
                <a:effectLst/>
                <a:uLnTx/>
                <a:uFillTx/>
                <a:latin typeface="Plus Jakarta Sans" panose="020B0604030504040204"/>
                <a:ea typeface="+mj-ea"/>
                <a:cs typeface="+mj-cs"/>
              </a:rPr>
              <a:t>Title — Bold</a:t>
            </a:r>
          </a:p>
        </p:txBody>
      </p:sp>
      <p:sp>
        <p:nvSpPr>
          <p:cNvPr id="3" name="Title 1">
            <a:extLst>
              <a:ext uri="{FF2B5EF4-FFF2-40B4-BE49-F238E27FC236}">
                <a16:creationId xmlns:a16="http://schemas.microsoft.com/office/drawing/2014/main" id="{79DDA430-2E02-65E6-0DEE-220CB89390F8}"/>
              </a:ext>
            </a:extLst>
          </p:cNvPr>
          <p:cNvSpPr txBox="1">
            <a:spLocks/>
          </p:cNvSpPr>
          <p:nvPr userDrawn="1"/>
        </p:nvSpPr>
        <p:spPr bwMode="gray">
          <a:xfrm>
            <a:off x="4637089" y="2462473"/>
            <a:ext cx="6411910" cy="15388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Bef>
                <a:spcPts val="0"/>
              </a:spcBef>
              <a:defRPr/>
            </a:pPr>
            <a:r>
              <a:rPr lang="en-US" sz="1000" cap="all" noProof="1">
                <a:solidFill>
                  <a:srgbClr val="0D004D"/>
                </a:solidFill>
                <a:latin typeface="Plus Jakarta Sans Medium" panose="020B0604030504040204"/>
                <a:ea typeface="+mn-ea"/>
                <a:cs typeface="+mn-cs"/>
              </a:rPr>
              <a:t>SLIDE SECTION TITLE — REGULAR ALL CAPS</a:t>
            </a:r>
          </a:p>
        </p:txBody>
      </p:sp>
      <p:sp>
        <p:nvSpPr>
          <p:cNvPr id="7" name="Title 1">
            <a:extLst>
              <a:ext uri="{FF2B5EF4-FFF2-40B4-BE49-F238E27FC236}">
                <a16:creationId xmlns:a16="http://schemas.microsoft.com/office/drawing/2014/main" id="{EAE89D40-FA37-7962-F804-74B144E2CB9F}"/>
              </a:ext>
            </a:extLst>
          </p:cNvPr>
          <p:cNvSpPr txBox="1">
            <a:spLocks/>
          </p:cNvSpPr>
          <p:nvPr userDrawn="1"/>
        </p:nvSpPr>
        <p:spPr bwMode="gray">
          <a:xfrm>
            <a:off x="4637089" y="2717668"/>
            <a:ext cx="641191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1">
                <a:ln>
                  <a:noFill/>
                </a:ln>
                <a:solidFill>
                  <a:srgbClr val="0D004D"/>
                </a:solidFill>
                <a:effectLst/>
                <a:uLnTx/>
                <a:uFillTx/>
                <a:latin typeface="Plus Jakarta Sans SemiBold" panose="020B0609020204030204"/>
                <a:ea typeface="+mj-ea"/>
                <a:cs typeface="+mj-cs"/>
              </a:rPr>
              <a:t>Slide headline — SemiBold</a:t>
            </a:r>
          </a:p>
        </p:txBody>
      </p:sp>
      <p:sp>
        <p:nvSpPr>
          <p:cNvPr id="9" name="Title 1">
            <a:extLst>
              <a:ext uri="{FF2B5EF4-FFF2-40B4-BE49-F238E27FC236}">
                <a16:creationId xmlns:a16="http://schemas.microsoft.com/office/drawing/2014/main" id="{DBA1FB21-1438-AA2D-3FC5-BDBD25832C03}"/>
              </a:ext>
            </a:extLst>
          </p:cNvPr>
          <p:cNvSpPr txBox="1">
            <a:spLocks/>
          </p:cNvSpPr>
          <p:nvPr userDrawn="1"/>
        </p:nvSpPr>
        <p:spPr bwMode="gray">
          <a:xfrm>
            <a:off x="4647721" y="3466450"/>
            <a:ext cx="6401317" cy="246221"/>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1">
                <a:ln>
                  <a:noFill/>
                </a:ln>
                <a:solidFill>
                  <a:srgbClr val="0D004D"/>
                </a:solidFill>
                <a:effectLst/>
                <a:uLnTx/>
                <a:uFillTx/>
                <a:latin typeface="Plus Jakarta Sans SemiBold" panose="020B0609020204030204"/>
                <a:ea typeface="+mj-ea"/>
                <a:cs typeface="+mj-cs"/>
              </a:rPr>
              <a:t>Smaller subheads — SemiBold</a:t>
            </a:r>
          </a:p>
        </p:txBody>
      </p:sp>
      <p:sp>
        <p:nvSpPr>
          <p:cNvPr id="12" name="Title 1">
            <a:extLst>
              <a:ext uri="{FF2B5EF4-FFF2-40B4-BE49-F238E27FC236}">
                <a16:creationId xmlns:a16="http://schemas.microsoft.com/office/drawing/2014/main" id="{C2145967-1BCF-A0AD-9B31-667AB123C28E}"/>
              </a:ext>
            </a:extLst>
          </p:cNvPr>
          <p:cNvSpPr txBox="1">
            <a:spLocks/>
          </p:cNvSpPr>
          <p:nvPr userDrawn="1"/>
        </p:nvSpPr>
        <p:spPr bwMode="gray">
          <a:xfrm>
            <a:off x="4647721" y="3796026"/>
            <a:ext cx="6401317" cy="115416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Content— Regular</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Lorem ipsum dolor sit amet, consectetur adipiscing elit, sed do eiusmod tempor incididunt ut labore et dolore magna aliqua. Ut enim ad minim veniam, quis nostrud exercitation ullamco laboris nisi ut aliquip ex ea commodo consequat. </a:t>
            </a:r>
          </a:p>
        </p:txBody>
      </p:sp>
      <p:sp>
        <p:nvSpPr>
          <p:cNvPr id="13" name="Title 1">
            <a:extLst>
              <a:ext uri="{FF2B5EF4-FFF2-40B4-BE49-F238E27FC236}">
                <a16:creationId xmlns:a16="http://schemas.microsoft.com/office/drawing/2014/main" id="{D26A9AC9-28F1-BAC6-C232-360B73B36B99}"/>
              </a:ext>
            </a:extLst>
          </p:cNvPr>
          <p:cNvSpPr txBox="1">
            <a:spLocks/>
          </p:cNvSpPr>
          <p:nvPr userDrawn="1"/>
        </p:nvSpPr>
        <p:spPr bwMode="gray">
          <a:xfrm>
            <a:off x="4637089" y="5255773"/>
            <a:ext cx="6411910"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0D004D"/>
                </a:solidFill>
                <a:effectLst/>
                <a:uLnTx/>
                <a:uFillTx/>
                <a:latin typeface="Plus Jakarta Sans Medium" panose="020B0604030504040204"/>
                <a:ea typeface="+mj-ea"/>
                <a:cs typeface="+mj-cs"/>
              </a:rPr>
              <a:t>Annotation and citation — Regular</a:t>
            </a:r>
          </a:p>
        </p:txBody>
      </p:sp>
      <p:sp>
        <p:nvSpPr>
          <p:cNvPr id="15" name="Title 1">
            <a:extLst>
              <a:ext uri="{FF2B5EF4-FFF2-40B4-BE49-F238E27FC236}">
                <a16:creationId xmlns:a16="http://schemas.microsoft.com/office/drawing/2014/main" id="{E499D5DA-A7EC-CE09-5EF8-C14FE0A7645D}"/>
              </a:ext>
            </a:extLst>
          </p:cNvPr>
          <p:cNvSpPr txBox="1">
            <a:spLocks/>
          </p:cNvSpPr>
          <p:nvPr userDrawn="1"/>
        </p:nvSpPr>
        <p:spPr bwMode="gray">
          <a:xfrm>
            <a:off x="4637089" y="5458973"/>
            <a:ext cx="6411910" cy="11080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 b="0" i="0" u="none" strike="noStrike" kern="1200" cap="none" spc="0" normalizeH="0" baseline="0" noProof="1">
                <a:ln>
                  <a:noFill/>
                </a:ln>
                <a:solidFill>
                  <a:srgbClr val="0D004D"/>
                </a:solidFill>
                <a:effectLst/>
                <a:uLnTx/>
                <a:uFillTx/>
                <a:latin typeface="Plus Jakarta Sans Medium" panose="020B0604030504040204"/>
                <a:ea typeface="+mj-ea"/>
                <a:cs typeface="+mj-cs"/>
              </a:rPr>
              <a:t>Footer elements — Regular</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smtClean="0"/>
              <a:pPr/>
              <a:t>‹N›</a:t>
            </a:fld>
            <a:endParaRPr lang="en-US"/>
          </a:p>
        </p:txBody>
      </p:sp>
    </p:spTree>
    <p:extLst>
      <p:ext uri="{BB962C8B-B14F-4D97-AF65-F5344CB8AC3E}">
        <p14:creationId xmlns:p14="http://schemas.microsoft.com/office/powerpoint/2010/main" val="25600027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Lightmode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54961" cy="257492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
        <p:nvSpPr>
          <p:cNvPr id="2" name="Text">
            <a:extLst>
              <a:ext uri="{FF2B5EF4-FFF2-40B4-BE49-F238E27FC236}">
                <a16:creationId xmlns:a16="http://schemas.microsoft.com/office/drawing/2014/main" id="{5DFAADE6-3259-1D3C-7867-5FC5E541770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descr="pictograms with accent colors">
            <a:extLst>
              <a:ext uri="{FF2B5EF4-FFF2-40B4-BE49-F238E27FC236}">
                <a16:creationId xmlns:a16="http://schemas.microsoft.com/office/drawing/2014/main" id="{31BBCCFD-7160-50BD-400C-BED8BEE208DD}"/>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011BFC08-9810-AC36-4734-2DBD3E8DC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66DE5405-8D04-89A3-D50D-6A4E3994B4F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D2E79EF5-BCB0-4652-4D84-9771BDB88AB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10;">
            <a:extLst>
              <a:ext uri="{FF2B5EF4-FFF2-40B4-BE49-F238E27FC236}">
                <a16:creationId xmlns:a16="http://schemas.microsoft.com/office/drawing/2014/main" id="{6706DEBC-CA78-57B6-1ABD-0E06263FCED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and white cube&#10;">
            <a:extLst>
              <a:ext uri="{FF2B5EF4-FFF2-40B4-BE49-F238E27FC236}">
                <a16:creationId xmlns:a16="http://schemas.microsoft.com/office/drawing/2014/main" id="{BFB38276-5BA2-B22D-DD5D-36936ED25C0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and white square with a graph going up">
            <a:extLst>
              <a:ext uri="{FF2B5EF4-FFF2-40B4-BE49-F238E27FC236}">
                <a16:creationId xmlns:a16="http://schemas.microsoft.com/office/drawing/2014/main" id="{BA08C0A7-E1A4-21CF-4A94-AA95B511517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four white circles with arrows pointing to the center&#10;">
            <a:extLst>
              <a:ext uri="{FF2B5EF4-FFF2-40B4-BE49-F238E27FC236}">
                <a16:creationId xmlns:a16="http://schemas.microsoft.com/office/drawing/2014/main" id="{CA1EFC87-9EBE-47A0-2495-D7F88385E15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purple globe&#10;">
            <a:extLst>
              <a:ext uri="{FF2B5EF4-FFF2-40B4-BE49-F238E27FC236}">
                <a16:creationId xmlns:a16="http://schemas.microsoft.com/office/drawing/2014/main" id="{0917A544-91AE-E692-5BF1-53402396F1D5}"/>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A purple and white cylinder&#10;">
            <a:extLst>
              <a:ext uri="{FF2B5EF4-FFF2-40B4-BE49-F238E27FC236}">
                <a16:creationId xmlns:a16="http://schemas.microsoft.com/office/drawing/2014/main" id="{42D8CE99-A187-B4EC-3CE8-E0A0079D147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close-up of a square&#10;">
            <a:extLst>
              <a:ext uri="{FF2B5EF4-FFF2-40B4-BE49-F238E27FC236}">
                <a16:creationId xmlns:a16="http://schemas.microsoft.com/office/drawing/2014/main" id="{FD834259-89C8-6E7B-8174-C312F344B111}"/>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and white circle with a arrow&#10;">
            <a:extLst>
              <a:ext uri="{FF2B5EF4-FFF2-40B4-BE49-F238E27FC236}">
                <a16:creationId xmlns:a16="http://schemas.microsoft.com/office/drawing/2014/main" id="{6E9622CD-3F3E-E069-0117-5311FB2D87E6}"/>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15792"/>
            <a:ext cx="840821" cy="840821"/>
          </a:xfrm>
          <a:prstGeom prst="rect">
            <a:avLst/>
          </a:prstGeom>
        </p:spPr>
      </p:pic>
      <p:pic>
        <p:nvPicPr>
          <p:cNvPr id="20" name="Picture 19" descr="A white circle with purple">
            <a:extLst>
              <a:ext uri="{FF2B5EF4-FFF2-40B4-BE49-F238E27FC236}">
                <a16:creationId xmlns:a16="http://schemas.microsoft.com/office/drawing/2014/main" id="{91C2BF43-AAF0-002B-21FB-FA73AEB84345}"/>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
            <a:extLst>
              <a:ext uri="{FF2B5EF4-FFF2-40B4-BE49-F238E27FC236}">
                <a16:creationId xmlns:a16="http://schemas.microsoft.com/office/drawing/2014/main" id="{2D0B2A79-999B-F7B3-8F43-08CB8D6725D9}"/>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purple and blue squares with a arrow pointing up&#10;">
            <a:extLst>
              <a:ext uri="{FF2B5EF4-FFF2-40B4-BE49-F238E27FC236}">
                <a16:creationId xmlns:a16="http://schemas.microsoft.com/office/drawing/2014/main" id="{047BF9EE-1405-39B6-3F48-3A17B905440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circular arrow in a square&#10;">
            <a:extLst>
              <a:ext uri="{FF2B5EF4-FFF2-40B4-BE49-F238E27FC236}">
                <a16:creationId xmlns:a16="http://schemas.microsoft.com/office/drawing/2014/main" id="{72B05824-00A0-6F51-012E-DF99FB44AE1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10;">
            <a:extLst>
              <a:ext uri="{FF2B5EF4-FFF2-40B4-BE49-F238E27FC236}">
                <a16:creationId xmlns:a16="http://schemas.microsoft.com/office/drawing/2014/main" id="{AA92891A-8984-DEBC-0056-18C894D90216}"/>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silhouette">
            <a:extLst>
              <a:ext uri="{FF2B5EF4-FFF2-40B4-BE49-F238E27FC236}">
                <a16:creationId xmlns:a16="http://schemas.microsoft.com/office/drawing/2014/main" id="{236B00E7-6FE4-35FB-DDD6-49ACC5116EEC}"/>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
            <a:extLst>
              <a:ext uri="{FF2B5EF4-FFF2-40B4-BE49-F238E27FC236}">
                <a16:creationId xmlns:a16="http://schemas.microsoft.com/office/drawing/2014/main" id="{1A250DBC-5589-D7D8-9BCF-3FBD9D409259}"/>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white circle with a purple arrow pointing up">
            <a:extLst>
              <a:ext uri="{FF2B5EF4-FFF2-40B4-BE49-F238E27FC236}">
                <a16:creationId xmlns:a16="http://schemas.microsoft.com/office/drawing/2014/main" id="{B6A7E10B-48F8-1B60-FE3E-3F9D9361288B}"/>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A white and purple chat bubbles&#10;">
            <a:extLst>
              <a:ext uri="{FF2B5EF4-FFF2-40B4-BE49-F238E27FC236}">
                <a16:creationId xmlns:a16="http://schemas.microsoft.com/office/drawing/2014/main" id="{E77A3DCF-3E85-A6AF-2BD4-A0AD4360B61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rays of light&#10;">
            <a:extLst>
              <a:ext uri="{FF2B5EF4-FFF2-40B4-BE49-F238E27FC236}">
                <a16:creationId xmlns:a16="http://schemas.microsoft.com/office/drawing/2014/main" id="{329AA1E7-9607-F36F-5ABF-6F083E528939}"/>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222E1BD5-BC43-DB3E-978E-B37BF41AF65F}"/>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F9927230-D0DD-5D94-6DB2-D5E5C4BA4968}"/>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center&#10;">
            <a:extLst>
              <a:ext uri="{FF2B5EF4-FFF2-40B4-BE49-F238E27FC236}">
                <a16:creationId xmlns:a16="http://schemas.microsoft.com/office/drawing/2014/main" id="{8786A3A9-6540-5EB8-02AF-08C2D0D15C18}"/>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a arrow&#10;">
            <a:extLst>
              <a:ext uri="{FF2B5EF4-FFF2-40B4-BE49-F238E27FC236}">
                <a16:creationId xmlns:a16="http://schemas.microsoft.com/office/drawing/2014/main" id="{5F6278FA-40E5-FD54-E596-8F568E3051E9}"/>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2309A011-C04F-08AB-F024-4619208760B8}"/>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2326B2BF-C7FA-E463-AFF3-EDD93A10D87E}"/>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white circle with a purple tick in it&#10;">
            <a:extLst>
              <a:ext uri="{FF2B5EF4-FFF2-40B4-BE49-F238E27FC236}">
                <a16:creationId xmlns:a16="http://schemas.microsoft.com/office/drawing/2014/main" id="{B8CDB3E7-9DFA-943C-86C2-BA15387C3FC5}"/>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white circle">
            <a:extLst>
              <a:ext uri="{FF2B5EF4-FFF2-40B4-BE49-F238E27FC236}">
                <a16:creationId xmlns:a16="http://schemas.microsoft.com/office/drawing/2014/main" id="{3311E44B-6028-5F19-9ED0-20795B9A4EF3}"/>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group of circles in a circle&#10;">
            <a:extLst>
              <a:ext uri="{FF2B5EF4-FFF2-40B4-BE49-F238E27FC236}">
                <a16:creationId xmlns:a16="http://schemas.microsoft.com/office/drawing/2014/main" id="{416B0BE8-E684-FB73-5FD9-A2C16C66498D}"/>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check mark">
            <a:extLst>
              <a:ext uri="{FF2B5EF4-FFF2-40B4-BE49-F238E27FC236}">
                <a16:creationId xmlns:a16="http://schemas.microsoft.com/office/drawing/2014/main" id="{6BDA4D64-41B6-9ACD-7AD9-2E9B16606845}"/>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star with rays&#10;">
            <a:extLst>
              <a:ext uri="{FF2B5EF4-FFF2-40B4-BE49-F238E27FC236}">
                <a16:creationId xmlns:a16="http://schemas.microsoft.com/office/drawing/2014/main" id="{ACDD156F-09AB-B863-574B-F1DB674609F4}"/>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BB3DAB53-8AE7-2D10-FB60-DC34A126C172}"/>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06D5036D-D491-5251-95A2-5C90FD4640BA}"/>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purple leaf in a circle&#10;">
            <a:extLst>
              <a:ext uri="{FF2B5EF4-FFF2-40B4-BE49-F238E27FC236}">
                <a16:creationId xmlns:a16="http://schemas.microsoft.com/office/drawing/2014/main" id="{4AE67EAB-DDAC-0020-4109-A5039E6270B8}"/>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8F53F262-53E1-4714-A3A7-12C64B274D5C}"/>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5F011C60-FDBE-16E0-47D0-525628BF229A}"/>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834CB413-28D2-0F60-7719-B548A012E2A9}"/>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A8CFB217-D041-4988-AD0A-8A4BA24A68EC}"/>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E3C1D33D-90C6-5739-8829-076FD6D94C38}"/>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69F4DBB8-A2C6-D0B8-5E28-2D9A9B988947}"/>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
            <a:extLst>
              <a:ext uri="{FF2B5EF4-FFF2-40B4-BE49-F238E27FC236}">
                <a16:creationId xmlns:a16="http://schemas.microsoft.com/office/drawing/2014/main" id="{E28DE957-28A1-E9C3-EF2F-B99739058C75}"/>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A6F31830-CD2C-EA16-0983-8D83715CD2EA}"/>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circular object with arrows pointing to the center&#10;">
            <a:extLst>
              <a:ext uri="{FF2B5EF4-FFF2-40B4-BE49-F238E27FC236}">
                <a16:creationId xmlns:a16="http://schemas.microsoft.com/office/drawing/2014/main" id="{7C5029A4-3385-DADA-CF09-24BAF1076E9E}"/>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765C7F41-4D55-B20F-6E41-B5450F3594DA}"/>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1D5180FB-B51F-9A0B-FE91-C598430B0CF5}"/>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purple eye">
            <a:extLst>
              <a:ext uri="{FF2B5EF4-FFF2-40B4-BE49-F238E27FC236}">
                <a16:creationId xmlns:a16="http://schemas.microsoft.com/office/drawing/2014/main" id="{03694271-7C32-5C1D-ACED-E96D268E8890}"/>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close-up of a fingerprint&#10;">
            <a:extLst>
              <a:ext uri="{FF2B5EF4-FFF2-40B4-BE49-F238E27FC236}">
                <a16:creationId xmlns:a16="http://schemas.microsoft.com/office/drawing/2014/main" id="{88AFA250-5DFC-4E1E-4A49-3F054A525500}"/>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7" name="Picture 56" descr="A purple circle with squares and lines&#10;">
            <a:extLst>
              <a:ext uri="{FF2B5EF4-FFF2-40B4-BE49-F238E27FC236}">
                <a16:creationId xmlns:a16="http://schemas.microsoft.com/office/drawing/2014/main" id="{1856199F-11D7-F62B-CAEC-893DFCEC7789}"/>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9947479" y="5233118"/>
            <a:ext cx="840821" cy="840821"/>
          </a:xfrm>
          <a:prstGeom prst="rect">
            <a:avLst/>
          </a:prstGeom>
        </p:spPr>
      </p:pic>
      <p:pic>
        <p:nvPicPr>
          <p:cNvPr id="58" name="Picture 57" descr="A purple head ">
            <a:extLst>
              <a:ext uri="{FF2B5EF4-FFF2-40B4-BE49-F238E27FC236}">
                <a16:creationId xmlns:a16="http://schemas.microsoft.com/office/drawing/2014/main" id="{DC38636B-D5D3-590F-2AEB-2F57EC8A311C}"/>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spTree>
    <p:extLst>
      <p:ext uri="{BB962C8B-B14F-4D97-AF65-F5344CB8AC3E}">
        <p14:creationId xmlns:p14="http://schemas.microsoft.com/office/powerpoint/2010/main" val="25997655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User Guide: Pictograms and Icons">
    <p:bg>
      <p:bgPr>
        <a:solidFill>
          <a:srgbClr val="0D004D"/>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Darkmode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35911" cy="46799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bg1"/>
                </a:solidFill>
              </a:defRPr>
            </a:lvl1pPr>
          </a:lstStyle>
          <a:p>
            <a:fld id="{27BB625B-AB5A-C845-B50B-ED205C3DDF7A}" type="slidenum">
              <a:rPr lang="en-US" smtClean="0"/>
              <a:pPr/>
              <a:t>‹N›</a:t>
            </a:fld>
            <a:endParaRPr lang="en-US"/>
          </a:p>
        </p:txBody>
      </p:sp>
      <p:sp>
        <p:nvSpPr>
          <p:cNvPr id="2" name="Text">
            <a:extLst>
              <a:ext uri="{FF2B5EF4-FFF2-40B4-BE49-F238E27FC236}">
                <a16:creationId xmlns:a16="http://schemas.microsoft.com/office/drawing/2014/main" id="{F104E53C-6716-4A3C-314D-EC0B86CF0F3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descr="pictograms with accent colors">
            <a:extLst>
              <a:ext uri="{FF2B5EF4-FFF2-40B4-BE49-F238E27FC236}">
                <a16:creationId xmlns:a16="http://schemas.microsoft.com/office/drawing/2014/main" id="{7C3C6516-0D1F-DE93-B519-0D14733AECE8}"/>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310D9A04-0514-F3DF-3835-79964BDE78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E6A36EFE-3215-5496-0828-DDC5F070DC3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B1FB22F5-ED55-1BB7-72C0-203864AEF9F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
            <a:extLst>
              <a:ext uri="{FF2B5EF4-FFF2-40B4-BE49-F238E27FC236}">
                <a16:creationId xmlns:a16="http://schemas.microsoft.com/office/drawing/2014/main" id="{169DB5D7-A537-59D3-CAB1-52B43BB61C4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cube with white lines&#10;">
            <a:extLst>
              <a:ext uri="{FF2B5EF4-FFF2-40B4-BE49-F238E27FC236}">
                <a16:creationId xmlns:a16="http://schemas.microsoft.com/office/drawing/2014/main" id="{10D96894-A8CF-E764-4CF1-EBE546C8E9B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square with a white arrow pointing up">
            <a:extLst>
              <a:ext uri="{FF2B5EF4-FFF2-40B4-BE49-F238E27FC236}">
                <a16:creationId xmlns:a16="http://schemas.microsoft.com/office/drawing/2014/main" id="{16252A5B-B67A-E5EC-F842-5D58DB580AA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blue circles with white arrows">
            <a:extLst>
              <a:ext uri="{FF2B5EF4-FFF2-40B4-BE49-F238E27FC236}">
                <a16:creationId xmlns:a16="http://schemas.microsoft.com/office/drawing/2014/main" id="{DCD02F9A-81C9-66FA-33D6-1EC1154483F7}"/>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globe ">
            <a:extLst>
              <a:ext uri="{FF2B5EF4-FFF2-40B4-BE49-F238E27FC236}">
                <a16:creationId xmlns:a16="http://schemas.microsoft.com/office/drawing/2014/main" id="{F91D6D8C-3C38-6007-7E2C-757FBCC854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Stacked circles">
            <a:extLst>
              <a:ext uri="{FF2B5EF4-FFF2-40B4-BE49-F238E27FC236}">
                <a16:creationId xmlns:a16="http://schemas.microsoft.com/office/drawing/2014/main" id="{6A1222E4-DAF6-CD10-7522-6201ECEBE648}"/>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purple square with a white square&#10;">
            <a:extLst>
              <a:ext uri="{FF2B5EF4-FFF2-40B4-BE49-F238E27FC236}">
                <a16:creationId xmlns:a16="http://schemas.microsoft.com/office/drawing/2014/main" id="{44C14866-7BF0-007D-2608-DCB8954430FA}"/>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circles with a white arrow&#10;">
            <a:extLst>
              <a:ext uri="{FF2B5EF4-FFF2-40B4-BE49-F238E27FC236}">
                <a16:creationId xmlns:a16="http://schemas.microsoft.com/office/drawing/2014/main" id="{1F1F4AF8-84CB-62AA-07E4-B788AAA0E34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22826"/>
            <a:ext cx="840821" cy="840821"/>
          </a:xfrm>
          <a:prstGeom prst="rect">
            <a:avLst/>
          </a:prstGeom>
        </p:spPr>
      </p:pic>
      <p:pic>
        <p:nvPicPr>
          <p:cNvPr id="20" name="Picture 19" descr="A purple circle with a white circle in the middle">
            <a:extLst>
              <a:ext uri="{FF2B5EF4-FFF2-40B4-BE49-F238E27FC236}">
                <a16:creationId xmlns:a16="http://schemas.microsoft.com/office/drawing/2014/main" id="{917AF604-E6BB-6149-0D93-6E19B5DD428D}"/>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10;">
            <a:extLst>
              <a:ext uri="{FF2B5EF4-FFF2-40B4-BE49-F238E27FC236}">
                <a16:creationId xmlns:a16="http://schemas.microsoft.com/office/drawing/2014/main" id="{B5BE04BC-6D8A-2B2E-57E2-74BD4BA7870A}"/>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blue squares with a white arrow pointing up&#10;">
            <a:extLst>
              <a:ext uri="{FF2B5EF4-FFF2-40B4-BE49-F238E27FC236}">
                <a16:creationId xmlns:a16="http://schemas.microsoft.com/office/drawing/2014/main" id="{F370C221-EE21-1DE8-4A58-968A6934B05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purple and white logo&#10;">
            <a:extLst>
              <a:ext uri="{FF2B5EF4-FFF2-40B4-BE49-F238E27FC236}">
                <a16:creationId xmlns:a16="http://schemas.microsoft.com/office/drawing/2014/main" id="{705C76E5-1942-2587-A4AB-60F50D4E066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
            <a:extLst>
              <a:ext uri="{FF2B5EF4-FFF2-40B4-BE49-F238E27FC236}">
                <a16:creationId xmlns:a16="http://schemas.microsoft.com/office/drawing/2014/main" id="{DD56DC83-8ECA-B166-1F1B-13263BF3227B}"/>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a:extLst>
              <a:ext uri="{FF2B5EF4-FFF2-40B4-BE49-F238E27FC236}">
                <a16:creationId xmlns:a16="http://schemas.microsoft.com/office/drawing/2014/main" id="{6EC712BE-E444-F580-E566-0B44F735D403}"/>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10;">
            <a:extLst>
              <a:ext uri="{FF2B5EF4-FFF2-40B4-BE49-F238E27FC236}">
                <a16:creationId xmlns:a16="http://schemas.microsoft.com/office/drawing/2014/main" id="{89C6D770-F731-BDCF-7333-74279EC1F8BE}"/>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purple circle with white arrow pointing up&#10;">
            <a:extLst>
              <a:ext uri="{FF2B5EF4-FFF2-40B4-BE49-F238E27FC236}">
                <a16:creationId xmlns:a16="http://schemas.microsoft.com/office/drawing/2014/main" id="{456C2B74-4E43-9DA4-9807-8F6129732934}"/>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Speech bubbles">
            <a:extLst>
              <a:ext uri="{FF2B5EF4-FFF2-40B4-BE49-F238E27FC236}">
                <a16:creationId xmlns:a16="http://schemas.microsoft.com/office/drawing/2014/main" id="{CCE81475-FEBB-9EE8-1855-024107B0F8F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lines coming out of it&#10;">
            <a:extLst>
              <a:ext uri="{FF2B5EF4-FFF2-40B4-BE49-F238E27FC236}">
                <a16:creationId xmlns:a16="http://schemas.microsoft.com/office/drawing/2014/main" id="{53F7685E-A60F-7F07-C240-992BD9F089F0}"/>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D2F65CA9-4484-1FF6-2B22-F8FC4C8D7100}"/>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588EC5A9-43F1-4D16-2820-AAAB0F83A6BF}"/>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dots&#10;">
            <a:extLst>
              <a:ext uri="{FF2B5EF4-FFF2-40B4-BE49-F238E27FC236}">
                <a16:creationId xmlns:a16="http://schemas.microsoft.com/office/drawing/2014/main" id="{22B13AED-A07E-42DC-F7CF-5B4F50B01EA1}"/>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white arrow&#10;">
            <a:extLst>
              <a:ext uri="{FF2B5EF4-FFF2-40B4-BE49-F238E27FC236}">
                <a16:creationId xmlns:a16="http://schemas.microsoft.com/office/drawing/2014/main" id="{38514883-D515-0EE3-0DFA-A8771B6B0E6B}"/>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B93BD8E7-F2AA-8F7A-29E3-1E606CDFCB8C}"/>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3ABE3EC7-5C13-EF97-BD3E-64D95B5BECF5}"/>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blue circle with a white tick in it&#10;">
            <a:extLst>
              <a:ext uri="{FF2B5EF4-FFF2-40B4-BE49-F238E27FC236}">
                <a16:creationId xmlns:a16="http://schemas.microsoft.com/office/drawing/2014/main" id="{59E95F6E-8295-81BA-5EBC-56CE8751259A}"/>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a white circle&#10;&#10;AI-generat">
            <a:extLst>
              <a:ext uri="{FF2B5EF4-FFF2-40B4-BE49-F238E27FC236}">
                <a16:creationId xmlns:a16="http://schemas.microsoft.com/office/drawing/2014/main" id="{FFEE593B-A589-3BC4-5EA8-72C3195CFF5C}"/>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purple and white tube&#10;">
            <a:extLst>
              <a:ext uri="{FF2B5EF4-FFF2-40B4-BE49-F238E27FC236}">
                <a16:creationId xmlns:a16="http://schemas.microsoft.com/office/drawing/2014/main" id="{775FCB67-94D5-310E-AD3B-3CBD40568921}"/>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purple circle with a white tick&#10;">
            <a:extLst>
              <a:ext uri="{FF2B5EF4-FFF2-40B4-BE49-F238E27FC236}">
                <a16:creationId xmlns:a16="http://schemas.microsoft.com/office/drawing/2014/main" id="{D6A64219-826E-0028-E3B2-CC7BA5D829AF}"/>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blue star with white lines&#10;">
            <a:extLst>
              <a:ext uri="{FF2B5EF4-FFF2-40B4-BE49-F238E27FC236}">
                <a16:creationId xmlns:a16="http://schemas.microsoft.com/office/drawing/2014/main" id="{524E8F65-7C01-4FB7-E0D5-AA4BEA035C6E}"/>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9D724AD4-F851-25F4-E8F0-0A997FCA2C5F}"/>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AAB07C3E-AD6B-7CE0-42E4-AA6A0EE2AA6C}"/>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blue and white leaf&#10;">
            <a:extLst>
              <a:ext uri="{FF2B5EF4-FFF2-40B4-BE49-F238E27FC236}">
                <a16:creationId xmlns:a16="http://schemas.microsoft.com/office/drawing/2014/main" id="{5D3EC9C7-A5FF-CDD7-CA98-BD1FEAE82790}"/>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724C3709-E2FE-CF82-C6F9-72B333F814E0}"/>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3BDEC2C0-0B91-9DA3-360B-818B5E824BC6}"/>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1C33CFA7-8B7F-3B62-35C7-F009E97CACE8}"/>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66B295D0-E0C1-D989-EC01-55A9DEA3D5C7}"/>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6662CA20-3547-167E-C046-8FA17E2D2C36}"/>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0A8C1679-C634-8374-A07C-87E60CA92092}"/>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10;">
            <a:extLst>
              <a:ext uri="{FF2B5EF4-FFF2-40B4-BE49-F238E27FC236}">
                <a16:creationId xmlns:a16="http://schemas.microsoft.com/office/drawing/2014/main" id="{475B77B4-1C9A-C67F-4793-9C471957BA82}"/>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49C6E35F-9DF4-085F-89F2-A443A996AEF2}"/>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purple circle with arrows&#10;">
            <a:extLst>
              <a:ext uri="{FF2B5EF4-FFF2-40B4-BE49-F238E27FC236}">
                <a16:creationId xmlns:a16="http://schemas.microsoft.com/office/drawing/2014/main" id="{28ABBADF-2EEE-FCDF-578F-EF8DCEA8A6D8}"/>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448E86EF-F7F0-3486-6A21-806220E93A3F}"/>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9122647F-C9D8-7F72-B2A8-454BC9AF2CA9}"/>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blue eye with white dots&#10;">
            <a:extLst>
              <a:ext uri="{FF2B5EF4-FFF2-40B4-BE49-F238E27FC236}">
                <a16:creationId xmlns:a16="http://schemas.microsoft.com/office/drawing/2014/main" id="{560F5F43-DB35-CB99-2022-57791B15ADF9}"/>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fingerprint scan&#10;">
            <a:extLst>
              <a:ext uri="{FF2B5EF4-FFF2-40B4-BE49-F238E27FC236}">
                <a16:creationId xmlns:a16="http://schemas.microsoft.com/office/drawing/2014/main" id="{05F1A7CA-8D45-4775-193A-BB58ABC5F30B}"/>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7" name="Picture 56" descr="A purple circle with squares and lines&#10;">
            <a:extLst>
              <a:ext uri="{FF2B5EF4-FFF2-40B4-BE49-F238E27FC236}">
                <a16:creationId xmlns:a16="http://schemas.microsoft.com/office/drawing/2014/main" id="{6008D849-77CE-0D1B-3611-13FC004DE314}"/>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9947479" y="5233118"/>
            <a:ext cx="840821" cy="840821"/>
          </a:xfrm>
          <a:prstGeom prst="rect">
            <a:avLst/>
          </a:prstGeom>
        </p:spPr>
      </p:pic>
      <p:pic>
        <p:nvPicPr>
          <p:cNvPr id="58" name="Picture 57" descr="A purple head">
            <a:extLst>
              <a:ext uri="{FF2B5EF4-FFF2-40B4-BE49-F238E27FC236}">
                <a16:creationId xmlns:a16="http://schemas.microsoft.com/office/drawing/2014/main" id="{777E055D-88AA-5D71-D6D9-8D387E113543}"/>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spTree>
    <p:extLst>
      <p:ext uri="{BB962C8B-B14F-4D97-AF65-F5344CB8AC3E}">
        <p14:creationId xmlns:p14="http://schemas.microsoft.com/office/powerpoint/2010/main" val="3123680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Icons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00946" cy="12448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All icons should be the same color on a page unless one is specifically highlighted to draw attention. </a:t>
            </a:r>
          </a:p>
          <a:p>
            <a:r>
              <a:rPr lang="en-US" b="0" noProof="0"/>
              <a:t>Use icons as small accompaniments to copy, not as large pictograms.</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GB"/>
              <a:t>Our icons offer flexible color options. </a:t>
            </a:r>
          </a:p>
          <a:p>
            <a:endParaRPr lang="en-US" b="0" noProof="0"/>
          </a:p>
          <a:p>
            <a:endParaRPr lang="en-US" b="0" noProof="0"/>
          </a:p>
          <a:p>
            <a:endParaRPr lang="en-US" b="0" noProof="0"/>
          </a:p>
        </p:txBody>
      </p:sp>
      <p:sp>
        <p:nvSpPr>
          <p:cNvPr id="9" name="Rounded Rectangle text">
            <a:extLst>
              <a:ext uri="{FF2B5EF4-FFF2-40B4-BE49-F238E27FC236}">
                <a16:creationId xmlns:a16="http://schemas.microsoft.com/office/drawing/2014/main" id="{2AB6CBA8-4D6C-3A8F-6216-C14B4136B73D}"/>
              </a:ext>
            </a:extLst>
          </p:cNvPr>
          <p:cNvSpPr>
            <a:spLocks/>
          </p:cNvSpPr>
          <p:nvPr userDrawn="1"/>
        </p:nvSpPr>
        <p:spPr>
          <a:xfrm>
            <a:off x="440675" y="2895319"/>
            <a:ext cx="2500945" cy="81915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GB" sz="1100">
                <a:solidFill>
                  <a:schemeClr val="tx2"/>
                </a:solidFill>
              </a:rPr>
              <a:t>You can </a:t>
            </a:r>
            <a:r>
              <a:rPr lang="en-GB" sz="1100" b="1" i="0">
                <a:solidFill>
                  <a:schemeClr val="tx2"/>
                </a:solidFill>
                <a:latin typeface="Plus Jakarta Sans SemiBold" pitchFamily="2" charset="77"/>
                <a:cs typeface="Plus Jakarta Sans SemiBold" pitchFamily="2" charset="77"/>
              </a:rPr>
              <a:t>change their fill colors</a:t>
            </a:r>
            <a:r>
              <a:rPr lang="en-GB" sz="1100">
                <a:solidFill>
                  <a:schemeClr val="tx2"/>
                </a:solidFill>
              </a:rPr>
              <a:t> to coordinate with the background, using the recommended colors shown on this slide.</a:t>
            </a:r>
          </a:p>
        </p:txBody>
      </p:sp>
      <p:grpSp>
        <p:nvGrpSpPr>
          <p:cNvPr id="33" name="Group 32">
            <a:extLst>
              <a:ext uri="{FF2B5EF4-FFF2-40B4-BE49-F238E27FC236}">
                <a16:creationId xmlns:a16="http://schemas.microsoft.com/office/drawing/2014/main" id="{90D7A99F-4C84-D86B-4F6D-40E8528AB4B2}"/>
              </a:ext>
            </a:extLst>
          </p:cNvPr>
          <p:cNvGrpSpPr>
            <a:grpSpLocks noGrp="1" noUngrp="1" noRot="1" noMove="1" noResize="1"/>
          </p:cNvGrpSpPr>
          <p:nvPr userDrawn="1"/>
        </p:nvGrpSpPr>
        <p:grpSpPr>
          <a:xfrm>
            <a:off x="482645" y="3773077"/>
            <a:ext cx="2417003" cy="2338317"/>
            <a:chOff x="482645" y="3773077"/>
            <a:chExt cx="2417003" cy="2338317"/>
          </a:xfrm>
        </p:grpSpPr>
        <p:pic>
          <p:nvPicPr>
            <p:cNvPr id="8" name="Picture 7">
              <a:extLst>
                <a:ext uri="{FF2B5EF4-FFF2-40B4-BE49-F238E27FC236}">
                  <a16:creationId xmlns:a16="http://schemas.microsoft.com/office/drawing/2014/main" id="{9D0C9F66-2F03-8C9F-A27D-BF38BC7CB652}"/>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82645" y="3917663"/>
              <a:ext cx="2417003" cy="2193731"/>
            </a:xfrm>
            <a:prstGeom prst="rect">
              <a:avLst/>
            </a:prstGeom>
          </p:spPr>
        </p:pic>
        <p:sp>
          <p:nvSpPr>
            <p:cNvPr id="10" name="Oval 9">
              <a:extLst>
                <a:ext uri="{FF2B5EF4-FFF2-40B4-BE49-F238E27FC236}">
                  <a16:creationId xmlns:a16="http://schemas.microsoft.com/office/drawing/2014/main" id="{8E831B6B-BAA2-8DA3-B24C-A78B4F512497}"/>
                </a:ext>
              </a:extLst>
            </p:cNvPr>
            <p:cNvSpPr>
              <a:spLocks noGrp="1" noRot="1" noMove="1" noResize="1" noEditPoints="1" noAdjustHandles="1" noChangeArrowheads="1" noChangeShapeType="1"/>
            </p:cNvSpPr>
            <p:nvPr userDrawn="1"/>
          </p:nvSpPr>
          <p:spPr>
            <a:xfrm>
              <a:off x="1502446" y="3773077"/>
              <a:ext cx="849086" cy="460029"/>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On light">
            <a:extLst>
              <a:ext uri="{FF2B5EF4-FFF2-40B4-BE49-F238E27FC236}">
                <a16:creationId xmlns:a16="http://schemas.microsoft.com/office/drawing/2014/main" id="{D8A695E1-886B-C837-CEBA-816DB9E0B89A}"/>
              </a:ext>
            </a:extLst>
          </p:cNvPr>
          <p:cNvGrpSpPr/>
          <p:nvPr userDrawn="1"/>
        </p:nvGrpSpPr>
        <p:grpSpPr>
          <a:xfrm>
            <a:off x="3705008" y="423752"/>
            <a:ext cx="1635994" cy="678297"/>
            <a:chOff x="3705008" y="423752"/>
            <a:chExt cx="1635994" cy="678297"/>
          </a:xfrm>
        </p:grpSpPr>
        <p:sp>
          <p:nvSpPr>
            <p:cNvPr id="19" name="Subhead 1">
              <a:extLst>
                <a:ext uri="{FF2B5EF4-FFF2-40B4-BE49-F238E27FC236}">
                  <a16:creationId xmlns:a16="http://schemas.microsoft.com/office/drawing/2014/main" id="{42788206-0D8A-52C9-2873-CD7925732DC2}"/>
                </a:ext>
              </a:extLst>
            </p:cNvPr>
            <p:cNvSpPr txBox="1">
              <a:spLocks/>
            </p:cNvSpPr>
            <p:nvPr userDrawn="1"/>
          </p:nvSpPr>
          <p:spPr>
            <a:xfrm>
              <a:off x="3746785"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light</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pic>
          <p:nvPicPr>
            <p:cNvPr id="17" name="Graphic 1">
              <a:extLst>
                <a:ext uri="{FF2B5EF4-FFF2-40B4-BE49-F238E27FC236}">
                  <a16:creationId xmlns:a16="http://schemas.microsoft.com/office/drawing/2014/main" id="{A38BB24C-B72F-FB9D-C0F1-8B4A99E6EC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05008" y="690569"/>
              <a:ext cx="411480" cy="411480"/>
            </a:xfrm>
            <a:prstGeom prst="rect">
              <a:avLst/>
            </a:prstGeom>
          </p:spPr>
        </p:pic>
        <p:pic>
          <p:nvPicPr>
            <p:cNvPr id="16" name="Graphic 2">
              <a:extLst>
                <a:ext uri="{FF2B5EF4-FFF2-40B4-BE49-F238E27FC236}">
                  <a16:creationId xmlns:a16="http://schemas.microsoft.com/office/drawing/2014/main" id="{52B694B9-14E3-980E-06EB-459324C79A9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17265" y="690569"/>
              <a:ext cx="411480" cy="411480"/>
            </a:xfrm>
            <a:prstGeom prst="rect">
              <a:avLst/>
            </a:prstGeom>
          </p:spPr>
        </p:pic>
        <p:pic>
          <p:nvPicPr>
            <p:cNvPr id="21" name="Graphic 3">
              <a:extLst>
                <a:ext uri="{FF2B5EF4-FFF2-40B4-BE49-F238E27FC236}">
                  <a16:creationId xmlns:a16="http://schemas.microsoft.com/office/drawing/2014/main" id="{A8030110-42F9-A910-F7A4-8C7C2FFB1D0B}"/>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929522" y="690569"/>
              <a:ext cx="411480" cy="411480"/>
            </a:xfrm>
            <a:prstGeom prst="rect">
              <a:avLst/>
            </a:prstGeom>
          </p:spPr>
        </p:pic>
      </p:grpSp>
      <p:grpSp>
        <p:nvGrpSpPr>
          <p:cNvPr id="15" name="On dark">
            <a:extLst>
              <a:ext uri="{FF2B5EF4-FFF2-40B4-BE49-F238E27FC236}">
                <a16:creationId xmlns:a16="http://schemas.microsoft.com/office/drawing/2014/main" id="{1A0EA3D4-626A-10B3-9A99-1443975E4876}"/>
              </a:ext>
            </a:extLst>
          </p:cNvPr>
          <p:cNvGrpSpPr/>
          <p:nvPr userDrawn="1"/>
        </p:nvGrpSpPr>
        <p:grpSpPr>
          <a:xfrm>
            <a:off x="5440118" y="423752"/>
            <a:ext cx="3068262" cy="746157"/>
            <a:chOff x="5440118" y="423752"/>
            <a:chExt cx="3068262" cy="746157"/>
          </a:xfrm>
        </p:grpSpPr>
        <p:sp>
          <p:nvSpPr>
            <p:cNvPr id="26" name="Subhead 1">
              <a:extLst>
                <a:ext uri="{FF2B5EF4-FFF2-40B4-BE49-F238E27FC236}">
                  <a16:creationId xmlns:a16="http://schemas.microsoft.com/office/drawing/2014/main" id="{E0D2746A-8BA8-ECC4-C0DA-875E032BB58D}"/>
                </a:ext>
              </a:extLst>
            </p:cNvPr>
            <p:cNvSpPr txBox="1">
              <a:spLocks/>
            </p:cNvSpPr>
            <p:nvPr userDrawn="1"/>
          </p:nvSpPr>
          <p:spPr>
            <a:xfrm>
              <a:off x="5440118"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dark</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sp>
          <p:nvSpPr>
            <p:cNvPr id="18" name="Rectangle 1">
              <a:extLst>
                <a:ext uri="{FF2B5EF4-FFF2-40B4-BE49-F238E27FC236}">
                  <a16:creationId xmlns:a16="http://schemas.microsoft.com/office/drawing/2014/main" id="{9A9D5C88-984B-0E93-CCE8-D07F8EEABC2C}"/>
                </a:ext>
              </a:extLst>
            </p:cNvPr>
            <p:cNvSpPr/>
            <p:nvPr userDrawn="1"/>
          </p:nvSpPr>
          <p:spPr>
            <a:xfrm>
              <a:off x="5447578" y="622709"/>
              <a:ext cx="3060802" cy="54720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4">
              <a:extLst>
                <a:ext uri="{FF2B5EF4-FFF2-40B4-BE49-F238E27FC236}">
                  <a16:creationId xmlns:a16="http://schemas.microsoft.com/office/drawing/2014/main" id="{0456780E-8E52-ECF6-A662-56F07980CE4B}"/>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5541779" y="690569"/>
              <a:ext cx="411480" cy="411480"/>
            </a:xfrm>
            <a:prstGeom prst="rect">
              <a:avLst/>
            </a:prstGeom>
          </p:spPr>
        </p:pic>
        <p:pic>
          <p:nvPicPr>
            <p:cNvPr id="23" name="Graphic 5">
              <a:extLst>
                <a:ext uri="{FF2B5EF4-FFF2-40B4-BE49-F238E27FC236}">
                  <a16:creationId xmlns:a16="http://schemas.microsoft.com/office/drawing/2014/main" id="{ACBDB4D5-D2C2-21E9-893C-952086B379B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154036" y="690569"/>
              <a:ext cx="411480" cy="411480"/>
            </a:xfrm>
            <a:prstGeom prst="rect">
              <a:avLst/>
            </a:prstGeom>
          </p:spPr>
        </p:pic>
        <p:pic>
          <p:nvPicPr>
            <p:cNvPr id="24" name="Graphic 6">
              <a:extLst>
                <a:ext uri="{FF2B5EF4-FFF2-40B4-BE49-F238E27FC236}">
                  <a16:creationId xmlns:a16="http://schemas.microsoft.com/office/drawing/2014/main" id="{A134FBA3-1F31-E177-92CF-6531BA022FB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6766293" y="690569"/>
              <a:ext cx="411480" cy="411480"/>
            </a:xfrm>
            <a:prstGeom prst="rect">
              <a:avLst/>
            </a:prstGeom>
          </p:spPr>
        </p:pic>
        <p:pic>
          <p:nvPicPr>
            <p:cNvPr id="22" name="Graphic 7">
              <a:extLst>
                <a:ext uri="{FF2B5EF4-FFF2-40B4-BE49-F238E27FC236}">
                  <a16:creationId xmlns:a16="http://schemas.microsoft.com/office/drawing/2014/main" id="{E38D0874-FB89-DF1F-D669-62A4760B6A8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7378550" y="690569"/>
              <a:ext cx="411480" cy="411480"/>
            </a:xfrm>
            <a:prstGeom prst="rect">
              <a:avLst/>
            </a:prstGeom>
          </p:spPr>
        </p:pic>
        <p:pic>
          <p:nvPicPr>
            <p:cNvPr id="20" name="Graphic 8">
              <a:extLst>
                <a:ext uri="{FF2B5EF4-FFF2-40B4-BE49-F238E27FC236}">
                  <a16:creationId xmlns:a16="http://schemas.microsoft.com/office/drawing/2014/main" id="{7A51DA80-F232-5BFC-4A8C-4E1206E4900F}"/>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7990810" y="690569"/>
              <a:ext cx="411480" cy="411480"/>
            </a:xfrm>
            <a:prstGeom prst="rect">
              <a:avLst/>
            </a:prstGeom>
          </p:spPr>
        </p:pic>
      </p:grpSp>
      <p:cxnSp>
        <p:nvCxnSpPr>
          <p:cNvPr id="27" name="Straight Connector 1">
            <a:extLst>
              <a:ext uri="{FF2B5EF4-FFF2-40B4-BE49-F238E27FC236}">
                <a16:creationId xmlns:a16="http://schemas.microsoft.com/office/drawing/2014/main" id="{6144B257-AF92-B1CA-63DD-736F1457F568}"/>
              </a:ext>
            </a:extLst>
          </p:cNvPr>
          <p:cNvCxnSpPr>
            <a:cxnSpLocks/>
          </p:cNvCxnSpPr>
          <p:nvPr userDrawn="1"/>
        </p:nvCxnSpPr>
        <p:spPr>
          <a:xfrm>
            <a:off x="3691041" y="1291590"/>
            <a:ext cx="7699065" cy="0"/>
          </a:xfrm>
          <a:prstGeom prst="line">
            <a:avLst/>
          </a:prstGeom>
          <a:ln w="6350">
            <a:solidFill>
              <a:srgbClr val="0D004D"/>
            </a:solidFill>
            <a:prstDash val="sysDot"/>
          </a:ln>
        </p:spPr>
        <p:style>
          <a:lnRef idx="1">
            <a:schemeClr val="accent5"/>
          </a:lnRef>
          <a:fillRef idx="0">
            <a:schemeClr val="accent5"/>
          </a:fillRef>
          <a:effectRef idx="0">
            <a:schemeClr val="accent5"/>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pic>
        <p:nvPicPr>
          <p:cNvPr id="2" name="Graphic 1" descr="calculator">
            <a:extLst>
              <a:ext uri="{FF2B5EF4-FFF2-40B4-BE49-F238E27FC236}">
                <a16:creationId xmlns:a16="http://schemas.microsoft.com/office/drawing/2014/main" id="{0885A5EB-D942-86B5-644A-CE8E9B659D30}"/>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4222502" y="2029633"/>
            <a:ext cx="411480" cy="411480"/>
          </a:xfrm>
          <a:prstGeom prst="rect">
            <a:avLst/>
          </a:prstGeom>
        </p:spPr>
      </p:pic>
      <p:pic>
        <p:nvPicPr>
          <p:cNvPr id="3" name="Graphic 2" descr="dashboard">
            <a:extLst>
              <a:ext uri="{FF2B5EF4-FFF2-40B4-BE49-F238E27FC236}">
                <a16:creationId xmlns:a16="http://schemas.microsoft.com/office/drawing/2014/main" id="{EC5E2C2C-F8C1-A61E-A0D8-97639BFB8633}"/>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a:off x="5265958" y="2029633"/>
            <a:ext cx="411480" cy="411480"/>
          </a:xfrm>
          <a:prstGeom prst="rect">
            <a:avLst/>
          </a:prstGeom>
        </p:spPr>
      </p:pic>
      <p:pic>
        <p:nvPicPr>
          <p:cNvPr id="7" name="Graphic 6" descr="DNA">
            <a:extLst>
              <a:ext uri="{FF2B5EF4-FFF2-40B4-BE49-F238E27FC236}">
                <a16:creationId xmlns:a16="http://schemas.microsoft.com/office/drawing/2014/main" id="{1A8AB063-E0A0-8B21-5B4F-D1C58EA074E3}"/>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a:off x="4744230" y="2029633"/>
            <a:ext cx="411480" cy="411480"/>
          </a:xfrm>
          <a:prstGeom prst="rect">
            <a:avLst/>
          </a:prstGeom>
        </p:spPr>
      </p:pic>
      <p:pic>
        <p:nvPicPr>
          <p:cNvPr id="12" name="Graphic 11" descr="globe">
            <a:extLst>
              <a:ext uri="{FF2B5EF4-FFF2-40B4-BE49-F238E27FC236}">
                <a16:creationId xmlns:a16="http://schemas.microsoft.com/office/drawing/2014/main" id="{0626B723-D8F6-E908-72C1-E7CA310573F0}"/>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1004968" y="2029633"/>
            <a:ext cx="411480" cy="411480"/>
          </a:xfrm>
          <a:prstGeom prst="rect">
            <a:avLst/>
          </a:prstGeom>
        </p:spPr>
      </p:pic>
      <p:pic>
        <p:nvPicPr>
          <p:cNvPr id="28" name="Graphic 27" descr="lightbulb">
            <a:extLst>
              <a:ext uri="{FF2B5EF4-FFF2-40B4-BE49-F238E27FC236}">
                <a16:creationId xmlns:a16="http://schemas.microsoft.com/office/drawing/2014/main" id="{1C5D1B28-3A8F-CA54-5AD4-6EAC7933C2C2}"/>
              </a:ext>
            </a:extLst>
          </p:cNvPr>
          <p:cNvPicPr>
            <a:picLocks noChangeAspect="1"/>
          </p:cNvPicPr>
          <p:nvPr userDrawn="1"/>
        </p:nvPicPr>
        <p:blipFill>
          <a:blip r:embed="rId25">
            <a:extLst>
              <a:ext uri="{96DAC541-7B7A-43D3-8B79-37D633B846F1}">
                <asvg:svgBlip xmlns:asvg="http://schemas.microsoft.com/office/drawing/2016/SVG/main" r:embed="rId26"/>
              </a:ext>
            </a:extLst>
          </a:blip>
          <a:srcRect/>
          <a:stretch/>
        </p:blipFill>
        <p:spPr>
          <a:xfrm>
            <a:off x="3700774" y="2029633"/>
            <a:ext cx="411480" cy="411480"/>
          </a:xfrm>
          <a:prstGeom prst="rect">
            <a:avLst/>
          </a:prstGeom>
        </p:spPr>
      </p:pic>
      <p:pic>
        <p:nvPicPr>
          <p:cNvPr id="29" name="Graphic 28" descr="magnifying glass">
            <a:extLst>
              <a:ext uri="{FF2B5EF4-FFF2-40B4-BE49-F238E27FC236}">
                <a16:creationId xmlns:a16="http://schemas.microsoft.com/office/drawing/2014/main" id="{5A2173CC-C1D9-EC24-C2C6-CAF549CB8BBD}"/>
              </a:ext>
            </a:extLst>
          </p:cNvPr>
          <p:cNvPicPr>
            <a:picLocks noChangeAspect="1"/>
          </p:cNvPicPr>
          <p:nvPr userDrawn="1"/>
        </p:nvPicPr>
        <p:blipFill>
          <a:blip r:embed="rId27">
            <a:extLst>
              <a:ext uri="{96DAC541-7B7A-43D3-8B79-37D633B846F1}">
                <asvg:svgBlip xmlns:asvg="http://schemas.microsoft.com/office/drawing/2016/SVG/main" r:embed="rId28"/>
              </a:ext>
            </a:extLst>
          </a:blip>
          <a:srcRect/>
          <a:stretch/>
        </p:blipFill>
        <p:spPr>
          <a:xfrm>
            <a:off x="5787686" y="2029633"/>
            <a:ext cx="411480" cy="411480"/>
          </a:xfrm>
          <a:prstGeom prst="rect">
            <a:avLst/>
          </a:prstGeom>
        </p:spPr>
      </p:pic>
      <p:pic>
        <p:nvPicPr>
          <p:cNvPr id="30" name="Graphic 29" descr="envelope">
            <a:extLst>
              <a:ext uri="{FF2B5EF4-FFF2-40B4-BE49-F238E27FC236}">
                <a16:creationId xmlns:a16="http://schemas.microsoft.com/office/drawing/2014/main" id="{FA627880-D255-6E5E-62FE-6945043849D7}"/>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6309414" y="2029633"/>
            <a:ext cx="411480" cy="411480"/>
          </a:xfrm>
          <a:prstGeom prst="rect">
            <a:avLst/>
          </a:prstGeom>
        </p:spPr>
      </p:pic>
      <p:pic>
        <p:nvPicPr>
          <p:cNvPr id="31" name="Graphic 30" descr="speaker">
            <a:extLst>
              <a:ext uri="{FF2B5EF4-FFF2-40B4-BE49-F238E27FC236}">
                <a16:creationId xmlns:a16="http://schemas.microsoft.com/office/drawing/2014/main" id="{51851F53-3D14-6194-61FC-0734D9D2AE7A}"/>
              </a:ext>
            </a:extLst>
          </p:cNvPr>
          <p:cNvPicPr>
            <a:picLocks noChangeAspect="1"/>
          </p:cNvPicPr>
          <p:nvPr userDrawn="1"/>
        </p:nvPicPr>
        <p:blipFill>
          <a:blip r:embed="rId31">
            <a:extLst>
              <a:ext uri="{96DAC541-7B7A-43D3-8B79-37D633B846F1}">
                <asvg:svgBlip xmlns:asvg="http://schemas.microsoft.com/office/drawing/2016/SVG/main" r:embed="rId32"/>
              </a:ext>
            </a:extLst>
          </a:blip>
          <a:srcRect/>
          <a:stretch/>
        </p:blipFill>
        <p:spPr>
          <a:xfrm>
            <a:off x="8918054" y="2029633"/>
            <a:ext cx="411480" cy="411480"/>
          </a:xfrm>
          <a:prstGeom prst="rect">
            <a:avLst/>
          </a:prstGeom>
        </p:spPr>
      </p:pic>
      <p:pic>
        <p:nvPicPr>
          <p:cNvPr id="32" name="Graphic 31" descr="speech bubble">
            <a:extLst>
              <a:ext uri="{FF2B5EF4-FFF2-40B4-BE49-F238E27FC236}">
                <a16:creationId xmlns:a16="http://schemas.microsoft.com/office/drawing/2014/main" id="{2902D51D-AFF1-2A83-E21C-74EBAF12827E}"/>
              </a:ext>
            </a:extLst>
          </p:cNvPr>
          <p:cNvPicPr>
            <a:picLocks noChangeAspect="1"/>
          </p:cNvPicPr>
          <p:nvPr userDrawn="1"/>
        </p:nvPicPr>
        <p:blipFill>
          <a:blip r:embed="rId33">
            <a:extLst>
              <a:ext uri="{96DAC541-7B7A-43D3-8B79-37D633B846F1}">
                <asvg:svgBlip xmlns:asvg="http://schemas.microsoft.com/office/drawing/2016/SVG/main" r:embed="rId34"/>
              </a:ext>
            </a:extLst>
          </a:blip>
          <a:srcRect/>
          <a:stretch/>
        </p:blipFill>
        <p:spPr>
          <a:xfrm>
            <a:off x="7352870" y="2029633"/>
            <a:ext cx="411480" cy="411480"/>
          </a:xfrm>
          <a:prstGeom prst="rect">
            <a:avLst/>
          </a:prstGeom>
        </p:spPr>
      </p:pic>
      <p:pic>
        <p:nvPicPr>
          <p:cNvPr id="34" name="Graphic 33" descr="speech bubbles">
            <a:extLst>
              <a:ext uri="{FF2B5EF4-FFF2-40B4-BE49-F238E27FC236}">
                <a16:creationId xmlns:a16="http://schemas.microsoft.com/office/drawing/2014/main" id="{5B3D3B03-9527-3371-8D8F-2D93554107EC}"/>
              </a:ext>
            </a:extLst>
          </p:cNvPr>
          <p:cNvPicPr>
            <a:picLocks noChangeAspect="1"/>
          </p:cNvPicPr>
          <p:nvPr userDrawn="1"/>
        </p:nvPicPr>
        <p:blipFill>
          <a:blip r:embed="rId35">
            <a:extLst>
              <a:ext uri="{96DAC541-7B7A-43D3-8B79-37D633B846F1}">
                <asvg:svgBlip xmlns:asvg="http://schemas.microsoft.com/office/drawing/2016/SVG/main" r:embed="rId36"/>
              </a:ext>
            </a:extLst>
          </a:blip>
          <a:srcRect/>
          <a:stretch/>
        </p:blipFill>
        <p:spPr>
          <a:xfrm>
            <a:off x="7874598" y="2029633"/>
            <a:ext cx="411480" cy="411480"/>
          </a:xfrm>
          <a:prstGeom prst="rect">
            <a:avLst/>
          </a:prstGeom>
        </p:spPr>
      </p:pic>
      <p:pic>
        <p:nvPicPr>
          <p:cNvPr id="35" name="Graphic 34" descr="star">
            <a:extLst>
              <a:ext uri="{FF2B5EF4-FFF2-40B4-BE49-F238E27FC236}">
                <a16:creationId xmlns:a16="http://schemas.microsoft.com/office/drawing/2014/main" id="{6147C56B-D36C-1299-D921-236415499EE8}"/>
              </a:ext>
            </a:extLst>
          </p:cNvPr>
          <p:cNvPicPr>
            <a:picLocks noChangeAspect="1"/>
          </p:cNvPicPr>
          <p:nvPr userDrawn="1"/>
        </p:nvPicPr>
        <p:blipFill>
          <a:blip r:embed="rId37">
            <a:extLst>
              <a:ext uri="{96DAC541-7B7A-43D3-8B79-37D633B846F1}">
                <asvg:svgBlip xmlns:asvg="http://schemas.microsoft.com/office/drawing/2016/SVG/main" r:embed="rId38"/>
              </a:ext>
            </a:extLst>
          </a:blip>
          <a:srcRect/>
          <a:stretch/>
        </p:blipFill>
        <p:spPr>
          <a:xfrm>
            <a:off x="10483238" y="2029633"/>
            <a:ext cx="411480" cy="411480"/>
          </a:xfrm>
          <a:prstGeom prst="rect">
            <a:avLst/>
          </a:prstGeom>
        </p:spPr>
      </p:pic>
      <p:pic>
        <p:nvPicPr>
          <p:cNvPr id="36" name="Graphic 35" descr="support">
            <a:extLst>
              <a:ext uri="{FF2B5EF4-FFF2-40B4-BE49-F238E27FC236}">
                <a16:creationId xmlns:a16="http://schemas.microsoft.com/office/drawing/2014/main" id="{6DE8ED58-203B-210C-8D90-D2CA337A39BA}"/>
              </a:ext>
            </a:extLst>
          </p:cNvPr>
          <p:cNvPicPr>
            <a:picLocks noChangeAspect="1"/>
          </p:cNvPicPr>
          <p:nvPr userDrawn="1"/>
        </p:nvPicPr>
        <p:blipFill>
          <a:blip r:embed="rId39">
            <a:extLst>
              <a:ext uri="{96DAC541-7B7A-43D3-8B79-37D633B846F1}">
                <asvg:svgBlip xmlns:asvg="http://schemas.microsoft.com/office/drawing/2016/SVG/main" r:embed="rId40"/>
              </a:ext>
            </a:extLst>
          </a:blip>
          <a:srcRect/>
          <a:stretch/>
        </p:blipFill>
        <p:spPr>
          <a:xfrm>
            <a:off x="9961510" y="2029633"/>
            <a:ext cx="411480" cy="411480"/>
          </a:xfrm>
          <a:prstGeom prst="rect">
            <a:avLst/>
          </a:prstGeom>
        </p:spPr>
      </p:pic>
      <p:pic>
        <p:nvPicPr>
          <p:cNvPr id="37" name="Graphic 36" descr="thought">
            <a:extLst>
              <a:ext uri="{FF2B5EF4-FFF2-40B4-BE49-F238E27FC236}">
                <a16:creationId xmlns:a16="http://schemas.microsoft.com/office/drawing/2014/main" id="{F4F2B026-14D6-241E-3E7F-6A52A3D397FC}"/>
              </a:ext>
            </a:extLst>
          </p:cNvPr>
          <p:cNvPicPr>
            <a:picLocks noChangeAspect="1"/>
          </p:cNvPicPr>
          <p:nvPr userDrawn="1"/>
        </p:nvPicPr>
        <p:blipFill>
          <a:blip r:embed="rId41">
            <a:extLst>
              <a:ext uri="{96DAC541-7B7A-43D3-8B79-37D633B846F1}">
                <asvg:svgBlip xmlns:asvg="http://schemas.microsoft.com/office/drawing/2016/SVG/main" r:embed="rId42"/>
              </a:ext>
            </a:extLst>
          </a:blip>
          <a:srcRect/>
          <a:stretch/>
        </p:blipFill>
        <p:spPr>
          <a:xfrm>
            <a:off x="8396326" y="2029633"/>
            <a:ext cx="411480" cy="411480"/>
          </a:xfrm>
          <a:prstGeom prst="rect">
            <a:avLst/>
          </a:prstGeom>
        </p:spPr>
      </p:pic>
      <p:pic>
        <p:nvPicPr>
          <p:cNvPr id="38" name="Graphic 37" descr="trees">
            <a:extLst>
              <a:ext uri="{FF2B5EF4-FFF2-40B4-BE49-F238E27FC236}">
                <a16:creationId xmlns:a16="http://schemas.microsoft.com/office/drawing/2014/main" id="{A47F400D-08E4-7F4F-FB7D-58ED63EB6B2F}"/>
              </a:ext>
            </a:extLst>
          </p:cNvPr>
          <p:cNvPicPr>
            <a:picLocks noChangeAspect="1"/>
          </p:cNvPicPr>
          <p:nvPr userDrawn="1"/>
        </p:nvPicPr>
        <p:blipFill>
          <a:blip r:embed="rId43">
            <a:extLst>
              <a:ext uri="{96DAC541-7B7A-43D3-8B79-37D633B846F1}">
                <asvg:svgBlip xmlns:asvg="http://schemas.microsoft.com/office/drawing/2016/SVG/main" r:embed="rId44"/>
              </a:ext>
            </a:extLst>
          </a:blip>
          <a:srcRect/>
          <a:stretch/>
        </p:blipFill>
        <p:spPr>
          <a:xfrm>
            <a:off x="9439782" y="2029633"/>
            <a:ext cx="411480" cy="411480"/>
          </a:xfrm>
          <a:prstGeom prst="rect">
            <a:avLst/>
          </a:prstGeom>
        </p:spPr>
      </p:pic>
      <p:pic>
        <p:nvPicPr>
          <p:cNvPr id="39" name="Graphic 38" descr="phone">
            <a:extLst>
              <a:ext uri="{FF2B5EF4-FFF2-40B4-BE49-F238E27FC236}">
                <a16:creationId xmlns:a16="http://schemas.microsoft.com/office/drawing/2014/main" id="{09619433-75F1-77C2-2449-18B2EB67BBE9}"/>
              </a:ext>
            </a:extLst>
          </p:cNvPr>
          <p:cNvPicPr>
            <a:picLocks noChangeAspect="1"/>
          </p:cNvPicPr>
          <p:nvPr userDrawn="1"/>
        </p:nvPicPr>
        <p:blipFill>
          <a:blip r:embed="rId45">
            <a:extLst>
              <a:ext uri="{96DAC541-7B7A-43D3-8B79-37D633B846F1}">
                <asvg:svgBlip xmlns:asvg="http://schemas.microsoft.com/office/drawing/2016/SVG/main" r:embed="rId46"/>
              </a:ext>
            </a:extLst>
          </a:blip>
          <a:srcRect/>
          <a:stretch/>
        </p:blipFill>
        <p:spPr>
          <a:xfrm>
            <a:off x="6831142" y="2029633"/>
            <a:ext cx="411480" cy="411480"/>
          </a:xfrm>
          <a:prstGeom prst="rect">
            <a:avLst/>
          </a:prstGeom>
        </p:spPr>
      </p:pic>
      <p:pic>
        <p:nvPicPr>
          <p:cNvPr id="40" name="Graphic 39" descr="pie chart">
            <a:extLst>
              <a:ext uri="{FF2B5EF4-FFF2-40B4-BE49-F238E27FC236}">
                <a16:creationId xmlns:a16="http://schemas.microsoft.com/office/drawing/2014/main" id="{6E491F45-DF5A-9E09-18B4-7B4367609E7C}"/>
              </a:ext>
            </a:extLst>
          </p:cNvPr>
          <p:cNvPicPr>
            <a:picLocks noChangeAspect="1"/>
          </p:cNvPicPr>
          <p:nvPr userDrawn="1"/>
        </p:nvPicPr>
        <p:blipFill>
          <a:blip r:embed="rId47">
            <a:extLst>
              <a:ext uri="{96DAC541-7B7A-43D3-8B79-37D633B846F1}">
                <asvg:svgBlip xmlns:asvg="http://schemas.microsoft.com/office/drawing/2016/SVG/main" r:embed="rId48"/>
              </a:ext>
            </a:extLst>
          </a:blip>
          <a:srcRect/>
          <a:stretch/>
        </p:blipFill>
        <p:spPr>
          <a:xfrm>
            <a:off x="5249748" y="1463708"/>
            <a:ext cx="411480" cy="411480"/>
          </a:xfrm>
          <a:prstGeom prst="rect">
            <a:avLst/>
          </a:prstGeom>
        </p:spPr>
      </p:pic>
      <p:pic>
        <p:nvPicPr>
          <p:cNvPr id="41" name="Graphic 40" descr="org chart">
            <a:extLst>
              <a:ext uri="{FF2B5EF4-FFF2-40B4-BE49-F238E27FC236}">
                <a16:creationId xmlns:a16="http://schemas.microsoft.com/office/drawing/2014/main" id="{991825D4-5072-17A7-6954-F91A715BF20C}"/>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a:off x="4707385" y="1463708"/>
            <a:ext cx="411480" cy="411480"/>
          </a:xfrm>
          <a:prstGeom prst="rect">
            <a:avLst/>
          </a:prstGeom>
        </p:spPr>
      </p:pic>
      <p:pic>
        <p:nvPicPr>
          <p:cNvPr id="42" name="Graphic 41" descr="bar graph">
            <a:extLst>
              <a:ext uri="{FF2B5EF4-FFF2-40B4-BE49-F238E27FC236}">
                <a16:creationId xmlns:a16="http://schemas.microsoft.com/office/drawing/2014/main" id="{F004E6E8-8D09-D148-8DED-955F382A1187}"/>
              </a:ext>
            </a:extLst>
          </p:cNvPr>
          <p:cNvPicPr>
            <a:picLocks noChangeAspect="1"/>
          </p:cNvPicPr>
          <p:nvPr userDrawn="1"/>
        </p:nvPicPr>
        <p:blipFill>
          <a:blip r:embed="rId51">
            <a:extLst>
              <a:ext uri="{96DAC541-7B7A-43D3-8B79-37D633B846F1}">
                <asvg:svgBlip xmlns:asvg="http://schemas.microsoft.com/office/drawing/2016/SVG/main" r:embed="rId52"/>
              </a:ext>
            </a:extLst>
          </a:blip>
          <a:srcRect/>
          <a:stretch/>
        </p:blipFill>
        <p:spPr>
          <a:xfrm>
            <a:off x="5747673" y="1463708"/>
            <a:ext cx="411480" cy="411480"/>
          </a:xfrm>
          <a:prstGeom prst="rect">
            <a:avLst/>
          </a:prstGeom>
        </p:spPr>
      </p:pic>
      <p:pic>
        <p:nvPicPr>
          <p:cNvPr id="43" name="Graphic 42" descr="bar graph">
            <a:extLst>
              <a:ext uri="{FF2B5EF4-FFF2-40B4-BE49-F238E27FC236}">
                <a16:creationId xmlns:a16="http://schemas.microsoft.com/office/drawing/2014/main" id="{B237546F-0BD8-53E8-66F1-EA201814B3F1}"/>
              </a:ext>
            </a:extLst>
          </p:cNvPr>
          <p:cNvPicPr>
            <a:picLocks noChangeAspect="1"/>
          </p:cNvPicPr>
          <p:nvPr userDrawn="1"/>
        </p:nvPicPr>
        <p:blipFill>
          <a:blip r:embed="rId53">
            <a:extLst>
              <a:ext uri="{96DAC541-7B7A-43D3-8B79-37D633B846F1}">
                <asvg:svgBlip xmlns:asvg="http://schemas.microsoft.com/office/drawing/2016/SVG/main" r:embed="rId54"/>
              </a:ext>
            </a:extLst>
          </a:blip>
          <a:srcRect/>
          <a:stretch/>
        </p:blipFill>
        <p:spPr>
          <a:xfrm>
            <a:off x="6266889" y="1463708"/>
            <a:ext cx="411480" cy="411480"/>
          </a:xfrm>
          <a:prstGeom prst="rect">
            <a:avLst/>
          </a:prstGeom>
        </p:spPr>
      </p:pic>
      <p:pic>
        <p:nvPicPr>
          <p:cNvPr id="44" name="Graphic 43" descr="graph">
            <a:extLst>
              <a:ext uri="{FF2B5EF4-FFF2-40B4-BE49-F238E27FC236}">
                <a16:creationId xmlns:a16="http://schemas.microsoft.com/office/drawing/2014/main" id="{FF60FC9F-A3EC-A86B-9A1B-DFE6D9CD564C}"/>
              </a:ext>
            </a:extLst>
          </p:cNvPr>
          <p:cNvPicPr>
            <a:picLocks noChangeAspect="1"/>
          </p:cNvPicPr>
          <p:nvPr userDrawn="1"/>
        </p:nvPicPr>
        <p:blipFill>
          <a:blip r:embed="rId55">
            <a:extLst>
              <a:ext uri="{96DAC541-7B7A-43D3-8B79-37D633B846F1}">
                <asvg:svgBlip xmlns:asvg="http://schemas.microsoft.com/office/drawing/2016/SVG/main" r:embed="rId56"/>
              </a:ext>
            </a:extLst>
          </a:blip>
          <a:srcRect/>
          <a:stretch/>
        </p:blipFill>
        <p:spPr>
          <a:xfrm>
            <a:off x="6786105" y="1463708"/>
            <a:ext cx="411480" cy="411480"/>
          </a:xfrm>
          <a:prstGeom prst="rect">
            <a:avLst/>
          </a:prstGeom>
        </p:spPr>
      </p:pic>
      <p:pic>
        <p:nvPicPr>
          <p:cNvPr id="45" name="Graphic 44" descr="buildings">
            <a:extLst>
              <a:ext uri="{FF2B5EF4-FFF2-40B4-BE49-F238E27FC236}">
                <a16:creationId xmlns:a16="http://schemas.microsoft.com/office/drawing/2014/main" id="{37674BA9-12FC-7083-C12C-D34B9B2E77ED}"/>
              </a:ext>
            </a:extLst>
          </p:cNvPr>
          <p:cNvPicPr>
            <a:picLocks noChangeAspect="1"/>
          </p:cNvPicPr>
          <p:nvPr userDrawn="1"/>
        </p:nvPicPr>
        <p:blipFill>
          <a:blip r:embed="rId57">
            <a:extLst>
              <a:ext uri="{96DAC541-7B7A-43D3-8B79-37D633B846F1}">
                <asvg:svgBlip xmlns:asvg="http://schemas.microsoft.com/office/drawing/2016/SVG/main" r:embed="rId58"/>
              </a:ext>
            </a:extLst>
          </a:blip>
          <a:srcRect/>
          <a:stretch/>
        </p:blipFill>
        <p:spPr>
          <a:xfrm>
            <a:off x="3700774" y="1463708"/>
            <a:ext cx="411480" cy="411480"/>
          </a:xfrm>
          <a:prstGeom prst="rect">
            <a:avLst/>
          </a:prstGeom>
        </p:spPr>
      </p:pic>
      <p:pic>
        <p:nvPicPr>
          <p:cNvPr id="46" name="Graphic 45" descr="flag">
            <a:extLst>
              <a:ext uri="{FF2B5EF4-FFF2-40B4-BE49-F238E27FC236}">
                <a16:creationId xmlns:a16="http://schemas.microsoft.com/office/drawing/2014/main" id="{45D56C99-FDC2-7FAD-C85E-04813B73B7D4}"/>
              </a:ext>
            </a:extLst>
          </p:cNvPr>
          <p:cNvPicPr>
            <a:picLocks noChangeAspect="1"/>
          </p:cNvPicPr>
          <p:nvPr userDrawn="1"/>
        </p:nvPicPr>
        <p:blipFill>
          <a:blip r:embed="rId59">
            <a:extLst>
              <a:ext uri="{96DAC541-7B7A-43D3-8B79-37D633B846F1}">
                <asvg:svgBlip xmlns:asvg="http://schemas.microsoft.com/office/drawing/2016/SVG/main" r:embed="rId60"/>
              </a:ext>
            </a:extLst>
          </a:blip>
          <a:srcRect/>
          <a:stretch/>
        </p:blipFill>
        <p:spPr>
          <a:xfrm>
            <a:off x="9899545" y="1463708"/>
            <a:ext cx="411480" cy="411480"/>
          </a:xfrm>
          <a:prstGeom prst="rect">
            <a:avLst/>
          </a:prstGeom>
        </p:spPr>
      </p:pic>
      <p:pic>
        <p:nvPicPr>
          <p:cNvPr id="47" name="Graphic 46" descr="paper plane">
            <a:extLst>
              <a:ext uri="{FF2B5EF4-FFF2-40B4-BE49-F238E27FC236}">
                <a16:creationId xmlns:a16="http://schemas.microsoft.com/office/drawing/2014/main" id="{C70109F6-A7BF-96BC-5BA1-2FB35C6D9ED6}"/>
              </a:ext>
            </a:extLst>
          </p:cNvPr>
          <p:cNvPicPr>
            <a:picLocks noChangeAspect="1"/>
          </p:cNvPicPr>
          <p:nvPr userDrawn="1"/>
        </p:nvPicPr>
        <p:blipFill>
          <a:blip r:embed="rId61">
            <a:extLst>
              <a:ext uri="{96DAC541-7B7A-43D3-8B79-37D633B846F1}">
                <asvg:svgBlip xmlns:asvg="http://schemas.microsoft.com/office/drawing/2016/SVG/main" r:embed="rId62"/>
              </a:ext>
            </a:extLst>
          </a:blip>
          <a:srcRect/>
          <a:stretch/>
        </p:blipFill>
        <p:spPr>
          <a:xfrm>
            <a:off x="11004968" y="1463708"/>
            <a:ext cx="411480" cy="411480"/>
          </a:xfrm>
          <a:prstGeom prst="rect">
            <a:avLst/>
          </a:prstGeom>
        </p:spPr>
      </p:pic>
      <p:pic>
        <p:nvPicPr>
          <p:cNvPr id="48" name="Graphic 47" descr="strategy">
            <a:extLst>
              <a:ext uri="{FF2B5EF4-FFF2-40B4-BE49-F238E27FC236}">
                <a16:creationId xmlns:a16="http://schemas.microsoft.com/office/drawing/2014/main" id="{97591D90-C9C4-A601-EDAB-01FF2AE39004}"/>
              </a:ext>
            </a:extLst>
          </p:cNvPr>
          <p:cNvPicPr>
            <a:picLocks noChangeAspect="1"/>
          </p:cNvPicPr>
          <p:nvPr userDrawn="1"/>
        </p:nvPicPr>
        <p:blipFill>
          <a:blip r:embed="rId63">
            <a:extLst>
              <a:ext uri="{96DAC541-7B7A-43D3-8B79-37D633B846F1}">
                <asvg:svgBlip xmlns:asvg="http://schemas.microsoft.com/office/drawing/2016/SVG/main" r:embed="rId64"/>
              </a:ext>
            </a:extLst>
          </a:blip>
          <a:srcRect/>
          <a:stretch/>
        </p:blipFill>
        <p:spPr>
          <a:xfrm>
            <a:off x="9380329" y="1463708"/>
            <a:ext cx="411480" cy="411480"/>
          </a:xfrm>
          <a:prstGeom prst="rect">
            <a:avLst/>
          </a:prstGeom>
        </p:spPr>
      </p:pic>
      <p:pic>
        <p:nvPicPr>
          <p:cNvPr id="49" name="Graphic 48" descr="pin">
            <a:extLst>
              <a:ext uri="{FF2B5EF4-FFF2-40B4-BE49-F238E27FC236}">
                <a16:creationId xmlns:a16="http://schemas.microsoft.com/office/drawing/2014/main" id="{C920E071-B7F8-75A4-227E-CFD6C8F399D1}"/>
              </a:ext>
            </a:extLst>
          </p:cNvPr>
          <p:cNvPicPr>
            <a:picLocks noChangeAspect="1"/>
          </p:cNvPicPr>
          <p:nvPr userDrawn="1"/>
        </p:nvPicPr>
        <p:blipFill>
          <a:blip r:embed="rId65">
            <a:extLst>
              <a:ext uri="{96DAC541-7B7A-43D3-8B79-37D633B846F1}">
                <asvg:svgBlip xmlns:asvg="http://schemas.microsoft.com/office/drawing/2016/SVG/main" r:embed="rId66"/>
              </a:ext>
            </a:extLst>
          </a:blip>
          <a:srcRect/>
          <a:stretch/>
        </p:blipFill>
        <p:spPr>
          <a:xfrm>
            <a:off x="10418761" y="1463708"/>
            <a:ext cx="411480" cy="411480"/>
          </a:xfrm>
          <a:prstGeom prst="rect">
            <a:avLst/>
          </a:prstGeom>
        </p:spPr>
      </p:pic>
      <p:pic>
        <p:nvPicPr>
          <p:cNvPr id="50" name="Graphic 49" descr="process">
            <a:extLst>
              <a:ext uri="{FF2B5EF4-FFF2-40B4-BE49-F238E27FC236}">
                <a16:creationId xmlns:a16="http://schemas.microsoft.com/office/drawing/2014/main" id="{574C6CD9-5287-D759-912A-FB23874316D9}"/>
              </a:ext>
            </a:extLst>
          </p:cNvPr>
          <p:cNvPicPr>
            <a:picLocks noChangeAspect="1"/>
          </p:cNvPicPr>
          <p:nvPr userDrawn="1"/>
        </p:nvPicPr>
        <p:blipFill>
          <a:blip r:embed="rId67">
            <a:extLst>
              <a:ext uri="{96DAC541-7B7A-43D3-8B79-37D633B846F1}">
                <asvg:svgBlip xmlns:asvg="http://schemas.microsoft.com/office/drawing/2016/SVG/main" r:embed="rId68"/>
              </a:ext>
            </a:extLst>
          </a:blip>
          <a:srcRect/>
          <a:stretch/>
        </p:blipFill>
        <p:spPr>
          <a:xfrm>
            <a:off x="4195504" y="1463708"/>
            <a:ext cx="411480" cy="411480"/>
          </a:xfrm>
          <a:prstGeom prst="rect">
            <a:avLst/>
          </a:prstGeom>
        </p:spPr>
      </p:pic>
      <p:pic>
        <p:nvPicPr>
          <p:cNvPr id="51" name="Graphic 50" descr="products">
            <a:extLst>
              <a:ext uri="{FF2B5EF4-FFF2-40B4-BE49-F238E27FC236}">
                <a16:creationId xmlns:a16="http://schemas.microsoft.com/office/drawing/2014/main" id="{5A7D84E9-A8E5-2493-8852-A8D9FA1C6AB7}"/>
              </a:ext>
            </a:extLst>
          </p:cNvPr>
          <p:cNvPicPr>
            <a:picLocks noChangeAspect="1"/>
          </p:cNvPicPr>
          <p:nvPr userDrawn="1"/>
        </p:nvPicPr>
        <p:blipFill>
          <a:blip r:embed="rId69">
            <a:extLst>
              <a:ext uri="{96DAC541-7B7A-43D3-8B79-37D633B846F1}">
                <asvg:svgBlip xmlns:asvg="http://schemas.microsoft.com/office/drawing/2016/SVG/main" r:embed="rId70"/>
              </a:ext>
            </a:extLst>
          </a:blip>
          <a:srcRect/>
          <a:stretch/>
        </p:blipFill>
        <p:spPr>
          <a:xfrm>
            <a:off x="7304950" y="1463708"/>
            <a:ext cx="411480" cy="411480"/>
          </a:xfrm>
          <a:prstGeom prst="rect">
            <a:avLst/>
          </a:prstGeom>
        </p:spPr>
      </p:pic>
      <p:pic>
        <p:nvPicPr>
          <p:cNvPr id="52" name="Graphic 51" descr="sales">
            <a:extLst>
              <a:ext uri="{FF2B5EF4-FFF2-40B4-BE49-F238E27FC236}">
                <a16:creationId xmlns:a16="http://schemas.microsoft.com/office/drawing/2014/main" id="{1F3BF09D-ADDF-555D-F4F9-FE797B9BD63D}"/>
              </a:ext>
            </a:extLst>
          </p:cNvPr>
          <p:cNvPicPr>
            <a:picLocks noChangeAspect="1"/>
          </p:cNvPicPr>
          <p:nvPr userDrawn="1"/>
        </p:nvPicPr>
        <p:blipFill>
          <a:blip r:embed="rId71">
            <a:extLst>
              <a:ext uri="{96DAC541-7B7A-43D3-8B79-37D633B846F1}">
                <asvg:svgBlip xmlns:asvg="http://schemas.microsoft.com/office/drawing/2016/SVG/main" r:embed="rId72"/>
              </a:ext>
            </a:extLst>
          </a:blip>
          <a:srcRect/>
          <a:stretch/>
        </p:blipFill>
        <p:spPr>
          <a:xfrm>
            <a:off x="7823671" y="1463708"/>
            <a:ext cx="411480" cy="411480"/>
          </a:xfrm>
          <a:prstGeom prst="rect">
            <a:avLst/>
          </a:prstGeom>
        </p:spPr>
      </p:pic>
      <p:pic>
        <p:nvPicPr>
          <p:cNvPr id="53" name="Graphic 52" descr="protractor">
            <a:extLst>
              <a:ext uri="{FF2B5EF4-FFF2-40B4-BE49-F238E27FC236}">
                <a16:creationId xmlns:a16="http://schemas.microsoft.com/office/drawing/2014/main" id="{E33F8F88-9FDC-586D-559F-938EBBECC1AA}"/>
              </a:ext>
            </a:extLst>
          </p:cNvPr>
          <p:cNvPicPr>
            <a:picLocks noChangeAspect="1"/>
          </p:cNvPicPr>
          <p:nvPr userDrawn="1"/>
        </p:nvPicPr>
        <p:blipFill>
          <a:blip r:embed="rId73">
            <a:extLst>
              <a:ext uri="{96DAC541-7B7A-43D3-8B79-37D633B846F1}">
                <asvg:svgBlip xmlns:asvg="http://schemas.microsoft.com/office/drawing/2016/SVG/main" r:embed="rId74"/>
              </a:ext>
            </a:extLst>
          </a:blip>
          <a:srcRect/>
          <a:stretch/>
        </p:blipFill>
        <p:spPr>
          <a:xfrm>
            <a:off x="8342392" y="1463708"/>
            <a:ext cx="411480" cy="411480"/>
          </a:xfrm>
          <a:prstGeom prst="rect">
            <a:avLst/>
          </a:prstGeom>
        </p:spPr>
      </p:pic>
      <p:pic>
        <p:nvPicPr>
          <p:cNvPr id="54" name="Graphic 53" descr="puzzle">
            <a:extLst>
              <a:ext uri="{FF2B5EF4-FFF2-40B4-BE49-F238E27FC236}">
                <a16:creationId xmlns:a16="http://schemas.microsoft.com/office/drawing/2014/main" id="{9775D9E9-06B1-A65A-CFA6-7AD2EAC571CF}"/>
              </a:ext>
            </a:extLst>
          </p:cNvPr>
          <p:cNvPicPr>
            <a:picLocks noChangeAspect="1"/>
          </p:cNvPicPr>
          <p:nvPr userDrawn="1"/>
        </p:nvPicPr>
        <p:blipFill>
          <a:blip r:embed="rId75">
            <a:extLst>
              <a:ext uri="{96DAC541-7B7A-43D3-8B79-37D633B846F1}">
                <asvg:svgBlip xmlns:asvg="http://schemas.microsoft.com/office/drawing/2016/SVG/main" r:embed="rId76"/>
              </a:ext>
            </a:extLst>
          </a:blip>
          <a:srcRect/>
          <a:stretch/>
        </p:blipFill>
        <p:spPr>
          <a:xfrm>
            <a:off x="8861113" y="1463708"/>
            <a:ext cx="411480" cy="411480"/>
          </a:xfrm>
          <a:prstGeom prst="rect">
            <a:avLst/>
          </a:prstGeom>
        </p:spPr>
      </p:pic>
      <p:pic>
        <p:nvPicPr>
          <p:cNvPr id="55" name="Graphic 54" descr="phishing">
            <a:extLst>
              <a:ext uri="{FF2B5EF4-FFF2-40B4-BE49-F238E27FC236}">
                <a16:creationId xmlns:a16="http://schemas.microsoft.com/office/drawing/2014/main" id="{C7032838-F2C2-6B12-4038-87000F73631E}"/>
              </a:ext>
            </a:extLst>
          </p:cNvPr>
          <p:cNvPicPr>
            <a:picLocks noChangeAspect="1"/>
          </p:cNvPicPr>
          <p:nvPr userDrawn="1"/>
        </p:nvPicPr>
        <p:blipFill>
          <a:blip r:embed="rId77">
            <a:extLst>
              <a:ext uri="{96DAC541-7B7A-43D3-8B79-37D633B846F1}">
                <asvg:svgBlip xmlns:asvg="http://schemas.microsoft.com/office/drawing/2016/SVG/main" r:embed="rId78"/>
              </a:ext>
            </a:extLst>
          </a:blip>
          <a:srcRect/>
          <a:stretch/>
        </p:blipFill>
        <p:spPr>
          <a:xfrm>
            <a:off x="4222502" y="5991110"/>
            <a:ext cx="411480" cy="411480"/>
          </a:xfrm>
          <a:prstGeom prst="rect">
            <a:avLst/>
          </a:prstGeom>
        </p:spPr>
      </p:pic>
      <p:pic>
        <p:nvPicPr>
          <p:cNvPr id="56" name="Graphic 55" descr="information">
            <a:extLst>
              <a:ext uri="{FF2B5EF4-FFF2-40B4-BE49-F238E27FC236}">
                <a16:creationId xmlns:a16="http://schemas.microsoft.com/office/drawing/2014/main" id="{30BCAC02-0318-B478-560F-314534CED14E}"/>
              </a:ext>
            </a:extLst>
          </p:cNvPr>
          <p:cNvPicPr>
            <a:picLocks noChangeAspect="1"/>
          </p:cNvPicPr>
          <p:nvPr userDrawn="1"/>
        </p:nvPicPr>
        <p:blipFill>
          <a:blip r:embed="rId79">
            <a:extLst>
              <a:ext uri="{96DAC541-7B7A-43D3-8B79-37D633B846F1}">
                <asvg:svgBlip xmlns:asvg="http://schemas.microsoft.com/office/drawing/2016/SVG/main" r:embed="rId80"/>
              </a:ext>
            </a:extLst>
          </a:blip>
          <a:srcRect/>
          <a:stretch/>
        </p:blipFill>
        <p:spPr>
          <a:xfrm>
            <a:off x="4744230" y="5991110"/>
            <a:ext cx="411480" cy="411480"/>
          </a:xfrm>
          <a:prstGeom prst="rect">
            <a:avLst/>
          </a:prstGeom>
        </p:spPr>
      </p:pic>
      <p:pic>
        <p:nvPicPr>
          <p:cNvPr id="57" name="Graphic 56" descr="link">
            <a:extLst>
              <a:ext uri="{FF2B5EF4-FFF2-40B4-BE49-F238E27FC236}">
                <a16:creationId xmlns:a16="http://schemas.microsoft.com/office/drawing/2014/main" id="{18F75A02-D6F5-FCE9-4033-288A472BA9B9}"/>
              </a:ext>
            </a:extLst>
          </p:cNvPr>
          <p:cNvPicPr>
            <a:picLocks noChangeAspect="1"/>
          </p:cNvPicPr>
          <p:nvPr userDrawn="1"/>
        </p:nvPicPr>
        <p:blipFill>
          <a:blip r:embed="rId81">
            <a:extLst>
              <a:ext uri="{96DAC541-7B7A-43D3-8B79-37D633B846F1}">
                <asvg:svgBlip xmlns:asvg="http://schemas.microsoft.com/office/drawing/2016/SVG/main" r:embed="rId82"/>
              </a:ext>
            </a:extLst>
          </a:blip>
          <a:srcRect/>
          <a:stretch/>
        </p:blipFill>
        <p:spPr>
          <a:xfrm>
            <a:off x="5787686" y="5991110"/>
            <a:ext cx="411480" cy="411480"/>
          </a:xfrm>
          <a:prstGeom prst="rect">
            <a:avLst/>
          </a:prstGeom>
        </p:spPr>
      </p:pic>
      <p:pic>
        <p:nvPicPr>
          <p:cNvPr id="58" name="Graphic 57" descr="question">
            <a:extLst>
              <a:ext uri="{FF2B5EF4-FFF2-40B4-BE49-F238E27FC236}">
                <a16:creationId xmlns:a16="http://schemas.microsoft.com/office/drawing/2014/main" id="{8071A58C-740A-4E48-BA9D-3DE2043CD440}"/>
              </a:ext>
            </a:extLst>
          </p:cNvPr>
          <p:cNvPicPr>
            <a:picLocks noChangeAspect="1"/>
          </p:cNvPicPr>
          <p:nvPr userDrawn="1"/>
        </p:nvPicPr>
        <p:blipFill>
          <a:blip r:embed="rId83">
            <a:extLst>
              <a:ext uri="{96DAC541-7B7A-43D3-8B79-37D633B846F1}">
                <asvg:svgBlip xmlns:asvg="http://schemas.microsoft.com/office/drawing/2016/SVG/main" r:embed="rId84"/>
              </a:ext>
            </a:extLst>
          </a:blip>
          <a:srcRect/>
          <a:stretch/>
        </p:blipFill>
        <p:spPr>
          <a:xfrm>
            <a:off x="5265958" y="5991110"/>
            <a:ext cx="411480" cy="411480"/>
          </a:xfrm>
          <a:prstGeom prst="rect">
            <a:avLst/>
          </a:prstGeom>
        </p:spPr>
      </p:pic>
      <p:pic>
        <p:nvPicPr>
          <p:cNvPr id="59" name="Graphic 58" descr="warning">
            <a:extLst>
              <a:ext uri="{FF2B5EF4-FFF2-40B4-BE49-F238E27FC236}">
                <a16:creationId xmlns:a16="http://schemas.microsoft.com/office/drawing/2014/main" id="{FC3DE89F-4B3A-61A7-EF0F-4DAE2017D24D}"/>
              </a:ext>
            </a:extLst>
          </p:cNvPr>
          <p:cNvPicPr>
            <a:picLocks noChangeAspect="1"/>
          </p:cNvPicPr>
          <p:nvPr userDrawn="1"/>
        </p:nvPicPr>
        <p:blipFill>
          <a:blip r:embed="rId85">
            <a:extLst>
              <a:ext uri="{96DAC541-7B7A-43D3-8B79-37D633B846F1}">
                <asvg:svgBlip xmlns:asvg="http://schemas.microsoft.com/office/drawing/2016/SVG/main" r:embed="rId86"/>
              </a:ext>
            </a:extLst>
          </a:blip>
          <a:srcRect/>
          <a:stretch/>
        </p:blipFill>
        <p:spPr>
          <a:xfrm>
            <a:off x="6309414" y="5991110"/>
            <a:ext cx="411480" cy="411480"/>
          </a:xfrm>
          <a:prstGeom prst="rect">
            <a:avLst/>
          </a:prstGeom>
        </p:spPr>
      </p:pic>
      <p:pic>
        <p:nvPicPr>
          <p:cNvPr id="60" name="Graphic 59" descr="back">
            <a:extLst>
              <a:ext uri="{FF2B5EF4-FFF2-40B4-BE49-F238E27FC236}">
                <a16:creationId xmlns:a16="http://schemas.microsoft.com/office/drawing/2014/main" id="{73BA2EAD-B732-1594-A91F-BBE4292F3F0D}"/>
              </a:ext>
            </a:extLst>
          </p:cNvPr>
          <p:cNvPicPr>
            <a:picLocks noChangeAspect="1"/>
          </p:cNvPicPr>
          <p:nvPr userDrawn="1"/>
        </p:nvPicPr>
        <p:blipFill>
          <a:blip r:embed="rId87">
            <a:extLst>
              <a:ext uri="{96DAC541-7B7A-43D3-8B79-37D633B846F1}">
                <asvg:svgBlip xmlns:asvg="http://schemas.microsoft.com/office/drawing/2016/SVG/main" r:embed="rId88"/>
              </a:ext>
            </a:extLst>
          </a:blip>
          <a:srcRect/>
          <a:stretch/>
        </p:blipFill>
        <p:spPr>
          <a:xfrm>
            <a:off x="5238960" y="5425183"/>
            <a:ext cx="411480" cy="411480"/>
          </a:xfrm>
          <a:prstGeom prst="rect">
            <a:avLst/>
          </a:prstGeom>
        </p:spPr>
      </p:pic>
      <p:pic>
        <p:nvPicPr>
          <p:cNvPr id="61" name="Graphic 60" descr="arrrow down">
            <a:extLst>
              <a:ext uri="{FF2B5EF4-FFF2-40B4-BE49-F238E27FC236}">
                <a16:creationId xmlns:a16="http://schemas.microsoft.com/office/drawing/2014/main" id="{240EB784-F385-04C0-3465-19C0F2F82188}"/>
              </a:ext>
            </a:extLst>
          </p:cNvPr>
          <p:cNvPicPr>
            <a:picLocks noChangeAspect="1"/>
          </p:cNvPicPr>
          <p:nvPr userDrawn="1"/>
        </p:nvPicPr>
        <p:blipFill>
          <a:blip r:embed="rId89">
            <a:extLst>
              <a:ext uri="{96DAC541-7B7A-43D3-8B79-37D633B846F1}">
                <asvg:svgBlip xmlns:asvg="http://schemas.microsoft.com/office/drawing/2016/SVG/main" r:embed="rId90"/>
              </a:ext>
            </a:extLst>
          </a:blip>
          <a:srcRect/>
          <a:stretch/>
        </p:blipFill>
        <p:spPr>
          <a:xfrm>
            <a:off x="6282416" y="5425183"/>
            <a:ext cx="411480" cy="411480"/>
          </a:xfrm>
          <a:prstGeom prst="rect">
            <a:avLst/>
          </a:prstGeom>
        </p:spPr>
      </p:pic>
      <p:pic>
        <p:nvPicPr>
          <p:cNvPr id="62" name="Graphic 61" descr="forward">
            <a:extLst>
              <a:ext uri="{FF2B5EF4-FFF2-40B4-BE49-F238E27FC236}">
                <a16:creationId xmlns:a16="http://schemas.microsoft.com/office/drawing/2014/main" id="{4F3E1021-8222-D94D-2BA6-31CE84FBF0CC}"/>
              </a:ext>
            </a:extLst>
          </p:cNvPr>
          <p:cNvPicPr>
            <a:picLocks noChangeAspect="1"/>
          </p:cNvPicPr>
          <p:nvPr userDrawn="1"/>
        </p:nvPicPr>
        <p:blipFill>
          <a:blip r:embed="rId91">
            <a:extLst>
              <a:ext uri="{96DAC541-7B7A-43D3-8B79-37D633B846F1}">
                <asvg:svgBlip xmlns:asvg="http://schemas.microsoft.com/office/drawing/2016/SVG/main" r:embed="rId92"/>
              </a:ext>
            </a:extLst>
          </a:blip>
          <a:srcRect/>
          <a:stretch/>
        </p:blipFill>
        <p:spPr>
          <a:xfrm>
            <a:off x="5760688" y="5425183"/>
            <a:ext cx="411480" cy="411480"/>
          </a:xfrm>
          <a:prstGeom prst="rect">
            <a:avLst/>
          </a:prstGeom>
        </p:spPr>
      </p:pic>
      <p:pic>
        <p:nvPicPr>
          <p:cNvPr id="63" name="Graphic 62" descr="arrow right">
            <a:extLst>
              <a:ext uri="{FF2B5EF4-FFF2-40B4-BE49-F238E27FC236}">
                <a16:creationId xmlns:a16="http://schemas.microsoft.com/office/drawing/2014/main" id="{B7AFC1F7-5909-13A4-2164-F4B9D28404EE}"/>
              </a:ext>
            </a:extLst>
          </p:cNvPr>
          <p:cNvPicPr>
            <a:picLocks noChangeAspect="1"/>
          </p:cNvPicPr>
          <p:nvPr userDrawn="1"/>
        </p:nvPicPr>
        <p:blipFill>
          <a:blip r:embed="rId93">
            <a:extLst>
              <a:ext uri="{96DAC541-7B7A-43D3-8B79-37D633B846F1}">
                <asvg:svgBlip xmlns:asvg="http://schemas.microsoft.com/office/drawing/2016/SVG/main" r:embed="rId94"/>
              </a:ext>
            </a:extLst>
          </a:blip>
          <a:srcRect/>
          <a:stretch/>
        </p:blipFill>
        <p:spPr>
          <a:xfrm>
            <a:off x="7325872" y="5425183"/>
            <a:ext cx="411480" cy="411480"/>
          </a:xfrm>
          <a:prstGeom prst="rect">
            <a:avLst/>
          </a:prstGeom>
        </p:spPr>
      </p:pic>
      <p:pic>
        <p:nvPicPr>
          <p:cNvPr id="128" name="Graphic 127" descr="arrow up">
            <a:extLst>
              <a:ext uri="{FF2B5EF4-FFF2-40B4-BE49-F238E27FC236}">
                <a16:creationId xmlns:a16="http://schemas.microsoft.com/office/drawing/2014/main" id="{8AB11139-4EBE-D5F9-BE35-8845C4E26553}"/>
              </a:ext>
            </a:extLst>
          </p:cNvPr>
          <p:cNvPicPr>
            <a:picLocks noChangeAspect="1"/>
          </p:cNvPicPr>
          <p:nvPr userDrawn="1"/>
        </p:nvPicPr>
        <p:blipFill>
          <a:blip r:embed="rId95">
            <a:extLst>
              <a:ext uri="{96DAC541-7B7A-43D3-8B79-37D633B846F1}">
                <asvg:svgBlip xmlns:asvg="http://schemas.microsoft.com/office/drawing/2016/SVG/main" r:embed="rId96"/>
              </a:ext>
            </a:extLst>
          </a:blip>
          <a:srcRect/>
          <a:stretch/>
        </p:blipFill>
        <p:spPr>
          <a:xfrm>
            <a:off x="7847600" y="5425183"/>
            <a:ext cx="411480" cy="411480"/>
          </a:xfrm>
          <a:prstGeom prst="rect">
            <a:avLst/>
          </a:prstGeom>
        </p:spPr>
      </p:pic>
      <p:pic>
        <p:nvPicPr>
          <p:cNvPr id="129" name="Graphic 128" descr="multiply">
            <a:extLst>
              <a:ext uri="{FF2B5EF4-FFF2-40B4-BE49-F238E27FC236}">
                <a16:creationId xmlns:a16="http://schemas.microsoft.com/office/drawing/2014/main" id="{D1BE38CB-D261-8B8C-DC14-9D58FF6747DC}"/>
              </a:ext>
            </a:extLst>
          </p:cNvPr>
          <p:cNvPicPr>
            <a:picLocks noChangeAspect="1"/>
          </p:cNvPicPr>
          <p:nvPr userDrawn="1"/>
        </p:nvPicPr>
        <p:blipFill>
          <a:blip r:embed="rId97">
            <a:extLst>
              <a:ext uri="{96DAC541-7B7A-43D3-8B79-37D633B846F1}">
                <asvg:svgBlip xmlns:asvg="http://schemas.microsoft.com/office/drawing/2016/SVG/main" r:embed="rId98"/>
              </a:ext>
            </a:extLst>
          </a:blip>
          <a:srcRect/>
          <a:stretch/>
        </p:blipFill>
        <p:spPr>
          <a:xfrm>
            <a:off x="9412784" y="5425183"/>
            <a:ext cx="411480" cy="411480"/>
          </a:xfrm>
          <a:prstGeom prst="rect">
            <a:avLst/>
          </a:prstGeom>
        </p:spPr>
      </p:pic>
      <p:pic>
        <p:nvPicPr>
          <p:cNvPr id="130" name="Graphic 129" descr="download">
            <a:extLst>
              <a:ext uri="{FF2B5EF4-FFF2-40B4-BE49-F238E27FC236}">
                <a16:creationId xmlns:a16="http://schemas.microsoft.com/office/drawing/2014/main" id="{8F16441A-4AF5-AE69-716A-635AAB862943}"/>
              </a:ext>
            </a:extLst>
          </p:cNvPr>
          <p:cNvPicPr>
            <a:picLocks noChangeAspect="1"/>
          </p:cNvPicPr>
          <p:nvPr userDrawn="1"/>
        </p:nvPicPr>
        <p:blipFill>
          <a:blip r:embed="rId99">
            <a:extLst>
              <a:ext uri="{96DAC541-7B7A-43D3-8B79-37D633B846F1}">
                <asvg:svgBlip xmlns:asvg="http://schemas.microsoft.com/office/drawing/2016/SVG/main" r:embed="rId100"/>
              </a:ext>
            </a:extLst>
          </a:blip>
          <a:srcRect/>
          <a:stretch/>
        </p:blipFill>
        <p:spPr>
          <a:xfrm>
            <a:off x="3700774" y="5991110"/>
            <a:ext cx="411480" cy="411480"/>
          </a:xfrm>
          <a:prstGeom prst="rect">
            <a:avLst/>
          </a:prstGeom>
        </p:spPr>
      </p:pic>
      <p:pic>
        <p:nvPicPr>
          <p:cNvPr id="131" name="Graphic 130" descr="minus">
            <a:extLst>
              <a:ext uri="{FF2B5EF4-FFF2-40B4-BE49-F238E27FC236}">
                <a16:creationId xmlns:a16="http://schemas.microsoft.com/office/drawing/2014/main" id="{0D7F82C2-1451-5D95-2E7B-2D5BA8832829}"/>
              </a:ext>
            </a:extLst>
          </p:cNvPr>
          <p:cNvPicPr>
            <a:picLocks noChangeAspect="1"/>
          </p:cNvPicPr>
          <p:nvPr userDrawn="1"/>
        </p:nvPicPr>
        <p:blipFill>
          <a:blip r:embed="rId101">
            <a:extLst>
              <a:ext uri="{96DAC541-7B7A-43D3-8B79-37D633B846F1}">
                <asvg:svgBlip xmlns:asvg="http://schemas.microsoft.com/office/drawing/2016/SVG/main" r:embed="rId102"/>
              </a:ext>
            </a:extLst>
          </a:blip>
          <a:srcRect/>
          <a:stretch/>
        </p:blipFill>
        <p:spPr>
          <a:xfrm>
            <a:off x="8891056" y="5425183"/>
            <a:ext cx="411480" cy="411480"/>
          </a:xfrm>
          <a:prstGeom prst="rect">
            <a:avLst/>
          </a:prstGeom>
        </p:spPr>
      </p:pic>
      <p:pic>
        <p:nvPicPr>
          <p:cNvPr id="132" name="Graphic 131" descr="menu">
            <a:extLst>
              <a:ext uri="{FF2B5EF4-FFF2-40B4-BE49-F238E27FC236}">
                <a16:creationId xmlns:a16="http://schemas.microsoft.com/office/drawing/2014/main" id="{DBE5B7A2-722A-B9CA-FB88-82DA9D94057A}"/>
              </a:ext>
            </a:extLst>
          </p:cNvPr>
          <p:cNvPicPr>
            <a:picLocks noChangeAspect="1"/>
          </p:cNvPicPr>
          <p:nvPr userDrawn="1"/>
        </p:nvPicPr>
        <p:blipFill>
          <a:blip r:embed="rId103">
            <a:extLst>
              <a:ext uri="{96DAC541-7B7A-43D3-8B79-37D633B846F1}">
                <asvg:svgBlip xmlns:asvg="http://schemas.microsoft.com/office/drawing/2016/SVG/main" r:embed="rId104"/>
              </a:ext>
            </a:extLst>
          </a:blip>
          <a:srcRect/>
          <a:stretch/>
        </p:blipFill>
        <p:spPr>
          <a:xfrm>
            <a:off x="9934512" y="5425183"/>
            <a:ext cx="411480" cy="411480"/>
          </a:xfrm>
          <a:prstGeom prst="rect">
            <a:avLst/>
          </a:prstGeom>
        </p:spPr>
      </p:pic>
      <p:pic>
        <p:nvPicPr>
          <p:cNvPr id="133" name="Graphic 132" descr="new window">
            <a:extLst>
              <a:ext uri="{FF2B5EF4-FFF2-40B4-BE49-F238E27FC236}">
                <a16:creationId xmlns:a16="http://schemas.microsoft.com/office/drawing/2014/main" id="{1AF6C7AD-B942-6468-16EF-493958DC5402}"/>
              </a:ext>
            </a:extLst>
          </p:cNvPr>
          <p:cNvPicPr>
            <a:picLocks noChangeAspect="1"/>
          </p:cNvPicPr>
          <p:nvPr userDrawn="1"/>
        </p:nvPicPr>
        <p:blipFill>
          <a:blip r:embed="rId105">
            <a:extLst>
              <a:ext uri="{96DAC541-7B7A-43D3-8B79-37D633B846F1}">
                <asvg:svgBlip xmlns:asvg="http://schemas.microsoft.com/office/drawing/2016/SVG/main" r:embed="rId106"/>
              </a:ext>
            </a:extLst>
          </a:blip>
          <a:srcRect/>
          <a:stretch/>
        </p:blipFill>
        <p:spPr>
          <a:xfrm>
            <a:off x="10977968" y="5425183"/>
            <a:ext cx="411480" cy="411480"/>
          </a:xfrm>
          <a:prstGeom prst="rect">
            <a:avLst/>
          </a:prstGeom>
        </p:spPr>
      </p:pic>
      <p:pic>
        <p:nvPicPr>
          <p:cNvPr id="134" name="Graphic 133" descr="reload">
            <a:extLst>
              <a:ext uri="{FF2B5EF4-FFF2-40B4-BE49-F238E27FC236}">
                <a16:creationId xmlns:a16="http://schemas.microsoft.com/office/drawing/2014/main" id="{6191BD3F-A1A4-682B-0A95-CEBC29846E65}"/>
              </a:ext>
            </a:extLst>
          </p:cNvPr>
          <p:cNvPicPr>
            <a:picLocks noChangeAspect="1"/>
          </p:cNvPicPr>
          <p:nvPr userDrawn="1"/>
        </p:nvPicPr>
        <p:blipFill>
          <a:blip r:embed="rId107">
            <a:extLst>
              <a:ext uri="{96DAC541-7B7A-43D3-8B79-37D633B846F1}">
                <asvg:svgBlip xmlns:asvg="http://schemas.microsoft.com/office/drawing/2016/SVG/main" r:embed="rId108"/>
              </a:ext>
            </a:extLst>
          </a:blip>
          <a:srcRect/>
          <a:stretch/>
        </p:blipFill>
        <p:spPr>
          <a:xfrm>
            <a:off x="4717232" y="5425183"/>
            <a:ext cx="411480" cy="411480"/>
          </a:xfrm>
          <a:prstGeom prst="rect">
            <a:avLst/>
          </a:prstGeom>
        </p:spPr>
      </p:pic>
      <p:pic>
        <p:nvPicPr>
          <p:cNvPr id="135" name="Graphic 134" descr="tick">
            <a:extLst>
              <a:ext uri="{FF2B5EF4-FFF2-40B4-BE49-F238E27FC236}">
                <a16:creationId xmlns:a16="http://schemas.microsoft.com/office/drawing/2014/main" id="{EA9C5C8D-FB65-DDD7-831C-CDAB498B542D}"/>
              </a:ext>
            </a:extLst>
          </p:cNvPr>
          <p:cNvPicPr>
            <a:picLocks noChangeAspect="1"/>
          </p:cNvPicPr>
          <p:nvPr userDrawn="1"/>
        </p:nvPicPr>
        <p:blipFill>
          <a:blip r:embed="rId109">
            <a:extLst>
              <a:ext uri="{96DAC541-7B7A-43D3-8B79-37D633B846F1}">
                <asvg:svgBlip xmlns:asvg="http://schemas.microsoft.com/office/drawing/2016/SVG/main" r:embed="rId110"/>
              </a:ext>
            </a:extLst>
          </a:blip>
          <a:srcRect/>
          <a:stretch/>
        </p:blipFill>
        <p:spPr>
          <a:xfrm>
            <a:off x="4195504" y="5443744"/>
            <a:ext cx="411480" cy="411480"/>
          </a:xfrm>
          <a:prstGeom prst="rect">
            <a:avLst/>
          </a:prstGeom>
        </p:spPr>
      </p:pic>
      <p:pic>
        <p:nvPicPr>
          <p:cNvPr id="136" name="Graphic 135" descr="plus">
            <a:extLst>
              <a:ext uri="{FF2B5EF4-FFF2-40B4-BE49-F238E27FC236}">
                <a16:creationId xmlns:a16="http://schemas.microsoft.com/office/drawing/2014/main" id="{CB6AD463-16A1-BA1F-55FD-8CAE5BB1149B}"/>
              </a:ext>
            </a:extLst>
          </p:cNvPr>
          <p:cNvPicPr>
            <a:picLocks noChangeAspect="1"/>
          </p:cNvPicPr>
          <p:nvPr userDrawn="1"/>
        </p:nvPicPr>
        <p:blipFill>
          <a:blip r:embed="rId111">
            <a:extLst>
              <a:ext uri="{96DAC541-7B7A-43D3-8B79-37D633B846F1}">
                <asvg:svgBlip xmlns:asvg="http://schemas.microsoft.com/office/drawing/2016/SVG/main" r:embed="rId112"/>
              </a:ext>
            </a:extLst>
          </a:blip>
          <a:srcRect/>
          <a:stretch/>
        </p:blipFill>
        <p:spPr>
          <a:xfrm>
            <a:off x="8369328" y="5425183"/>
            <a:ext cx="411480" cy="411480"/>
          </a:xfrm>
          <a:prstGeom prst="rect">
            <a:avLst/>
          </a:prstGeom>
        </p:spPr>
      </p:pic>
      <p:pic>
        <p:nvPicPr>
          <p:cNvPr id="137" name="Graphic 136" descr="wifi">
            <a:extLst>
              <a:ext uri="{FF2B5EF4-FFF2-40B4-BE49-F238E27FC236}">
                <a16:creationId xmlns:a16="http://schemas.microsoft.com/office/drawing/2014/main" id="{5E63B689-1042-0237-3292-E7494398413D}"/>
              </a:ext>
            </a:extLst>
          </p:cNvPr>
          <p:cNvPicPr>
            <a:picLocks noChangeAspect="1"/>
          </p:cNvPicPr>
          <p:nvPr userDrawn="1"/>
        </p:nvPicPr>
        <p:blipFill>
          <a:blip r:embed="rId113">
            <a:extLst>
              <a:ext uri="{96DAC541-7B7A-43D3-8B79-37D633B846F1}">
                <asvg:svgBlip xmlns:asvg="http://schemas.microsoft.com/office/drawing/2016/SVG/main" r:embed="rId114"/>
              </a:ext>
            </a:extLst>
          </a:blip>
          <a:srcRect/>
          <a:stretch/>
        </p:blipFill>
        <p:spPr>
          <a:xfrm>
            <a:off x="10456240" y="5425183"/>
            <a:ext cx="411480" cy="411480"/>
          </a:xfrm>
          <a:prstGeom prst="rect">
            <a:avLst/>
          </a:prstGeom>
        </p:spPr>
      </p:pic>
      <p:pic>
        <p:nvPicPr>
          <p:cNvPr id="138" name="Graphic 137" descr="arrow left">
            <a:extLst>
              <a:ext uri="{FF2B5EF4-FFF2-40B4-BE49-F238E27FC236}">
                <a16:creationId xmlns:a16="http://schemas.microsoft.com/office/drawing/2014/main" id="{DF0D39FA-84CD-8597-7079-390C03D9ABE9}"/>
              </a:ext>
            </a:extLst>
          </p:cNvPr>
          <p:cNvPicPr>
            <a:picLocks noChangeAspect="1"/>
          </p:cNvPicPr>
          <p:nvPr userDrawn="1"/>
        </p:nvPicPr>
        <p:blipFill>
          <a:blip r:embed="rId115">
            <a:extLst>
              <a:ext uri="{96DAC541-7B7A-43D3-8B79-37D633B846F1}">
                <asvg:svgBlip xmlns:asvg="http://schemas.microsoft.com/office/drawing/2016/SVG/main" r:embed="rId116"/>
              </a:ext>
            </a:extLst>
          </a:blip>
          <a:srcRect/>
          <a:stretch/>
        </p:blipFill>
        <p:spPr>
          <a:xfrm>
            <a:off x="6804144" y="5425183"/>
            <a:ext cx="411480" cy="411480"/>
          </a:xfrm>
          <a:prstGeom prst="rect">
            <a:avLst/>
          </a:prstGeom>
        </p:spPr>
      </p:pic>
      <p:pic>
        <p:nvPicPr>
          <p:cNvPr id="139" name="Graphic 138" descr="zip folder">
            <a:extLst>
              <a:ext uri="{FF2B5EF4-FFF2-40B4-BE49-F238E27FC236}">
                <a16:creationId xmlns:a16="http://schemas.microsoft.com/office/drawing/2014/main" id="{4DAE2BF6-CC46-23BB-46C3-B85084E6DE1C}"/>
              </a:ext>
            </a:extLst>
          </p:cNvPr>
          <p:cNvPicPr>
            <a:picLocks noChangeAspect="1"/>
          </p:cNvPicPr>
          <p:nvPr userDrawn="1"/>
        </p:nvPicPr>
        <p:blipFill>
          <a:blip r:embed="rId117">
            <a:extLst>
              <a:ext uri="{96DAC541-7B7A-43D3-8B79-37D633B846F1}">
                <asvg:svgBlip xmlns:asvg="http://schemas.microsoft.com/office/drawing/2016/SVG/main" r:embed="rId118"/>
              </a:ext>
            </a:extLst>
          </a:blip>
          <a:srcRect/>
          <a:stretch/>
        </p:blipFill>
        <p:spPr>
          <a:xfrm>
            <a:off x="6309414" y="4859258"/>
            <a:ext cx="411480" cy="411480"/>
          </a:xfrm>
          <a:prstGeom prst="rect">
            <a:avLst/>
          </a:prstGeom>
        </p:spPr>
      </p:pic>
      <p:pic>
        <p:nvPicPr>
          <p:cNvPr id="140" name="Graphic 139" descr="chatbot">
            <a:extLst>
              <a:ext uri="{FF2B5EF4-FFF2-40B4-BE49-F238E27FC236}">
                <a16:creationId xmlns:a16="http://schemas.microsoft.com/office/drawing/2014/main" id="{1E42FBB9-8640-3107-EEDB-4B3337A5EB22}"/>
              </a:ext>
            </a:extLst>
          </p:cNvPr>
          <p:cNvPicPr>
            <a:picLocks noChangeAspect="1"/>
          </p:cNvPicPr>
          <p:nvPr userDrawn="1"/>
        </p:nvPicPr>
        <p:blipFill>
          <a:blip r:embed="rId119">
            <a:extLst>
              <a:ext uri="{96DAC541-7B7A-43D3-8B79-37D633B846F1}">
                <asvg:svgBlip xmlns:asvg="http://schemas.microsoft.com/office/drawing/2016/SVG/main" r:embed="rId120"/>
              </a:ext>
            </a:extLst>
          </a:blip>
          <a:srcRect/>
          <a:stretch/>
        </p:blipFill>
        <p:spPr>
          <a:xfrm>
            <a:off x="5265958" y="4859258"/>
            <a:ext cx="411480" cy="411480"/>
          </a:xfrm>
          <a:prstGeom prst="rect">
            <a:avLst/>
          </a:prstGeom>
        </p:spPr>
      </p:pic>
      <p:pic>
        <p:nvPicPr>
          <p:cNvPr id="141" name="Graphic 140" descr="back exit">
            <a:extLst>
              <a:ext uri="{FF2B5EF4-FFF2-40B4-BE49-F238E27FC236}">
                <a16:creationId xmlns:a16="http://schemas.microsoft.com/office/drawing/2014/main" id="{88746378-DA4E-B887-7DEE-05D9CB13DF39}"/>
              </a:ext>
            </a:extLst>
          </p:cNvPr>
          <p:cNvPicPr>
            <a:picLocks noChangeAspect="1"/>
          </p:cNvPicPr>
          <p:nvPr userDrawn="1"/>
        </p:nvPicPr>
        <p:blipFill>
          <a:blip r:embed="rId121">
            <a:extLst>
              <a:ext uri="{96DAC541-7B7A-43D3-8B79-37D633B846F1}">
                <asvg:svgBlip xmlns:asvg="http://schemas.microsoft.com/office/drawing/2016/SVG/main" r:embed="rId122"/>
              </a:ext>
            </a:extLst>
          </a:blip>
          <a:srcRect/>
          <a:stretch/>
        </p:blipFill>
        <p:spPr>
          <a:xfrm>
            <a:off x="3633273" y="5425183"/>
            <a:ext cx="411480" cy="411480"/>
          </a:xfrm>
          <a:prstGeom prst="rect">
            <a:avLst/>
          </a:prstGeom>
        </p:spPr>
      </p:pic>
      <p:pic>
        <p:nvPicPr>
          <p:cNvPr id="142" name="Graphic 141" descr="AI">
            <a:extLst>
              <a:ext uri="{FF2B5EF4-FFF2-40B4-BE49-F238E27FC236}">
                <a16:creationId xmlns:a16="http://schemas.microsoft.com/office/drawing/2014/main" id="{7B80FF17-8CE1-A0EF-BF0B-B6D6AE97A279}"/>
              </a:ext>
            </a:extLst>
          </p:cNvPr>
          <p:cNvPicPr>
            <a:picLocks noChangeAspect="1"/>
          </p:cNvPicPr>
          <p:nvPr userDrawn="1"/>
        </p:nvPicPr>
        <p:blipFill>
          <a:blip r:embed="rId123">
            <a:extLst>
              <a:ext uri="{96DAC541-7B7A-43D3-8B79-37D633B846F1}">
                <asvg:svgBlip xmlns:asvg="http://schemas.microsoft.com/office/drawing/2016/SVG/main" r:embed="rId124"/>
              </a:ext>
            </a:extLst>
          </a:blip>
          <a:srcRect/>
          <a:stretch/>
        </p:blipFill>
        <p:spPr>
          <a:xfrm>
            <a:off x="4744230" y="4859258"/>
            <a:ext cx="411480" cy="411480"/>
          </a:xfrm>
          <a:prstGeom prst="rect">
            <a:avLst/>
          </a:prstGeom>
        </p:spPr>
      </p:pic>
      <p:pic>
        <p:nvPicPr>
          <p:cNvPr id="143" name="Graphic 142" descr="bug">
            <a:extLst>
              <a:ext uri="{FF2B5EF4-FFF2-40B4-BE49-F238E27FC236}">
                <a16:creationId xmlns:a16="http://schemas.microsoft.com/office/drawing/2014/main" id="{5D791104-5861-0213-7103-D94DDD3ED607}"/>
              </a:ext>
            </a:extLst>
          </p:cNvPr>
          <p:cNvPicPr>
            <a:picLocks noChangeAspect="1"/>
          </p:cNvPicPr>
          <p:nvPr userDrawn="1"/>
        </p:nvPicPr>
        <p:blipFill>
          <a:blip r:embed="rId125">
            <a:extLst>
              <a:ext uri="{96DAC541-7B7A-43D3-8B79-37D633B846F1}">
                <asvg:svgBlip xmlns:asvg="http://schemas.microsoft.com/office/drawing/2016/SVG/main" r:embed="rId126"/>
              </a:ext>
            </a:extLst>
          </a:blip>
          <a:srcRect/>
          <a:stretch/>
        </p:blipFill>
        <p:spPr>
          <a:xfrm>
            <a:off x="5787686" y="4859258"/>
            <a:ext cx="411480" cy="411480"/>
          </a:xfrm>
          <a:prstGeom prst="rect">
            <a:avLst/>
          </a:prstGeom>
        </p:spPr>
      </p:pic>
      <p:pic>
        <p:nvPicPr>
          <p:cNvPr id="144" name="Graphic 143" descr="cloud activity">
            <a:extLst>
              <a:ext uri="{FF2B5EF4-FFF2-40B4-BE49-F238E27FC236}">
                <a16:creationId xmlns:a16="http://schemas.microsoft.com/office/drawing/2014/main" id="{DBA23614-ABF6-858E-A5DA-91676EBEEAD4}"/>
              </a:ext>
            </a:extLst>
          </p:cNvPr>
          <p:cNvPicPr>
            <a:picLocks noChangeAspect="1"/>
          </p:cNvPicPr>
          <p:nvPr userDrawn="1"/>
        </p:nvPicPr>
        <p:blipFill>
          <a:blip r:embed="rId127">
            <a:extLst>
              <a:ext uri="{96DAC541-7B7A-43D3-8B79-37D633B846F1}">
                <asvg:svgBlip xmlns:asvg="http://schemas.microsoft.com/office/drawing/2016/SVG/main" r:embed="rId128"/>
              </a:ext>
            </a:extLst>
          </a:blip>
          <a:srcRect/>
          <a:stretch/>
        </p:blipFill>
        <p:spPr>
          <a:xfrm>
            <a:off x="8396326" y="4859258"/>
            <a:ext cx="411480" cy="411480"/>
          </a:xfrm>
          <a:prstGeom prst="rect">
            <a:avLst/>
          </a:prstGeom>
        </p:spPr>
      </p:pic>
      <p:pic>
        <p:nvPicPr>
          <p:cNvPr id="145" name="Graphic 144" descr="cog">
            <a:extLst>
              <a:ext uri="{FF2B5EF4-FFF2-40B4-BE49-F238E27FC236}">
                <a16:creationId xmlns:a16="http://schemas.microsoft.com/office/drawing/2014/main" id="{39803BA8-4206-CA7A-E3C1-7D8612AB07AA}"/>
              </a:ext>
            </a:extLst>
          </p:cNvPr>
          <p:cNvPicPr>
            <a:picLocks noChangeAspect="1"/>
          </p:cNvPicPr>
          <p:nvPr userDrawn="1"/>
        </p:nvPicPr>
        <p:blipFill>
          <a:blip r:embed="rId129">
            <a:extLst>
              <a:ext uri="{96DAC541-7B7A-43D3-8B79-37D633B846F1}">
                <asvg:svgBlip xmlns:asvg="http://schemas.microsoft.com/office/drawing/2016/SVG/main" r:embed="rId130"/>
              </a:ext>
            </a:extLst>
          </a:blip>
          <a:srcRect/>
          <a:stretch/>
        </p:blipFill>
        <p:spPr>
          <a:xfrm>
            <a:off x="6831142" y="4859258"/>
            <a:ext cx="411480" cy="411480"/>
          </a:xfrm>
          <a:prstGeom prst="rect">
            <a:avLst/>
          </a:prstGeom>
        </p:spPr>
      </p:pic>
      <p:pic>
        <p:nvPicPr>
          <p:cNvPr id="146" name="Graphic 145" descr="home">
            <a:extLst>
              <a:ext uri="{FF2B5EF4-FFF2-40B4-BE49-F238E27FC236}">
                <a16:creationId xmlns:a16="http://schemas.microsoft.com/office/drawing/2014/main" id="{96B24EF8-877C-3522-B96D-3E888710CD6E}"/>
              </a:ext>
            </a:extLst>
          </p:cNvPr>
          <p:cNvPicPr>
            <a:picLocks noChangeAspect="1"/>
          </p:cNvPicPr>
          <p:nvPr userDrawn="1"/>
        </p:nvPicPr>
        <p:blipFill>
          <a:blip r:embed="rId131">
            <a:extLst>
              <a:ext uri="{96DAC541-7B7A-43D3-8B79-37D633B846F1}">
                <asvg:svgBlip xmlns:asvg="http://schemas.microsoft.com/office/drawing/2016/SVG/main" r:embed="rId132"/>
              </a:ext>
            </a:extLst>
          </a:blip>
          <a:srcRect/>
          <a:stretch/>
        </p:blipFill>
        <p:spPr>
          <a:xfrm>
            <a:off x="4222502" y="4859258"/>
            <a:ext cx="411480" cy="411480"/>
          </a:xfrm>
          <a:prstGeom prst="rect">
            <a:avLst/>
          </a:prstGeom>
        </p:spPr>
      </p:pic>
      <p:pic>
        <p:nvPicPr>
          <p:cNvPr id="147" name="Graphic 146" descr="unlocked">
            <a:extLst>
              <a:ext uri="{FF2B5EF4-FFF2-40B4-BE49-F238E27FC236}">
                <a16:creationId xmlns:a16="http://schemas.microsoft.com/office/drawing/2014/main" id="{6A50F052-700F-7447-D160-C532DBBFEEB2}"/>
              </a:ext>
            </a:extLst>
          </p:cNvPr>
          <p:cNvPicPr>
            <a:picLocks noChangeAspect="1"/>
          </p:cNvPicPr>
          <p:nvPr userDrawn="1"/>
        </p:nvPicPr>
        <p:blipFill>
          <a:blip r:embed="rId133">
            <a:extLst>
              <a:ext uri="{96DAC541-7B7A-43D3-8B79-37D633B846F1}">
                <asvg:svgBlip xmlns:asvg="http://schemas.microsoft.com/office/drawing/2016/SVG/main" r:embed="rId134"/>
              </a:ext>
            </a:extLst>
          </a:blip>
          <a:srcRect/>
          <a:stretch/>
        </p:blipFill>
        <p:spPr>
          <a:xfrm>
            <a:off x="7352870" y="4859258"/>
            <a:ext cx="411480" cy="411480"/>
          </a:xfrm>
          <a:prstGeom prst="rect">
            <a:avLst/>
          </a:prstGeom>
        </p:spPr>
      </p:pic>
      <p:pic>
        <p:nvPicPr>
          <p:cNvPr id="148" name="Graphic 147" descr="menu left">
            <a:extLst>
              <a:ext uri="{FF2B5EF4-FFF2-40B4-BE49-F238E27FC236}">
                <a16:creationId xmlns:a16="http://schemas.microsoft.com/office/drawing/2014/main" id="{8D08403E-149B-9601-238F-27C46029E3D4}"/>
              </a:ext>
            </a:extLst>
          </p:cNvPr>
          <p:cNvPicPr>
            <a:picLocks noChangeAspect="1"/>
          </p:cNvPicPr>
          <p:nvPr userDrawn="1"/>
        </p:nvPicPr>
        <p:blipFill>
          <a:blip r:embed="rId135">
            <a:extLst>
              <a:ext uri="{96DAC541-7B7A-43D3-8B79-37D633B846F1}">
                <asvg:svgBlip xmlns:asvg="http://schemas.microsoft.com/office/drawing/2016/SVG/main" r:embed="rId136"/>
              </a:ext>
            </a:extLst>
          </a:blip>
          <a:srcRect/>
          <a:stretch/>
        </p:blipFill>
        <p:spPr>
          <a:xfrm>
            <a:off x="10483238" y="4859258"/>
            <a:ext cx="411480" cy="411480"/>
          </a:xfrm>
          <a:prstGeom prst="rect">
            <a:avLst/>
          </a:prstGeom>
        </p:spPr>
      </p:pic>
      <p:pic>
        <p:nvPicPr>
          <p:cNvPr id="149" name="Graphic 148" descr="new window">
            <a:extLst>
              <a:ext uri="{FF2B5EF4-FFF2-40B4-BE49-F238E27FC236}">
                <a16:creationId xmlns:a16="http://schemas.microsoft.com/office/drawing/2014/main" id="{198EB4D3-1721-9110-8055-39A5257C5628}"/>
              </a:ext>
            </a:extLst>
          </p:cNvPr>
          <p:cNvPicPr>
            <a:picLocks noChangeAspect="1"/>
          </p:cNvPicPr>
          <p:nvPr userDrawn="1"/>
        </p:nvPicPr>
        <p:blipFill>
          <a:blip r:embed="rId137">
            <a:extLst>
              <a:ext uri="{96DAC541-7B7A-43D3-8B79-37D633B846F1}">
                <asvg:svgBlip xmlns:asvg="http://schemas.microsoft.com/office/drawing/2016/SVG/main" r:embed="rId138"/>
              </a:ext>
            </a:extLst>
          </a:blip>
          <a:srcRect/>
          <a:stretch/>
        </p:blipFill>
        <p:spPr>
          <a:xfrm>
            <a:off x="9439782" y="4859258"/>
            <a:ext cx="411480" cy="411480"/>
          </a:xfrm>
          <a:prstGeom prst="rect">
            <a:avLst/>
          </a:prstGeom>
        </p:spPr>
      </p:pic>
      <p:pic>
        <p:nvPicPr>
          <p:cNvPr id="150" name="Graphic 149" descr="locked">
            <a:extLst>
              <a:ext uri="{FF2B5EF4-FFF2-40B4-BE49-F238E27FC236}">
                <a16:creationId xmlns:a16="http://schemas.microsoft.com/office/drawing/2014/main" id="{7C667B51-A98E-986D-08AE-4F0691BF1DC1}"/>
              </a:ext>
            </a:extLst>
          </p:cNvPr>
          <p:cNvPicPr>
            <a:picLocks noChangeAspect="1"/>
          </p:cNvPicPr>
          <p:nvPr userDrawn="1"/>
        </p:nvPicPr>
        <p:blipFill>
          <a:blip r:embed="rId139">
            <a:extLst>
              <a:ext uri="{96DAC541-7B7A-43D3-8B79-37D633B846F1}">
                <asvg:svgBlip xmlns:asvg="http://schemas.microsoft.com/office/drawing/2016/SVG/main" r:embed="rId140"/>
              </a:ext>
            </a:extLst>
          </a:blip>
          <a:srcRect/>
          <a:stretch/>
        </p:blipFill>
        <p:spPr>
          <a:xfrm>
            <a:off x="7874598" y="4859258"/>
            <a:ext cx="411480" cy="411480"/>
          </a:xfrm>
          <a:prstGeom prst="rect">
            <a:avLst/>
          </a:prstGeom>
        </p:spPr>
      </p:pic>
      <p:pic>
        <p:nvPicPr>
          <p:cNvPr id="151" name="Graphic 150" descr="phishing email">
            <a:extLst>
              <a:ext uri="{FF2B5EF4-FFF2-40B4-BE49-F238E27FC236}">
                <a16:creationId xmlns:a16="http://schemas.microsoft.com/office/drawing/2014/main" id="{D8096288-4F51-7462-04CF-36429CD2D0D2}"/>
              </a:ext>
            </a:extLst>
          </p:cNvPr>
          <p:cNvPicPr>
            <a:picLocks noChangeAspect="1"/>
          </p:cNvPicPr>
          <p:nvPr userDrawn="1"/>
        </p:nvPicPr>
        <p:blipFill>
          <a:blip r:embed="rId141">
            <a:extLst>
              <a:ext uri="{96DAC541-7B7A-43D3-8B79-37D633B846F1}">
                <asvg:svgBlip xmlns:asvg="http://schemas.microsoft.com/office/drawing/2016/SVG/main" r:embed="rId142"/>
              </a:ext>
            </a:extLst>
          </a:blip>
          <a:srcRect/>
          <a:stretch/>
        </p:blipFill>
        <p:spPr>
          <a:xfrm>
            <a:off x="8918054" y="4859258"/>
            <a:ext cx="411480" cy="411480"/>
          </a:xfrm>
          <a:prstGeom prst="rect">
            <a:avLst/>
          </a:prstGeom>
        </p:spPr>
      </p:pic>
      <p:pic>
        <p:nvPicPr>
          <p:cNvPr id="152" name="Graphic 151" descr="wifi">
            <a:extLst>
              <a:ext uri="{FF2B5EF4-FFF2-40B4-BE49-F238E27FC236}">
                <a16:creationId xmlns:a16="http://schemas.microsoft.com/office/drawing/2014/main" id="{BEA5AEE0-1114-694B-FBA8-2F13DC4178BE}"/>
              </a:ext>
            </a:extLst>
          </p:cNvPr>
          <p:cNvPicPr>
            <a:picLocks noChangeAspect="1"/>
          </p:cNvPicPr>
          <p:nvPr userDrawn="1"/>
        </p:nvPicPr>
        <p:blipFill>
          <a:blip r:embed="rId143">
            <a:extLst>
              <a:ext uri="{96DAC541-7B7A-43D3-8B79-37D633B846F1}">
                <asvg:svgBlip xmlns:asvg="http://schemas.microsoft.com/office/drawing/2016/SVG/main" r:embed="rId144"/>
              </a:ext>
            </a:extLst>
          </a:blip>
          <a:srcRect/>
          <a:stretch/>
        </p:blipFill>
        <p:spPr>
          <a:xfrm>
            <a:off x="9961510" y="4859258"/>
            <a:ext cx="411480" cy="411480"/>
          </a:xfrm>
          <a:prstGeom prst="rect">
            <a:avLst/>
          </a:prstGeom>
        </p:spPr>
      </p:pic>
      <p:pic>
        <p:nvPicPr>
          <p:cNvPr id="153" name="Graphic 152" descr="menu right">
            <a:extLst>
              <a:ext uri="{FF2B5EF4-FFF2-40B4-BE49-F238E27FC236}">
                <a16:creationId xmlns:a16="http://schemas.microsoft.com/office/drawing/2014/main" id="{001461E8-F5FD-98DD-EACF-E8195B52B2C9}"/>
              </a:ext>
            </a:extLst>
          </p:cNvPr>
          <p:cNvPicPr>
            <a:picLocks noChangeAspect="1"/>
          </p:cNvPicPr>
          <p:nvPr userDrawn="1"/>
        </p:nvPicPr>
        <p:blipFill>
          <a:blip r:embed="rId145">
            <a:extLst>
              <a:ext uri="{96DAC541-7B7A-43D3-8B79-37D633B846F1}">
                <asvg:svgBlip xmlns:asvg="http://schemas.microsoft.com/office/drawing/2016/SVG/main" r:embed="rId146"/>
              </a:ext>
            </a:extLst>
          </a:blip>
          <a:stretch>
            <a:fillRect/>
          </a:stretch>
        </p:blipFill>
        <p:spPr>
          <a:xfrm>
            <a:off x="11004968" y="4859258"/>
            <a:ext cx="411480" cy="411480"/>
          </a:xfrm>
          <a:prstGeom prst="rect">
            <a:avLst/>
          </a:prstGeom>
        </p:spPr>
      </p:pic>
      <p:pic>
        <p:nvPicPr>
          <p:cNvPr id="154" name="Graphic 153" descr="audiobook">
            <a:extLst>
              <a:ext uri="{FF2B5EF4-FFF2-40B4-BE49-F238E27FC236}">
                <a16:creationId xmlns:a16="http://schemas.microsoft.com/office/drawing/2014/main" id="{8FBDB35B-1AA7-13EC-A8DB-E6CF51587797}"/>
              </a:ext>
            </a:extLst>
          </p:cNvPr>
          <p:cNvPicPr>
            <a:picLocks noChangeAspect="1"/>
          </p:cNvPicPr>
          <p:nvPr userDrawn="1"/>
        </p:nvPicPr>
        <p:blipFill>
          <a:blip r:embed="rId147">
            <a:extLst>
              <a:ext uri="{96DAC541-7B7A-43D3-8B79-37D633B846F1}">
                <asvg:svgBlip xmlns:asvg="http://schemas.microsoft.com/office/drawing/2016/SVG/main" r:embed="rId148"/>
              </a:ext>
            </a:extLst>
          </a:blip>
          <a:srcRect/>
          <a:stretch/>
        </p:blipFill>
        <p:spPr>
          <a:xfrm>
            <a:off x="8396326" y="3727408"/>
            <a:ext cx="411480" cy="411480"/>
          </a:xfrm>
          <a:prstGeom prst="rect">
            <a:avLst/>
          </a:prstGeom>
        </p:spPr>
      </p:pic>
      <p:pic>
        <p:nvPicPr>
          <p:cNvPr id="155" name="Graphic 154" descr="school bag">
            <a:extLst>
              <a:ext uri="{FF2B5EF4-FFF2-40B4-BE49-F238E27FC236}">
                <a16:creationId xmlns:a16="http://schemas.microsoft.com/office/drawing/2014/main" id="{750CABB0-CB5C-ED03-6613-CB35A6BBE082}"/>
              </a:ext>
            </a:extLst>
          </p:cNvPr>
          <p:cNvPicPr>
            <a:picLocks noChangeAspect="1"/>
          </p:cNvPicPr>
          <p:nvPr userDrawn="1"/>
        </p:nvPicPr>
        <p:blipFill>
          <a:blip r:embed="rId149">
            <a:extLst>
              <a:ext uri="{96DAC541-7B7A-43D3-8B79-37D633B846F1}">
                <asvg:svgBlip xmlns:asvg="http://schemas.microsoft.com/office/drawing/2016/SVG/main" r:embed="rId150"/>
              </a:ext>
            </a:extLst>
          </a:blip>
          <a:srcRect/>
          <a:stretch/>
        </p:blipFill>
        <p:spPr>
          <a:xfrm>
            <a:off x="7352870" y="3727408"/>
            <a:ext cx="411480" cy="411480"/>
          </a:xfrm>
          <a:prstGeom prst="rect">
            <a:avLst/>
          </a:prstGeom>
        </p:spPr>
      </p:pic>
      <p:pic>
        <p:nvPicPr>
          <p:cNvPr id="156" name="Graphic 155" descr="certificate">
            <a:extLst>
              <a:ext uri="{FF2B5EF4-FFF2-40B4-BE49-F238E27FC236}">
                <a16:creationId xmlns:a16="http://schemas.microsoft.com/office/drawing/2014/main" id="{AC410C04-F6EF-78FB-DBD0-430644692F69}"/>
              </a:ext>
            </a:extLst>
          </p:cNvPr>
          <p:cNvPicPr>
            <a:picLocks noChangeAspect="1"/>
          </p:cNvPicPr>
          <p:nvPr userDrawn="1"/>
        </p:nvPicPr>
        <p:blipFill>
          <a:blip r:embed="rId151">
            <a:extLst>
              <a:ext uri="{96DAC541-7B7A-43D3-8B79-37D633B846F1}">
                <asvg:svgBlip xmlns:asvg="http://schemas.microsoft.com/office/drawing/2016/SVG/main" r:embed="rId152"/>
              </a:ext>
            </a:extLst>
          </a:blip>
          <a:srcRect/>
          <a:stretch/>
        </p:blipFill>
        <p:spPr>
          <a:xfrm>
            <a:off x="6831142" y="3727408"/>
            <a:ext cx="411480" cy="411480"/>
          </a:xfrm>
          <a:prstGeom prst="rect">
            <a:avLst/>
          </a:prstGeom>
        </p:spPr>
      </p:pic>
      <p:pic>
        <p:nvPicPr>
          <p:cNvPr id="157" name="Graphic 156" descr="online learning">
            <a:extLst>
              <a:ext uri="{FF2B5EF4-FFF2-40B4-BE49-F238E27FC236}">
                <a16:creationId xmlns:a16="http://schemas.microsoft.com/office/drawing/2014/main" id="{61863485-E195-516A-29C4-45FEF529086D}"/>
              </a:ext>
            </a:extLst>
          </p:cNvPr>
          <p:cNvPicPr>
            <a:picLocks noChangeAspect="1"/>
          </p:cNvPicPr>
          <p:nvPr userDrawn="1"/>
        </p:nvPicPr>
        <p:blipFill>
          <a:blip r:embed="rId153">
            <a:extLst>
              <a:ext uri="{96DAC541-7B7A-43D3-8B79-37D633B846F1}">
                <asvg:svgBlip xmlns:asvg="http://schemas.microsoft.com/office/drawing/2016/SVG/main" r:embed="rId154"/>
              </a:ext>
            </a:extLst>
          </a:blip>
          <a:srcRect/>
          <a:stretch/>
        </p:blipFill>
        <p:spPr>
          <a:xfrm>
            <a:off x="6309414" y="3727408"/>
            <a:ext cx="411480" cy="411480"/>
          </a:xfrm>
          <a:prstGeom prst="rect">
            <a:avLst/>
          </a:prstGeom>
        </p:spPr>
      </p:pic>
      <p:pic>
        <p:nvPicPr>
          <p:cNvPr id="158" name="Graphic 157" descr="headset">
            <a:extLst>
              <a:ext uri="{FF2B5EF4-FFF2-40B4-BE49-F238E27FC236}">
                <a16:creationId xmlns:a16="http://schemas.microsoft.com/office/drawing/2014/main" id="{AD8D196E-58A9-40EC-55FF-05A7E88DB19B}"/>
              </a:ext>
            </a:extLst>
          </p:cNvPr>
          <p:cNvPicPr>
            <a:picLocks noChangeAspect="1"/>
          </p:cNvPicPr>
          <p:nvPr userDrawn="1"/>
        </p:nvPicPr>
        <p:blipFill>
          <a:blip r:embed="rId155">
            <a:extLst>
              <a:ext uri="{96DAC541-7B7A-43D3-8B79-37D633B846F1}">
                <asvg:svgBlip xmlns:asvg="http://schemas.microsoft.com/office/drawing/2016/SVG/main" r:embed="rId156"/>
              </a:ext>
            </a:extLst>
          </a:blip>
          <a:srcRect/>
          <a:stretch/>
        </p:blipFill>
        <p:spPr>
          <a:xfrm>
            <a:off x="7874598" y="3727408"/>
            <a:ext cx="411480" cy="411480"/>
          </a:xfrm>
          <a:prstGeom prst="rect">
            <a:avLst/>
          </a:prstGeom>
        </p:spPr>
      </p:pic>
      <p:pic>
        <p:nvPicPr>
          <p:cNvPr id="159" name="Graphic 158" descr="medal (1)">
            <a:extLst>
              <a:ext uri="{FF2B5EF4-FFF2-40B4-BE49-F238E27FC236}">
                <a16:creationId xmlns:a16="http://schemas.microsoft.com/office/drawing/2014/main" id="{3EBF3F82-FAE6-694A-1B81-D027F7B3B118}"/>
              </a:ext>
            </a:extLst>
          </p:cNvPr>
          <p:cNvPicPr>
            <a:picLocks noChangeAspect="1"/>
          </p:cNvPicPr>
          <p:nvPr userDrawn="1"/>
        </p:nvPicPr>
        <p:blipFill>
          <a:blip r:embed="rId157">
            <a:extLst>
              <a:ext uri="{96DAC541-7B7A-43D3-8B79-37D633B846F1}">
                <asvg:svgBlip xmlns:asvg="http://schemas.microsoft.com/office/drawing/2016/SVG/main" r:embed="rId158"/>
              </a:ext>
            </a:extLst>
          </a:blip>
          <a:srcRect/>
          <a:stretch/>
        </p:blipFill>
        <p:spPr>
          <a:xfrm>
            <a:off x="3700774" y="3727408"/>
            <a:ext cx="411480" cy="411480"/>
          </a:xfrm>
          <a:prstGeom prst="rect">
            <a:avLst/>
          </a:prstGeom>
        </p:spPr>
      </p:pic>
      <p:pic>
        <p:nvPicPr>
          <p:cNvPr id="160" name="Graphic 159" descr="medal (tick)">
            <a:extLst>
              <a:ext uri="{FF2B5EF4-FFF2-40B4-BE49-F238E27FC236}">
                <a16:creationId xmlns:a16="http://schemas.microsoft.com/office/drawing/2014/main" id="{D749AD59-01EB-9D64-87D0-946F9DDAC255}"/>
              </a:ext>
            </a:extLst>
          </p:cNvPr>
          <p:cNvPicPr>
            <a:picLocks noChangeAspect="1"/>
          </p:cNvPicPr>
          <p:nvPr userDrawn="1"/>
        </p:nvPicPr>
        <p:blipFill>
          <a:blip r:embed="rId159">
            <a:extLst>
              <a:ext uri="{96DAC541-7B7A-43D3-8B79-37D633B846F1}">
                <asvg:svgBlip xmlns:asvg="http://schemas.microsoft.com/office/drawing/2016/SVG/main" r:embed="rId160"/>
              </a:ext>
            </a:extLst>
          </a:blip>
          <a:srcRect/>
          <a:stretch/>
        </p:blipFill>
        <p:spPr>
          <a:xfrm>
            <a:off x="4222502" y="3727408"/>
            <a:ext cx="411480" cy="411480"/>
          </a:xfrm>
          <a:prstGeom prst="rect">
            <a:avLst/>
          </a:prstGeom>
        </p:spPr>
      </p:pic>
      <p:pic>
        <p:nvPicPr>
          <p:cNvPr id="161" name="Graphic 160" descr="school">
            <a:extLst>
              <a:ext uri="{FF2B5EF4-FFF2-40B4-BE49-F238E27FC236}">
                <a16:creationId xmlns:a16="http://schemas.microsoft.com/office/drawing/2014/main" id="{DE315E72-288C-ACFB-E031-2ADB67EBE7F3}"/>
              </a:ext>
            </a:extLst>
          </p:cNvPr>
          <p:cNvPicPr>
            <a:picLocks noChangeAspect="1"/>
          </p:cNvPicPr>
          <p:nvPr userDrawn="1"/>
        </p:nvPicPr>
        <p:blipFill>
          <a:blip r:embed="rId161">
            <a:extLst>
              <a:ext uri="{96DAC541-7B7A-43D3-8B79-37D633B846F1}">
                <asvg:svgBlip xmlns:asvg="http://schemas.microsoft.com/office/drawing/2016/SVG/main" r:embed="rId162"/>
              </a:ext>
            </a:extLst>
          </a:blip>
          <a:srcRect/>
          <a:stretch/>
        </p:blipFill>
        <p:spPr>
          <a:xfrm>
            <a:off x="5787686" y="3727408"/>
            <a:ext cx="411480" cy="411480"/>
          </a:xfrm>
          <a:prstGeom prst="rect">
            <a:avLst/>
          </a:prstGeom>
        </p:spPr>
      </p:pic>
      <p:pic>
        <p:nvPicPr>
          <p:cNvPr id="162" name="Graphic 161" descr="tablet">
            <a:extLst>
              <a:ext uri="{FF2B5EF4-FFF2-40B4-BE49-F238E27FC236}">
                <a16:creationId xmlns:a16="http://schemas.microsoft.com/office/drawing/2014/main" id="{1AB6368B-FE00-04A3-5019-144C65396844}"/>
              </a:ext>
            </a:extLst>
          </p:cNvPr>
          <p:cNvPicPr>
            <a:picLocks noChangeAspect="1"/>
          </p:cNvPicPr>
          <p:nvPr userDrawn="1"/>
        </p:nvPicPr>
        <p:blipFill>
          <a:blip r:embed="rId163">
            <a:extLst>
              <a:ext uri="{96DAC541-7B7A-43D3-8B79-37D633B846F1}">
                <asvg:svgBlip xmlns:asvg="http://schemas.microsoft.com/office/drawing/2016/SVG/main" r:embed="rId164"/>
              </a:ext>
            </a:extLst>
          </a:blip>
          <a:srcRect/>
          <a:stretch/>
        </p:blipFill>
        <p:spPr>
          <a:xfrm>
            <a:off x="3700780" y="4859256"/>
            <a:ext cx="411480" cy="411480"/>
          </a:xfrm>
          <a:prstGeom prst="rect">
            <a:avLst/>
          </a:prstGeom>
        </p:spPr>
      </p:pic>
      <p:pic>
        <p:nvPicPr>
          <p:cNvPr id="163" name="Graphic 162" descr="telescope">
            <a:extLst>
              <a:ext uri="{FF2B5EF4-FFF2-40B4-BE49-F238E27FC236}">
                <a16:creationId xmlns:a16="http://schemas.microsoft.com/office/drawing/2014/main" id="{57C1FDCA-97CC-C88F-F03A-D6A8C2027012}"/>
              </a:ext>
            </a:extLst>
          </p:cNvPr>
          <p:cNvPicPr>
            <a:picLocks noChangeAspect="1"/>
          </p:cNvPicPr>
          <p:nvPr userDrawn="1"/>
        </p:nvPicPr>
        <p:blipFill>
          <a:blip r:embed="rId165">
            <a:extLst>
              <a:ext uri="{96DAC541-7B7A-43D3-8B79-37D633B846F1}">
                <asvg:svgBlip xmlns:asvg="http://schemas.microsoft.com/office/drawing/2016/SVG/main" r:embed="rId166"/>
              </a:ext>
            </a:extLst>
          </a:blip>
          <a:srcRect/>
          <a:stretch/>
        </p:blipFill>
        <p:spPr>
          <a:xfrm>
            <a:off x="10483238" y="3727408"/>
            <a:ext cx="411480" cy="411480"/>
          </a:xfrm>
          <a:prstGeom prst="rect">
            <a:avLst/>
          </a:prstGeom>
        </p:spPr>
      </p:pic>
      <p:pic>
        <p:nvPicPr>
          <p:cNvPr id="164" name="Graphic 163" descr="Medal with star">
            <a:extLst>
              <a:ext uri="{FF2B5EF4-FFF2-40B4-BE49-F238E27FC236}">
                <a16:creationId xmlns:a16="http://schemas.microsoft.com/office/drawing/2014/main" id="{2B93A95F-A50A-15B7-B03F-216F98AE54EB}"/>
              </a:ext>
            </a:extLst>
          </p:cNvPr>
          <p:cNvPicPr>
            <a:picLocks noChangeAspect="1"/>
          </p:cNvPicPr>
          <p:nvPr userDrawn="1"/>
        </p:nvPicPr>
        <p:blipFill>
          <a:blip r:embed="rId167">
            <a:extLst>
              <a:ext uri="{96DAC541-7B7A-43D3-8B79-37D633B846F1}">
                <asvg:svgBlip xmlns:asvg="http://schemas.microsoft.com/office/drawing/2016/SVG/main" r:embed="rId168"/>
              </a:ext>
            </a:extLst>
          </a:blip>
          <a:stretch>
            <a:fillRect/>
          </a:stretch>
        </p:blipFill>
        <p:spPr>
          <a:xfrm>
            <a:off x="4744230" y="3727408"/>
            <a:ext cx="411480" cy="411480"/>
          </a:xfrm>
          <a:prstGeom prst="rect">
            <a:avLst/>
          </a:prstGeom>
        </p:spPr>
      </p:pic>
      <p:pic>
        <p:nvPicPr>
          <p:cNvPr id="165" name="Graphic 164" descr="picture">
            <a:extLst>
              <a:ext uri="{FF2B5EF4-FFF2-40B4-BE49-F238E27FC236}">
                <a16:creationId xmlns:a16="http://schemas.microsoft.com/office/drawing/2014/main" id="{EF319557-45F3-9CE2-8926-CBE5D5842B7B}"/>
              </a:ext>
            </a:extLst>
          </p:cNvPr>
          <p:cNvPicPr>
            <a:picLocks noChangeAspect="1"/>
          </p:cNvPicPr>
          <p:nvPr userDrawn="1"/>
        </p:nvPicPr>
        <p:blipFill>
          <a:blip r:embed="rId169">
            <a:extLst>
              <a:ext uri="{96DAC541-7B7A-43D3-8B79-37D633B846F1}">
                <asvg:svgBlip xmlns:asvg="http://schemas.microsoft.com/office/drawing/2016/SVG/main" r:embed="rId170"/>
              </a:ext>
            </a:extLst>
          </a:blip>
          <a:srcRect/>
          <a:stretch/>
        </p:blipFill>
        <p:spPr>
          <a:xfrm>
            <a:off x="8918054" y="3727408"/>
            <a:ext cx="411480" cy="411480"/>
          </a:xfrm>
          <a:prstGeom prst="rect">
            <a:avLst/>
          </a:prstGeom>
        </p:spPr>
      </p:pic>
      <p:pic>
        <p:nvPicPr>
          <p:cNvPr id="166" name="Graphic 165" descr="planet">
            <a:extLst>
              <a:ext uri="{FF2B5EF4-FFF2-40B4-BE49-F238E27FC236}">
                <a16:creationId xmlns:a16="http://schemas.microsoft.com/office/drawing/2014/main" id="{057ABBDC-E362-D147-AFEC-0F53949D13E1}"/>
              </a:ext>
            </a:extLst>
          </p:cNvPr>
          <p:cNvPicPr>
            <a:picLocks noChangeAspect="1"/>
          </p:cNvPicPr>
          <p:nvPr userDrawn="1"/>
        </p:nvPicPr>
        <p:blipFill>
          <a:blip r:embed="rId171">
            <a:extLst>
              <a:ext uri="{96DAC541-7B7A-43D3-8B79-37D633B846F1}">
                <asvg:svgBlip xmlns:asvg="http://schemas.microsoft.com/office/drawing/2016/SVG/main" r:embed="rId172"/>
              </a:ext>
            </a:extLst>
          </a:blip>
          <a:srcRect/>
          <a:stretch/>
        </p:blipFill>
        <p:spPr>
          <a:xfrm>
            <a:off x="9961510" y="3727408"/>
            <a:ext cx="411480" cy="411480"/>
          </a:xfrm>
          <a:prstGeom prst="rect">
            <a:avLst/>
          </a:prstGeom>
        </p:spPr>
      </p:pic>
      <p:pic>
        <p:nvPicPr>
          <p:cNvPr id="167" name="Graphic 166" descr="Medal displaying no symbol">
            <a:extLst>
              <a:ext uri="{FF2B5EF4-FFF2-40B4-BE49-F238E27FC236}">
                <a16:creationId xmlns:a16="http://schemas.microsoft.com/office/drawing/2014/main" id="{13D3CB7E-AAE5-DB15-517A-4CF9DAE79480}"/>
              </a:ext>
            </a:extLst>
          </p:cNvPr>
          <p:cNvPicPr>
            <a:picLocks noChangeAspect="1"/>
          </p:cNvPicPr>
          <p:nvPr userDrawn="1"/>
        </p:nvPicPr>
        <p:blipFill>
          <a:blip r:embed="rId173">
            <a:extLst>
              <a:ext uri="{96DAC541-7B7A-43D3-8B79-37D633B846F1}">
                <asvg:svgBlip xmlns:asvg="http://schemas.microsoft.com/office/drawing/2016/SVG/main" r:embed="rId174"/>
              </a:ext>
            </a:extLst>
          </a:blip>
          <a:stretch>
            <a:fillRect/>
          </a:stretch>
        </p:blipFill>
        <p:spPr>
          <a:xfrm>
            <a:off x="5265958" y="3727408"/>
            <a:ext cx="411480" cy="411480"/>
          </a:xfrm>
          <a:prstGeom prst="rect">
            <a:avLst/>
          </a:prstGeom>
        </p:spPr>
      </p:pic>
      <p:pic>
        <p:nvPicPr>
          <p:cNvPr id="168" name="Graphic 167" descr="molecule&#10;">
            <a:extLst>
              <a:ext uri="{FF2B5EF4-FFF2-40B4-BE49-F238E27FC236}">
                <a16:creationId xmlns:a16="http://schemas.microsoft.com/office/drawing/2014/main" id="{79190A88-33EC-9299-EA16-D08A42102DD8}"/>
              </a:ext>
            </a:extLst>
          </p:cNvPr>
          <p:cNvPicPr>
            <a:picLocks noChangeAspect="1"/>
          </p:cNvPicPr>
          <p:nvPr userDrawn="1"/>
        </p:nvPicPr>
        <p:blipFill>
          <a:blip r:embed="rId175">
            <a:extLst>
              <a:ext uri="{96DAC541-7B7A-43D3-8B79-37D633B846F1}">
                <asvg:svgBlip xmlns:asvg="http://schemas.microsoft.com/office/drawing/2016/SVG/main" r:embed="rId176"/>
              </a:ext>
            </a:extLst>
          </a:blip>
          <a:srcRect/>
          <a:stretch/>
        </p:blipFill>
        <p:spPr>
          <a:xfrm>
            <a:off x="9439782" y="3727408"/>
            <a:ext cx="411480" cy="411480"/>
          </a:xfrm>
          <a:prstGeom prst="rect">
            <a:avLst/>
          </a:prstGeom>
        </p:spPr>
      </p:pic>
      <p:pic>
        <p:nvPicPr>
          <p:cNvPr id="169" name="Graphic 168" descr="brain">
            <a:extLst>
              <a:ext uri="{FF2B5EF4-FFF2-40B4-BE49-F238E27FC236}">
                <a16:creationId xmlns:a16="http://schemas.microsoft.com/office/drawing/2014/main" id="{67BA9F53-D904-E0E5-D4E5-F34A983604B1}"/>
              </a:ext>
            </a:extLst>
          </p:cNvPr>
          <p:cNvPicPr>
            <a:picLocks noChangeAspect="1"/>
          </p:cNvPicPr>
          <p:nvPr userDrawn="1"/>
        </p:nvPicPr>
        <p:blipFill>
          <a:blip r:embed="rId177">
            <a:extLst>
              <a:ext uri="{96DAC541-7B7A-43D3-8B79-37D633B846F1}">
                <asvg:svgBlip xmlns:asvg="http://schemas.microsoft.com/office/drawing/2016/SVG/main" r:embed="rId178"/>
              </a:ext>
            </a:extLst>
          </a:blip>
          <a:srcRect/>
          <a:stretch/>
        </p:blipFill>
        <p:spPr>
          <a:xfrm>
            <a:off x="3700774" y="2595558"/>
            <a:ext cx="411480" cy="411480"/>
          </a:xfrm>
          <a:prstGeom prst="rect">
            <a:avLst/>
          </a:prstGeom>
        </p:spPr>
      </p:pic>
      <p:pic>
        <p:nvPicPr>
          <p:cNvPr id="170" name="Graphic 169" descr="thinking">
            <a:extLst>
              <a:ext uri="{FF2B5EF4-FFF2-40B4-BE49-F238E27FC236}">
                <a16:creationId xmlns:a16="http://schemas.microsoft.com/office/drawing/2014/main" id="{69EC4CC3-5C94-815D-79D8-421080B013D9}"/>
              </a:ext>
            </a:extLst>
          </p:cNvPr>
          <p:cNvPicPr>
            <a:picLocks noChangeAspect="1"/>
          </p:cNvPicPr>
          <p:nvPr userDrawn="1"/>
        </p:nvPicPr>
        <p:blipFill>
          <a:blip r:embed="rId179">
            <a:extLst>
              <a:ext uri="{96DAC541-7B7A-43D3-8B79-37D633B846F1}">
                <asvg:svgBlip xmlns:asvg="http://schemas.microsoft.com/office/drawing/2016/SVG/main" r:embed="rId180"/>
              </a:ext>
            </a:extLst>
          </a:blip>
          <a:srcRect/>
          <a:stretch/>
        </p:blipFill>
        <p:spPr>
          <a:xfrm>
            <a:off x="4222502" y="2595558"/>
            <a:ext cx="411480" cy="411480"/>
          </a:xfrm>
          <a:prstGeom prst="rect">
            <a:avLst/>
          </a:prstGeom>
        </p:spPr>
      </p:pic>
      <p:pic>
        <p:nvPicPr>
          <p:cNvPr id="171" name="Graphic 170" descr="camera">
            <a:extLst>
              <a:ext uri="{FF2B5EF4-FFF2-40B4-BE49-F238E27FC236}">
                <a16:creationId xmlns:a16="http://schemas.microsoft.com/office/drawing/2014/main" id="{3142684D-41B7-8591-4159-505298538820}"/>
              </a:ext>
            </a:extLst>
          </p:cNvPr>
          <p:cNvPicPr>
            <a:picLocks noChangeAspect="1"/>
          </p:cNvPicPr>
          <p:nvPr userDrawn="1"/>
        </p:nvPicPr>
        <p:blipFill>
          <a:blip r:embed="rId181">
            <a:extLst>
              <a:ext uri="{96DAC541-7B7A-43D3-8B79-37D633B846F1}">
                <asvg:svgBlip xmlns:asvg="http://schemas.microsoft.com/office/drawing/2016/SVG/main" r:embed="rId182"/>
              </a:ext>
            </a:extLst>
          </a:blip>
          <a:srcRect/>
          <a:stretch/>
        </p:blipFill>
        <p:spPr>
          <a:xfrm>
            <a:off x="11004968" y="2595558"/>
            <a:ext cx="411480" cy="411480"/>
          </a:xfrm>
          <a:prstGeom prst="rect">
            <a:avLst/>
          </a:prstGeom>
        </p:spPr>
      </p:pic>
      <p:pic>
        <p:nvPicPr>
          <p:cNvPr id="172" name="Graphic 171" descr="celebration">
            <a:extLst>
              <a:ext uri="{FF2B5EF4-FFF2-40B4-BE49-F238E27FC236}">
                <a16:creationId xmlns:a16="http://schemas.microsoft.com/office/drawing/2014/main" id="{C774C4D8-8A36-1962-43D6-EA4F55E4E8EF}"/>
              </a:ext>
            </a:extLst>
          </p:cNvPr>
          <p:cNvPicPr>
            <a:picLocks noChangeAspect="1"/>
          </p:cNvPicPr>
          <p:nvPr userDrawn="1"/>
        </p:nvPicPr>
        <p:blipFill>
          <a:blip r:embed="rId183">
            <a:extLst>
              <a:ext uri="{96DAC541-7B7A-43D3-8B79-37D633B846F1}">
                <asvg:svgBlip xmlns:asvg="http://schemas.microsoft.com/office/drawing/2016/SVG/main" r:embed="rId184"/>
              </a:ext>
            </a:extLst>
          </a:blip>
          <a:srcRect/>
          <a:stretch/>
        </p:blipFill>
        <p:spPr>
          <a:xfrm>
            <a:off x="8918054" y="2595558"/>
            <a:ext cx="411480" cy="411480"/>
          </a:xfrm>
          <a:prstGeom prst="rect">
            <a:avLst/>
          </a:prstGeom>
        </p:spPr>
      </p:pic>
      <p:pic>
        <p:nvPicPr>
          <p:cNvPr id="173" name="Graphic 172" descr="credit card">
            <a:extLst>
              <a:ext uri="{FF2B5EF4-FFF2-40B4-BE49-F238E27FC236}">
                <a16:creationId xmlns:a16="http://schemas.microsoft.com/office/drawing/2014/main" id="{6BBDF2D8-DDCF-02A5-4A39-D19066E6A00B}"/>
              </a:ext>
            </a:extLst>
          </p:cNvPr>
          <p:cNvPicPr>
            <a:picLocks noChangeAspect="1"/>
          </p:cNvPicPr>
          <p:nvPr userDrawn="1"/>
        </p:nvPicPr>
        <p:blipFill>
          <a:blip r:embed="rId185">
            <a:extLst>
              <a:ext uri="{96DAC541-7B7A-43D3-8B79-37D633B846F1}">
                <asvg:svgBlip xmlns:asvg="http://schemas.microsoft.com/office/drawing/2016/SVG/main" r:embed="rId186"/>
              </a:ext>
            </a:extLst>
          </a:blip>
          <a:srcRect/>
          <a:stretch/>
        </p:blipFill>
        <p:spPr>
          <a:xfrm>
            <a:off x="8396326" y="2595558"/>
            <a:ext cx="411480" cy="411480"/>
          </a:xfrm>
          <a:prstGeom prst="rect">
            <a:avLst/>
          </a:prstGeom>
        </p:spPr>
      </p:pic>
      <p:pic>
        <p:nvPicPr>
          <p:cNvPr id="174" name="Graphic 173" descr="like">
            <a:extLst>
              <a:ext uri="{FF2B5EF4-FFF2-40B4-BE49-F238E27FC236}">
                <a16:creationId xmlns:a16="http://schemas.microsoft.com/office/drawing/2014/main" id="{4669F8FF-2270-B6D2-D5AD-E46DF1FE8301}"/>
              </a:ext>
            </a:extLst>
          </p:cNvPr>
          <p:cNvPicPr>
            <a:picLocks noChangeAspect="1"/>
          </p:cNvPicPr>
          <p:nvPr userDrawn="1"/>
        </p:nvPicPr>
        <p:blipFill>
          <a:blip r:embed="rId187">
            <a:extLst>
              <a:ext uri="{96DAC541-7B7A-43D3-8B79-37D633B846F1}">
                <asvg:svgBlip xmlns:asvg="http://schemas.microsoft.com/office/drawing/2016/SVG/main" r:embed="rId188"/>
              </a:ext>
            </a:extLst>
          </a:blip>
          <a:srcRect/>
          <a:stretch/>
        </p:blipFill>
        <p:spPr>
          <a:xfrm>
            <a:off x="9439782" y="2595558"/>
            <a:ext cx="411480" cy="411480"/>
          </a:xfrm>
          <a:prstGeom prst="rect">
            <a:avLst/>
          </a:prstGeom>
        </p:spPr>
      </p:pic>
      <p:pic>
        <p:nvPicPr>
          <p:cNvPr id="175" name="Graphic 174" descr="love">
            <a:extLst>
              <a:ext uri="{FF2B5EF4-FFF2-40B4-BE49-F238E27FC236}">
                <a16:creationId xmlns:a16="http://schemas.microsoft.com/office/drawing/2014/main" id="{82D565AC-B1CA-329F-163F-9BFA240E8BED}"/>
              </a:ext>
            </a:extLst>
          </p:cNvPr>
          <p:cNvPicPr>
            <a:picLocks noChangeAspect="1"/>
          </p:cNvPicPr>
          <p:nvPr userDrawn="1"/>
        </p:nvPicPr>
        <p:blipFill>
          <a:blip r:embed="rId189">
            <a:extLst>
              <a:ext uri="{96DAC541-7B7A-43D3-8B79-37D633B846F1}">
                <asvg:svgBlip xmlns:asvg="http://schemas.microsoft.com/office/drawing/2016/SVG/main" r:embed="rId190"/>
              </a:ext>
            </a:extLst>
          </a:blip>
          <a:srcRect/>
          <a:stretch/>
        </p:blipFill>
        <p:spPr>
          <a:xfrm>
            <a:off x="9961510" y="2595558"/>
            <a:ext cx="411480" cy="411480"/>
          </a:xfrm>
          <a:prstGeom prst="rect">
            <a:avLst/>
          </a:prstGeom>
        </p:spPr>
      </p:pic>
      <p:pic>
        <p:nvPicPr>
          <p:cNvPr id="176" name="Graphic 175" descr="Money ($)">
            <a:extLst>
              <a:ext uri="{FF2B5EF4-FFF2-40B4-BE49-F238E27FC236}">
                <a16:creationId xmlns:a16="http://schemas.microsoft.com/office/drawing/2014/main" id="{0178674E-1241-A848-2B1C-C9CBAF6F9280}"/>
              </a:ext>
            </a:extLst>
          </p:cNvPr>
          <p:cNvPicPr>
            <a:picLocks noChangeAspect="1"/>
          </p:cNvPicPr>
          <p:nvPr userDrawn="1"/>
        </p:nvPicPr>
        <p:blipFill>
          <a:blip r:embed="rId191">
            <a:extLst>
              <a:ext uri="{96DAC541-7B7A-43D3-8B79-37D633B846F1}">
                <asvg:svgBlip xmlns:asvg="http://schemas.microsoft.com/office/drawing/2016/SVG/main" r:embed="rId192"/>
              </a:ext>
            </a:extLst>
          </a:blip>
          <a:stretch>
            <a:fillRect/>
          </a:stretch>
        </p:blipFill>
        <p:spPr>
          <a:xfrm>
            <a:off x="6309414" y="2595558"/>
            <a:ext cx="411480" cy="411480"/>
          </a:xfrm>
          <a:prstGeom prst="rect">
            <a:avLst/>
          </a:prstGeom>
        </p:spPr>
      </p:pic>
      <p:pic>
        <p:nvPicPr>
          <p:cNvPr id="177" name="Graphic 176" descr="Money tree ($)">
            <a:extLst>
              <a:ext uri="{FF2B5EF4-FFF2-40B4-BE49-F238E27FC236}">
                <a16:creationId xmlns:a16="http://schemas.microsoft.com/office/drawing/2014/main" id="{EEC6F71C-FAF6-DF94-A40B-9E7E7C03BDAC}"/>
              </a:ext>
            </a:extLst>
          </p:cNvPr>
          <p:cNvPicPr>
            <a:picLocks noChangeAspect="1"/>
          </p:cNvPicPr>
          <p:nvPr userDrawn="1"/>
        </p:nvPicPr>
        <p:blipFill>
          <a:blip r:embed="rId193">
            <a:extLst>
              <a:ext uri="{96DAC541-7B7A-43D3-8B79-37D633B846F1}">
                <asvg:svgBlip xmlns:asvg="http://schemas.microsoft.com/office/drawing/2016/SVG/main" r:embed="rId194"/>
              </a:ext>
            </a:extLst>
          </a:blip>
          <a:stretch>
            <a:fillRect/>
          </a:stretch>
        </p:blipFill>
        <p:spPr>
          <a:xfrm>
            <a:off x="7352870" y="2595558"/>
            <a:ext cx="411480" cy="411480"/>
          </a:xfrm>
          <a:prstGeom prst="rect">
            <a:avLst/>
          </a:prstGeom>
        </p:spPr>
      </p:pic>
      <p:pic>
        <p:nvPicPr>
          <p:cNvPr id="178" name="Graphic 177" descr="money (£)">
            <a:extLst>
              <a:ext uri="{FF2B5EF4-FFF2-40B4-BE49-F238E27FC236}">
                <a16:creationId xmlns:a16="http://schemas.microsoft.com/office/drawing/2014/main" id="{9A53964E-BD72-6479-D506-F7EB1F38021A}"/>
              </a:ext>
            </a:extLst>
          </p:cNvPr>
          <p:cNvPicPr>
            <a:picLocks noChangeAspect="1"/>
          </p:cNvPicPr>
          <p:nvPr userDrawn="1"/>
        </p:nvPicPr>
        <p:blipFill>
          <a:blip r:embed="rId195">
            <a:extLst>
              <a:ext uri="{96DAC541-7B7A-43D3-8B79-37D633B846F1}">
                <asvg:svgBlip xmlns:asvg="http://schemas.microsoft.com/office/drawing/2016/SVG/main" r:embed="rId196"/>
              </a:ext>
            </a:extLst>
          </a:blip>
          <a:srcRect/>
          <a:stretch/>
        </p:blipFill>
        <p:spPr>
          <a:xfrm>
            <a:off x="6831142" y="2595558"/>
            <a:ext cx="411480" cy="411480"/>
          </a:xfrm>
          <a:prstGeom prst="rect">
            <a:avLst/>
          </a:prstGeom>
        </p:spPr>
      </p:pic>
      <p:pic>
        <p:nvPicPr>
          <p:cNvPr id="179" name="Graphic 178" descr="persons">
            <a:extLst>
              <a:ext uri="{FF2B5EF4-FFF2-40B4-BE49-F238E27FC236}">
                <a16:creationId xmlns:a16="http://schemas.microsoft.com/office/drawing/2014/main" id="{71FE565A-B795-541B-EB8C-96FA5800A662}"/>
              </a:ext>
            </a:extLst>
          </p:cNvPr>
          <p:cNvPicPr>
            <a:picLocks noChangeAspect="1"/>
          </p:cNvPicPr>
          <p:nvPr userDrawn="1"/>
        </p:nvPicPr>
        <p:blipFill>
          <a:blip r:embed="rId197">
            <a:extLst>
              <a:ext uri="{96DAC541-7B7A-43D3-8B79-37D633B846F1}">
                <asvg:svgBlip xmlns:asvg="http://schemas.microsoft.com/office/drawing/2016/SVG/main" r:embed="rId198"/>
              </a:ext>
            </a:extLst>
          </a:blip>
          <a:srcRect/>
          <a:stretch/>
        </p:blipFill>
        <p:spPr>
          <a:xfrm>
            <a:off x="5265958" y="2595558"/>
            <a:ext cx="411480" cy="411480"/>
          </a:xfrm>
          <a:prstGeom prst="rect">
            <a:avLst/>
          </a:prstGeom>
        </p:spPr>
      </p:pic>
      <p:pic>
        <p:nvPicPr>
          <p:cNvPr id="180" name="Graphic 179" descr="shopping cart">
            <a:extLst>
              <a:ext uri="{FF2B5EF4-FFF2-40B4-BE49-F238E27FC236}">
                <a16:creationId xmlns:a16="http://schemas.microsoft.com/office/drawing/2014/main" id="{5EBED6BB-D6D1-007D-F94B-02392B4573E7}"/>
              </a:ext>
            </a:extLst>
          </p:cNvPr>
          <p:cNvPicPr>
            <a:picLocks noChangeAspect="1"/>
          </p:cNvPicPr>
          <p:nvPr userDrawn="1"/>
        </p:nvPicPr>
        <p:blipFill>
          <a:blip r:embed="rId199">
            <a:extLst>
              <a:ext uri="{96DAC541-7B7A-43D3-8B79-37D633B846F1}">
                <asvg:svgBlip xmlns:asvg="http://schemas.microsoft.com/office/drawing/2016/SVG/main" r:embed="rId200"/>
              </a:ext>
            </a:extLst>
          </a:blip>
          <a:srcRect/>
          <a:stretch/>
        </p:blipFill>
        <p:spPr>
          <a:xfrm>
            <a:off x="7874598" y="2595558"/>
            <a:ext cx="411480" cy="411480"/>
          </a:xfrm>
          <a:prstGeom prst="rect">
            <a:avLst/>
          </a:prstGeom>
        </p:spPr>
      </p:pic>
      <p:pic>
        <p:nvPicPr>
          <p:cNvPr id="181" name="Graphic 180" descr="a group of people">
            <a:extLst>
              <a:ext uri="{FF2B5EF4-FFF2-40B4-BE49-F238E27FC236}">
                <a16:creationId xmlns:a16="http://schemas.microsoft.com/office/drawing/2014/main" id="{C71842D6-CE5B-5117-DC21-E56BD4C3C7D5}"/>
              </a:ext>
            </a:extLst>
          </p:cNvPr>
          <p:cNvPicPr>
            <a:picLocks noChangeAspect="1"/>
          </p:cNvPicPr>
          <p:nvPr userDrawn="1"/>
        </p:nvPicPr>
        <p:blipFill>
          <a:blip r:embed="rId201">
            <a:extLst>
              <a:ext uri="{96DAC541-7B7A-43D3-8B79-37D633B846F1}">
                <asvg:svgBlip xmlns:asvg="http://schemas.microsoft.com/office/drawing/2016/SVG/main" r:embed="rId202"/>
              </a:ext>
            </a:extLst>
          </a:blip>
          <a:srcRect/>
          <a:stretch/>
        </p:blipFill>
        <p:spPr>
          <a:xfrm>
            <a:off x="5787686" y="2595558"/>
            <a:ext cx="411480" cy="411480"/>
          </a:xfrm>
          <a:prstGeom prst="rect">
            <a:avLst/>
          </a:prstGeom>
        </p:spPr>
      </p:pic>
      <p:pic>
        <p:nvPicPr>
          <p:cNvPr id="182" name="Graphic 181" descr="person">
            <a:extLst>
              <a:ext uri="{FF2B5EF4-FFF2-40B4-BE49-F238E27FC236}">
                <a16:creationId xmlns:a16="http://schemas.microsoft.com/office/drawing/2014/main" id="{F30B18A5-E44E-2F87-9653-A3854C8696E5}"/>
              </a:ext>
            </a:extLst>
          </p:cNvPr>
          <p:cNvPicPr>
            <a:picLocks noChangeAspect="1"/>
          </p:cNvPicPr>
          <p:nvPr userDrawn="1"/>
        </p:nvPicPr>
        <p:blipFill>
          <a:blip r:embed="rId203">
            <a:extLst>
              <a:ext uri="{96DAC541-7B7A-43D3-8B79-37D633B846F1}">
                <asvg:svgBlip xmlns:asvg="http://schemas.microsoft.com/office/drawing/2016/SVG/main" r:embed="rId204"/>
              </a:ext>
            </a:extLst>
          </a:blip>
          <a:srcRect/>
          <a:stretch/>
        </p:blipFill>
        <p:spPr>
          <a:xfrm>
            <a:off x="4744230" y="2595558"/>
            <a:ext cx="411480" cy="411480"/>
          </a:xfrm>
          <a:prstGeom prst="rect">
            <a:avLst/>
          </a:prstGeom>
        </p:spPr>
      </p:pic>
      <p:pic>
        <p:nvPicPr>
          <p:cNvPr id="183" name="Graphic 182" descr="VR goggles">
            <a:extLst>
              <a:ext uri="{FF2B5EF4-FFF2-40B4-BE49-F238E27FC236}">
                <a16:creationId xmlns:a16="http://schemas.microsoft.com/office/drawing/2014/main" id="{C576F1DC-49EB-1491-73FD-14981E799858}"/>
              </a:ext>
            </a:extLst>
          </p:cNvPr>
          <p:cNvPicPr>
            <a:picLocks noChangeAspect="1"/>
          </p:cNvPicPr>
          <p:nvPr userDrawn="1"/>
        </p:nvPicPr>
        <p:blipFill>
          <a:blip r:embed="rId205">
            <a:extLst>
              <a:ext uri="{96DAC541-7B7A-43D3-8B79-37D633B846F1}">
                <asvg:svgBlip xmlns:asvg="http://schemas.microsoft.com/office/drawing/2016/SVG/main" r:embed="rId206"/>
              </a:ext>
            </a:extLst>
          </a:blip>
          <a:srcRect/>
          <a:stretch/>
        </p:blipFill>
        <p:spPr>
          <a:xfrm>
            <a:off x="10483238" y="2595558"/>
            <a:ext cx="411480" cy="411480"/>
          </a:xfrm>
          <a:prstGeom prst="rect">
            <a:avLst/>
          </a:prstGeom>
        </p:spPr>
      </p:pic>
      <p:pic>
        <p:nvPicPr>
          <p:cNvPr id="184" name="Graphic 183" descr="bell">
            <a:extLst>
              <a:ext uri="{FF2B5EF4-FFF2-40B4-BE49-F238E27FC236}">
                <a16:creationId xmlns:a16="http://schemas.microsoft.com/office/drawing/2014/main" id="{1D0EA255-7694-67CA-6F7A-F4A260CB9BB8}"/>
              </a:ext>
            </a:extLst>
          </p:cNvPr>
          <p:cNvPicPr>
            <a:picLocks noChangeAspect="1"/>
          </p:cNvPicPr>
          <p:nvPr userDrawn="1"/>
        </p:nvPicPr>
        <p:blipFill>
          <a:blip r:embed="rId207">
            <a:extLst>
              <a:ext uri="{96DAC541-7B7A-43D3-8B79-37D633B846F1}">
                <asvg:svgBlip xmlns:asvg="http://schemas.microsoft.com/office/drawing/2016/SVG/main" r:embed="rId208"/>
              </a:ext>
            </a:extLst>
          </a:blip>
          <a:srcRect/>
          <a:stretch/>
        </p:blipFill>
        <p:spPr>
          <a:xfrm>
            <a:off x="9961510" y="3161483"/>
            <a:ext cx="411480" cy="411480"/>
          </a:xfrm>
          <a:prstGeom prst="rect">
            <a:avLst/>
          </a:prstGeom>
        </p:spPr>
      </p:pic>
      <p:pic>
        <p:nvPicPr>
          <p:cNvPr id="185" name="Graphic 184" descr="calendar with dots">
            <a:extLst>
              <a:ext uri="{FF2B5EF4-FFF2-40B4-BE49-F238E27FC236}">
                <a16:creationId xmlns:a16="http://schemas.microsoft.com/office/drawing/2014/main" id="{D3B15BAD-E5B5-A621-2079-651B6EADEDA1}"/>
              </a:ext>
            </a:extLst>
          </p:cNvPr>
          <p:cNvPicPr>
            <a:picLocks noChangeAspect="1"/>
          </p:cNvPicPr>
          <p:nvPr userDrawn="1"/>
        </p:nvPicPr>
        <p:blipFill>
          <a:blip r:embed="rId209">
            <a:extLst>
              <a:ext uri="{96DAC541-7B7A-43D3-8B79-37D633B846F1}">
                <asvg:svgBlip xmlns:asvg="http://schemas.microsoft.com/office/drawing/2016/SVG/main" r:embed="rId210"/>
              </a:ext>
            </a:extLst>
          </a:blip>
          <a:srcRect/>
          <a:stretch/>
        </p:blipFill>
        <p:spPr>
          <a:xfrm>
            <a:off x="3700774" y="3161483"/>
            <a:ext cx="411480" cy="411480"/>
          </a:xfrm>
          <a:prstGeom prst="rect">
            <a:avLst/>
          </a:prstGeom>
        </p:spPr>
      </p:pic>
      <p:pic>
        <p:nvPicPr>
          <p:cNvPr id="186" name="Graphic 185" descr="calendar with number 10">
            <a:extLst>
              <a:ext uri="{FF2B5EF4-FFF2-40B4-BE49-F238E27FC236}">
                <a16:creationId xmlns:a16="http://schemas.microsoft.com/office/drawing/2014/main" id="{D3788F9C-AB8B-FAF6-3A43-3EEDDBF02FE0}"/>
              </a:ext>
            </a:extLst>
          </p:cNvPr>
          <p:cNvPicPr>
            <a:picLocks noChangeAspect="1"/>
          </p:cNvPicPr>
          <p:nvPr userDrawn="1"/>
        </p:nvPicPr>
        <p:blipFill>
          <a:blip r:embed="rId211">
            <a:extLst>
              <a:ext uri="{96DAC541-7B7A-43D3-8B79-37D633B846F1}">
                <asvg:svgBlip xmlns:asvg="http://schemas.microsoft.com/office/drawing/2016/SVG/main" r:embed="rId212"/>
              </a:ext>
            </a:extLst>
          </a:blip>
          <a:srcRect/>
          <a:stretch/>
        </p:blipFill>
        <p:spPr>
          <a:xfrm>
            <a:off x="4222502" y="3161483"/>
            <a:ext cx="411480" cy="411480"/>
          </a:xfrm>
          <a:prstGeom prst="rect">
            <a:avLst/>
          </a:prstGeom>
        </p:spPr>
      </p:pic>
      <p:pic>
        <p:nvPicPr>
          <p:cNvPr id="187" name="Graphic 186" descr="blank calendar">
            <a:extLst>
              <a:ext uri="{FF2B5EF4-FFF2-40B4-BE49-F238E27FC236}">
                <a16:creationId xmlns:a16="http://schemas.microsoft.com/office/drawing/2014/main" id="{04E1E784-6DF5-1219-2372-12AB144EFADE}"/>
              </a:ext>
            </a:extLst>
          </p:cNvPr>
          <p:cNvPicPr>
            <a:picLocks noChangeAspect="1"/>
          </p:cNvPicPr>
          <p:nvPr userDrawn="1"/>
        </p:nvPicPr>
        <p:blipFill>
          <a:blip r:embed="rId213">
            <a:extLst>
              <a:ext uri="{96DAC541-7B7A-43D3-8B79-37D633B846F1}">
                <asvg:svgBlip xmlns:asvg="http://schemas.microsoft.com/office/drawing/2016/SVG/main" r:embed="rId214"/>
              </a:ext>
            </a:extLst>
          </a:blip>
          <a:srcRect/>
          <a:stretch/>
        </p:blipFill>
        <p:spPr>
          <a:xfrm>
            <a:off x="4744230" y="3161483"/>
            <a:ext cx="411480" cy="411480"/>
          </a:xfrm>
          <a:prstGeom prst="rect">
            <a:avLst/>
          </a:prstGeom>
        </p:spPr>
      </p:pic>
      <p:pic>
        <p:nvPicPr>
          <p:cNvPr id="189" name="Graphic 188" descr="clipboard">
            <a:extLst>
              <a:ext uri="{FF2B5EF4-FFF2-40B4-BE49-F238E27FC236}">
                <a16:creationId xmlns:a16="http://schemas.microsoft.com/office/drawing/2014/main" id="{58595762-3190-BC34-871E-246FC3F04BB8}"/>
              </a:ext>
            </a:extLst>
          </p:cNvPr>
          <p:cNvPicPr>
            <a:picLocks noChangeAspect="1"/>
          </p:cNvPicPr>
          <p:nvPr userDrawn="1"/>
        </p:nvPicPr>
        <p:blipFill>
          <a:blip r:embed="rId215">
            <a:extLst>
              <a:ext uri="{96DAC541-7B7A-43D3-8B79-37D633B846F1}">
                <asvg:svgBlip xmlns:asvg="http://schemas.microsoft.com/office/drawing/2016/SVG/main" r:embed="rId216"/>
              </a:ext>
            </a:extLst>
          </a:blip>
          <a:srcRect/>
          <a:stretch/>
        </p:blipFill>
        <p:spPr>
          <a:xfrm>
            <a:off x="5265958" y="3161483"/>
            <a:ext cx="411480" cy="411480"/>
          </a:xfrm>
          <a:prstGeom prst="rect">
            <a:avLst/>
          </a:prstGeom>
        </p:spPr>
      </p:pic>
      <p:pic>
        <p:nvPicPr>
          <p:cNvPr id="190" name="Graphic 189" descr="clipboard with a paper">
            <a:extLst>
              <a:ext uri="{FF2B5EF4-FFF2-40B4-BE49-F238E27FC236}">
                <a16:creationId xmlns:a16="http://schemas.microsoft.com/office/drawing/2014/main" id="{B61F357B-1D80-4ECB-A058-D65550F46BC8}"/>
              </a:ext>
            </a:extLst>
          </p:cNvPr>
          <p:cNvPicPr>
            <a:picLocks noChangeAspect="1"/>
          </p:cNvPicPr>
          <p:nvPr userDrawn="1"/>
        </p:nvPicPr>
        <p:blipFill>
          <a:blip r:embed="rId217">
            <a:extLst>
              <a:ext uri="{96DAC541-7B7A-43D3-8B79-37D633B846F1}">
                <asvg:svgBlip xmlns:asvg="http://schemas.microsoft.com/office/drawing/2016/SVG/main" r:embed="rId218"/>
              </a:ext>
            </a:extLst>
          </a:blip>
          <a:srcRect/>
          <a:stretch/>
        </p:blipFill>
        <p:spPr>
          <a:xfrm>
            <a:off x="5787686" y="3161483"/>
            <a:ext cx="411480" cy="411480"/>
          </a:xfrm>
          <a:prstGeom prst="rect">
            <a:avLst/>
          </a:prstGeom>
        </p:spPr>
      </p:pic>
      <p:pic>
        <p:nvPicPr>
          <p:cNvPr id="191" name="Graphic 190" descr="cup">
            <a:extLst>
              <a:ext uri="{FF2B5EF4-FFF2-40B4-BE49-F238E27FC236}">
                <a16:creationId xmlns:a16="http://schemas.microsoft.com/office/drawing/2014/main" id="{93309292-47F4-DDEF-48FD-FC2B15D2A3FC}"/>
              </a:ext>
            </a:extLst>
          </p:cNvPr>
          <p:cNvPicPr>
            <a:picLocks noChangeAspect="1"/>
          </p:cNvPicPr>
          <p:nvPr userDrawn="1"/>
        </p:nvPicPr>
        <p:blipFill>
          <a:blip r:embed="rId219">
            <a:extLst>
              <a:ext uri="{96DAC541-7B7A-43D3-8B79-37D633B846F1}">
                <asvg:svgBlip xmlns:asvg="http://schemas.microsoft.com/office/drawing/2016/SVG/main" r:embed="rId220"/>
              </a:ext>
            </a:extLst>
          </a:blip>
          <a:srcRect/>
          <a:stretch/>
        </p:blipFill>
        <p:spPr>
          <a:xfrm>
            <a:off x="11004968" y="3161483"/>
            <a:ext cx="411480" cy="411480"/>
          </a:xfrm>
          <a:prstGeom prst="rect">
            <a:avLst/>
          </a:prstGeom>
        </p:spPr>
      </p:pic>
      <p:pic>
        <p:nvPicPr>
          <p:cNvPr id="192" name="Graphic 191" descr="pen and ruler">
            <a:extLst>
              <a:ext uri="{FF2B5EF4-FFF2-40B4-BE49-F238E27FC236}">
                <a16:creationId xmlns:a16="http://schemas.microsoft.com/office/drawing/2014/main" id="{0B1C263D-1F56-1EEB-2477-235FA6F18060}"/>
              </a:ext>
            </a:extLst>
          </p:cNvPr>
          <p:cNvPicPr>
            <a:picLocks noChangeAspect="1"/>
          </p:cNvPicPr>
          <p:nvPr userDrawn="1"/>
        </p:nvPicPr>
        <p:blipFill>
          <a:blip r:embed="rId221">
            <a:extLst>
              <a:ext uri="{96DAC541-7B7A-43D3-8B79-37D633B846F1}">
                <asvg:svgBlip xmlns:asvg="http://schemas.microsoft.com/office/drawing/2016/SVG/main" r:embed="rId222"/>
              </a:ext>
            </a:extLst>
          </a:blip>
          <a:srcRect/>
          <a:stretch/>
        </p:blipFill>
        <p:spPr>
          <a:xfrm>
            <a:off x="8918054" y="3161483"/>
            <a:ext cx="411480" cy="411480"/>
          </a:xfrm>
          <a:prstGeom prst="rect">
            <a:avLst/>
          </a:prstGeom>
        </p:spPr>
      </p:pic>
      <p:pic>
        <p:nvPicPr>
          <p:cNvPr id="193" name="Graphic 192" descr="clcok">
            <a:extLst>
              <a:ext uri="{FF2B5EF4-FFF2-40B4-BE49-F238E27FC236}">
                <a16:creationId xmlns:a16="http://schemas.microsoft.com/office/drawing/2014/main" id="{9EC3D942-24C2-C677-D79C-D12A4306BA24}"/>
              </a:ext>
            </a:extLst>
          </p:cNvPr>
          <p:cNvPicPr>
            <a:picLocks noChangeAspect="1"/>
          </p:cNvPicPr>
          <p:nvPr userDrawn="1"/>
        </p:nvPicPr>
        <p:blipFill>
          <a:blip r:embed="rId223">
            <a:extLst>
              <a:ext uri="{96DAC541-7B7A-43D3-8B79-37D633B846F1}">
                <asvg:svgBlip xmlns:asvg="http://schemas.microsoft.com/office/drawing/2016/SVG/main" r:embed="rId224"/>
              </a:ext>
            </a:extLst>
          </a:blip>
          <a:srcRect/>
          <a:stretch/>
        </p:blipFill>
        <p:spPr>
          <a:xfrm>
            <a:off x="10483238" y="3161483"/>
            <a:ext cx="411480" cy="411480"/>
          </a:xfrm>
          <a:prstGeom prst="rect">
            <a:avLst/>
          </a:prstGeom>
        </p:spPr>
      </p:pic>
      <p:pic>
        <p:nvPicPr>
          <p:cNvPr id="194" name="Graphic 193" descr="form">
            <a:extLst>
              <a:ext uri="{FF2B5EF4-FFF2-40B4-BE49-F238E27FC236}">
                <a16:creationId xmlns:a16="http://schemas.microsoft.com/office/drawing/2014/main" id="{CD3F964E-66CD-3ED7-D3EB-E23F340B1F88}"/>
              </a:ext>
            </a:extLst>
          </p:cNvPr>
          <p:cNvPicPr>
            <a:picLocks noChangeAspect="1"/>
          </p:cNvPicPr>
          <p:nvPr userDrawn="1"/>
        </p:nvPicPr>
        <p:blipFill>
          <a:blip r:embed="rId225">
            <a:extLst>
              <a:ext uri="{96DAC541-7B7A-43D3-8B79-37D633B846F1}">
                <asvg:svgBlip xmlns:asvg="http://schemas.microsoft.com/office/drawing/2016/SVG/main" r:embed="rId226"/>
              </a:ext>
            </a:extLst>
          </a:blip>
          <a:srcRect/>
          <a:stretch/>
        </p:blipFill>
        <p:spPr>
          <a:xfrm>
            <a:off x="7352870" y="3161483"/>
            <a:ext cx="411480" cy="411480"/>
          </a:xfrm>
          <a:prstGeom prst="rect">
            <a:avLst/>
          </a:prstGeom>
        </p:spPr>
      </p:pic>
      <p:pic>
        <p:nvPicPr>
          <p:cNvPr id="195" name="Graphic 194" descr="highlighter pen">
            <a:extLst>
              <a:ext uri="{FF2B5EF4-FFF2-40B4-BE49-F238E27FC236}">
                <a16:creationId xmlns:a16="http://schemas.microsoft.com/office/drawing/2014/main" id="{F078130B-DD2B-40C0-12FF-4519151A761D}"/>
              </a:ext>
            </a:extLst>
          </p:cNvPr>
          <p:cNvPicPr>
            <a:picLocks noChangeAspect="1"/>
          </p:cNvPicPr>
          <p:nvPr userDrawn="1"/>
        </p:nvPicPr>
        <p:blipFill>
          <a:blip r:embed="rId227">
            <a:extLst>
              <a:ext uri="{96DAC541-7B7A-43D3-8B79-37D633B846F1}">
                <asvg:svgBlip xmlns:asvg="http://schemas.microsoft.com/office/drawing/2016/SVG/main" r:embed="rId228"/>
              </a:ext>
            </a:extLst>
          </a:blip>
          <a:srcRect/>
          <a:stretch/>
        </p:blipFill>
        <p:spPr>
          <a:xfrm>
            <a:off x="7874598" y="3161483"/>
            <a:ext cx="411480" cy="411480"/>
          </a:xfrm>
          <a:prstGeom prst="rect">
            <a:avLst/>
          </a:prstGeom>
        </p:spPr>
      </p:pic>
      <p:pic>
        <p:nvPicPr>
          <p:cNvPr id="196" name="Graphic 195" descr="clipped papers">
            <a:extLst>
              <a:ext uri="{FF2B5EF4-FFF2-40B4-BE49-F238E27FC236}">
                <a16:creationId xmlns:a16="http://schemas.microsoft.com/office/drawing/2014/main" id="{2645DEC8-A5EF-1AA1-3A80-05F5D4E0251C}"/>
              </a:ext>
            </a:extLst>
          </p:cNvPr>
          <p:cNvPicPr>
            <a:picLocks noChangeAspect="1"/>
          </p:cNvPicPr>
          <p:nvPr userDrawn="1"/>
        </p:nvPicPr>
        <p:blipFill>
          <a:blip r:embed="rId229">
            <a:extLst>
              <a:ext uri="{96DAC541-7B7A-43D3-8B79-37D633B846F1}">
                <asvg:svgBlip xmlns:asvg="http://schemas.microsoft.com/office/drawing/2016/SVG/main" r:embed="rId230"/>
              </a:ext>
            </a:extLst>
          </a:blip>
          <a:srcRect/>
          <a:stretch/>
        </p:blipFill>
        <p:spPr>
          <a:xfrm>
            <a:off x="6831142" y="3161483"/>
            <a:ext cx="411480" cy="411480"/>
          </a:xfrm>
          <a:prstGeom prst="rect">
            <a:avLst/>
          </a:prstGeom>
        </p:spPr>
      </p:pic>
      <p:pic>
        <p:nvPicPr>
          <p:cNvPr id="197" name="Graphic 196" descr="pen">
            <a:extLst>
              <a:ext uri="{FF2B5EF4-FFF2-40B4-BE49-F238E27FC236}">
                <a16:creationId xmlns:a16="http://schemas.microsoft.com/office/drawing/2014/main" id="{308E2DFD-0DCE-44C8-FD7B-55E7F7D7B650}"/>
              </a:ext>
            </a:extLst>
          </p:cNvPr>
          <p:cNvPicPr>
            <a:picLocks noChangeAspect="1"/>
          </p:cNvPicPr>
          <p:nvPr userDrawn="1"/>
        </p:nvPicPr>
        <p:blipFill>
          <a:blip r:embed="rId231">
            <a:extLst>
              <a:ext uri="{96DAC541-7B7A-43D3-8B79-37D633B846F1}">
                <asvg:svgBlip xmlns:asvg="http://schemas.microsoft.com/office/drawing/2016/SVG/main" r:embed="rId232"/>
              </a:ext>
            </a:extLst>
          </a:blip>
          <a:srcRect/>
          <a:stretch/>
        </p:blipFill>
        <p:spPr>
          <a:xfrm>
            <a:off x="8396326" y="3161483"/>
            <a:ext cx="411480" cy="411480"/>
          </a:xfrm>
          <a:prstGeom prst="rect">
            <a:avLst/>
          </a:prstGeom>
        </p:spPr>
      </p:pic>
      <p:pic>
        <p:nvPicPr>
          <p:cNvPr id="198" name="Graphic 197" descr="laptop and mug">
            <a:extLst>
              <a:ext uri="{FF2B5EF4-FFF2-40B4-BE49-F238E27FC236}">
                <a16:creationId xmlns:a16="http://schemas.microsoft.com/office/drawing/2014/main" id="{0FA5DEA2-8C30-29A2-3CE8-273BA6EAFD23}"/>
              </a:ext>
            </a:extLst>
          </p:cNvPr>
          <p:cNvPicPr>
            <a:picLocks noChangeAspect="1"/>
          </p:cNvPicPr>
          <p:nvPr userDrawn="1"/>
        </p:nvPicPr>
        <p:blipFill>
          <a:blip r:embed="rId233">
            <a:extLst>
              <a:ext uri="{96DAC541-7B7A-43D3-8B79-37D633B846F1}">
                <asvg:svgBlip xmlns:asvg="http://schemas.microsoft.com/office/drawing/2016/SVG/main" r:embed="rId234"/>
              </a:ext>
            </a:extLst>
          </a:blip>
          <a:srcRect/>
          <a:stretch/>
        </p:blipFill>
        <p:spPr>
          <a:xfrm>
            <a:off x="11004968" y="3745969"/>
            <a:ext cx="411480" cy="411480"/>
          </a:xfrm>
          <a:prstGeom prst="rect">
            <a:avLst/>
          </a:prstGeom>
        </p:spPr>
      </p:pic>
      <p:pic>
        <p:nvPicPr>
          <p:cNvPr id="199" name="Graphic 198" descr="note and pen">
            <a:extLst>
              <a:ext uri="{FF2B5EF4-FFF2-40B4-BE49-F238E27FC236}">
                <a16:creationId xmlns:a16="http://schemas.microsoft.com/office/drawing/2014/main" id="{DDD15496-CF4A-AD14-0EA0-DC67E8B91CA1}"/>
              </a:ext>
            </a:extLst>
          </p:cNvPr>
          <p:cNvPicPr>
            <a:picLocks noChangeAspect="1"/>
          </p:cNvPicPr>
          <p:nvPr userDrawn="1"/>
        </p:nvPicPr>
        <p:blipFill>
          <a:blip r:embed="rId5">
            <a:extLst>
              <a:ext uri="{96DAC541-7B7A-43D3-8B79-37D633B846F1}">
                <asvg:svgBlip xmlns:asvg="http://schemas.microsoft.com/office/drawing/2016/SVG/main" r:embed="rId235"/>
              </a:ext>
            </a:extLst>
          </a:blip>
          <a:srcRect/>
          <a:stretch/>
        </p:blipFill>
        <p:spPr>
          <a:xfrm>
            <a:off x="6309414" y="3161483"/>
            <a:ext cx="411480" cy="411480"/>
          </a:xfrm>
          <a:prstGeom prst="rect">
            <a:avLst/>
          </a:prstGeom>
        </p:spPr>
      </p:pic>
      <p:pic>
        <p:nvPicPr>
          <p:cNvPr id="200" name="Graphic 199" descr="book">
            <a:extLst>
              <a:ext uri="{FF2B5EF4-FFF2-40B4-BE49-F238E27FC236}">
                <a16:creationId xmlns:a16="http://schemas.microsoft.com/office/drawing/2014/main" id="{C4BE8C2B-6657-B8DC-85EA-5DB466F13AAF}"/>
              </a:ext>
            </a:extLst>
          </p:cNvPr>
          <p:cNvPicPr>
            <a:picLocks noChangeAspect="1"/>
          </p:cNvPicPr>
          <p:nvPr userDrawn="1"/>
        </p:nvPicPr>
        <p:blipFill>
          <a:blip r:embed="rId236">
            <a:extLst>
              <a:ext uri="{96DAC541-7B7A-43D3-8B79-37D633B846F1}">
                <asvg:svgBlip xmlns:asvg="http://schemas.microsoft.com/office/drawing/2016/SVG/main" r:embed="rId237"/>
              </a:ext>
            </a:extLst>
          </a:blip>
          <a:srcRect/>
          <a:stretch/>
        </p:blipFill>
        <p:spPr>
          <a:xfrm>
            <a:off x="9961510" y="4293333"/>
            <a:ext cx="411480" cy="411480"/>
          </a:xfrm>
          <a:prstGeom prst="rect">
            <a:avLst/>
          </a:prstGeom>
        </p:spPr>
      </p:pic>
      <p:pic>
        <p:nvPicPr>
          <p:cNvPr id="201" name="Graphic 200" descr="folders">
            <a:extLst>
              <a:ext uri="{FF2B5EF4-FFF2-40B4-BE49-F238E27FC236}">
                <a16:creationId xmlns:a16="http://schemas.microsoft.com/office/drawing/2014/main" id="{52C04259-1739-CB15-31F3-8891147B41AF}"/>
              </a:ext>
            </a:extLst>
          </p:cNvPr>
          <p:cNvPicPr>
            <a:picLocks noChangeAspect="1"/>
          </p:cNvPicPr>
          <p:nvPr userDrawn="1"/>
        </p:nvPicPr>
        <p:blipFill>
          <a:blip r:embed="rId238">
            <a:extLst>
              <a:ext uri="{96DAC541-7B7A-43D3-8B79-37D633B846F1}">
                <asvg:svgBlip xmlns:asvg="http://schemas.microsoft.com/office/drawing/2016/SVG/main" r:embed="rId239"/>
              </a:ext>
            </a:extLst>
          </a:blip>
          <a:srcRect/>
          <a:stretch/>
        </p:blipFill>
        <p:spPr>
          <a:xfrm>
            <a:off x="11004968" y="4293333"/>
            <a:ext cx="411480" cy="411480"/>
          </a:xfrm>
          <a:prstGeom prst="rect">
            <a:avLst/>
          </a:prstGeom>
        </p:spPr>
      </p:pic>
      <p:pic>
        <p:nvPicPr>
          <p:cNvPr id="202" name="Graphic 201" descr="Mobile device displaying content sharing">
            <a:extLst>
              <a:ext uri="{FF2B5EF4-FFF2-40B4-BE49-F238E27FC236}">
                <a16:creationId xmlns:a16="http://schemas.microsoft.com/office/drawing/2014/main" id="{F12082D8-D8E9-A50A-420D-290B7EAAC46D}"/>
              </a:ext>
            </a:extLst>
          </p:cNvPr>
          <p:cNvPicPr>
            <a:picLocks noChangeAspect="1"/>
          </p:cNvPicPr>
          <p:nvPr userDrawn="1"/>
        </p:nvPicPr>
        <p:blipFill>
          <a:blip r:embed="rId240">
            <a:extLst>
              <a:ext uri="{96DAC541-7B7A-43D3-8B79-37D633B846F1}">
                <asvg:svgBlip xmlns:asvg="http://schemas.microsoft.com/office/drawing/2016/SVG/main" r:embed="rId241"/>
              </a:ext>
            </a:extLst>
          </a:blip>
          <a:srcRect/>
          <a:stretch/>
        </p:blipFill>
        <p:spPr>
          <a:xfrm>
            <a:off x="5787686" y="4293333"/>
            <a:ext cx="411480" cy="411480"/>
          </a:xfrm>
          <a:prstGeom prst="rect">
            <a:avLst/>
          </a:prstGeom>
        </p:spPr>
      </p:pic>
      <p:pic>
        <p:nvPicPr>
          <p:cNvPr id="203" name="Graphic 202" descr="desktop device (blank)">
            <a:extLst>
              <a:ext uri="{FF2B5EF4-FFF2-40B4-BE49-F238E27FC236}">
                <a16:creationId xmlns:a16="http://schemas.microsoft.com/office/drawing/2014/main" id="{390509AD-C6DB-B465-901B-E2458BF8686E}"/>
              </a:ext>
            </a:extLst>
          </p:cNvPr>
          <p:cNvPicPr>
            <a:picLocks noChangeAspect="1"/>
          </p:cNvPicPr>
          <p:nvPr userDrawn="1"/>
        </p:nvPicPr>
        <p:blipFill>
          <a:blip r:embed="rId242">
            <a:extLst>
              <a:ext uri="{96DAC541-7B7A-43D3-8B79-37D633B846F1}">
                <asvg:svgBlip xmlns:asvg="http://schemas.microsoft.com/office/drawing/2016/SVG/main" r:embed="rId243"/>
              </a:ext>
            </a:extLst>
          </a:blip>
          <a:srcRect/>
          <a:stretch/>
        </p:blipFill>
        <p:spPr>
          <a:xfrm>
            <a:off x="6309414" y="4293333"/>
            <a:ext cx="411480" cy="411480"/>
          </a:xfrm>
          <a:prstGeom prst="rect">
            <a:avLst/>
          </a:prstGeom>
        </p:spPr>
      </p:pic>
      <p:pic>
        <p:nvPicPr>
          <p:cNvPr id="204" name="Graphic 203" descr="desktop device displaying content">
            <a:extLst>
              <a:ext uri="{FF2B5EF4-FFF2-40B4-BE49-F238E27FC236}">
                <a16:creationId xmlns:a16="http://schemas.microsoft.com/office/drawing/2014/main" id="{46FB5DCA-A358-B4E7-8587-6C49773678A8}"/>
              </a:ext>
            </a:extLst>
          </p:cNvPr>
          <p:cNvPicPr>
            <a:picLocks noChangeAspect="1"/>
          </p:cNvPicPr>
          <p:nvPr userDrawn="1"/>
        </p:nvPicPr>
        <p:blipFill>
          <a:blip r:embed="rId244">
            <a:extLst>
              <a:ext uri="{96DAC541-7B7A-43D3-8B79-37D633B846F1}">
                <asvg:svgBlip xmlns:asvg="http://schemas.microsoft.com/office/drawing/2016/SVG/main" r:embed="rId245"/>
              </a:ext>
            </a:extLst>
          </a:blip>
          <a:srcRect/>
          <a:stretch/>
        </p:blipFill>
        <p:spPr>
          <a:xfrm>
            <a:off x="6831142" y="4293333"/>
            <a:ext cx="411480" cy="411480"/>
          </a:xfrm>
          <a:prstGeom prst="rect">
            <a:avLst/>
          </a:prstGeom>
        </p:spPr>
      </p:pic>
      <p:pic>
        <p:nvPicPr>
          <p:cNvPr id="205" name="Graphic 204" descr="laptop device displaying online meeting">
            <a:extLst>
              <a:ext uri="{FF2B5EF4-FFF2-40B4-BE49-F238E27FC236}">
                <a16:creationId xmlns:a16="http://schemas.microsoft.com/office/drawing/2014/main" id="{B4B14E88-0F0E-1F49-E231-62DA83A7DC3B}"/>
              </a:ext>
            </a:extLst>
          </p:cNvPr>
          <p:cNvPicPr>
            <a:picLocks noChangeAspect="1"/>
          </p:cNvPicPr>
          <p:nvPr userDrawn="1"/>
        </p:nvPicPr>
        <p:blipFill>
          <a:blip r:embed="rId246">
            <a:extLst>
              <a:ext uri="{96DAC541-7B7A-43D3-8B79-37D633B846F1}">
                <asvg:svgBlip xmlns:asvg="http://schemas.microsoft.com/office/drawing/2016/SVG/main" r:embed="rId247"/>
              </a:ext>
            </a:extLst>
          </a:blip>
          <a:srcRect/>
          <a:stretch/>
        </p:blipFill>
        <p:spPr>
          <a:xfrm>
            <a:off x="7874598" y="4293333"/>
            <a:ext cx="411480" cy="411480"/>
          </a:xfrm>
          <a:prstGeom prst="rect">
            <a:avLst/>
          </a:prstGeom>
        </p:spPr>
      </p:pic>
      <p:pic>
        <p:nvPicPr>
          <p:cNvPr id="206" name="Graphic 205" descr="laptop device displaying a person">
            <a:extLst>
              <a:ext uri="{FF2B5EF4-FFF2-40B4-BE49-F238E27FC236}">
                <a16:creationId xmlns:a16="http://schemas.microsoft.com/office/drawing/2014/main" id="{6524904C-7284-4268-982C-B1435A0C9DB2}"/>
              </a:ext>
            </a:extLst>
          </p:cNvPr>
          <p:cNvPicPr>
            <a:picLocks noChangeAspect="1"/>
          </p:cNvPicPr>
          <p:nvPr userDrawn="1"/>
        </p:nvPicPr>
        <p:blipFill>
          <a:blip r:embed="rId248">
            <a:extLst>
              <a:ext uri="{96DAC541-7B7A-43D3-8B79-37D633B846F1}">
                <asvg:svgBlip xmlns:asvg="http://schemas.microsoft.com/office/drawing/2016/SVG/main" r:embed="rId249"/>
              </a:ext>
            </a:extLst>
          </a:blip>
          <a:srcRect/>
          <a:stretch/>
        </p:blipFill>
        <p:spPr>
          <a:xfrm>
            <a:off x="8396326" y="4293333"/>
            <a:ext cx="411480" cy="411480"/>
          </a:xfrm>
          <a:prstGeom prst="rect">
            <a:avLst/>
          </a:prstGeom>
        </p:spPr>
      </p:pic>
      <p:pic>
        <p:nvPicPr>
          <p:cNvPr id="207" name="Graphic 206" descr="laptop device displaying content">
            <a:extLst>
              <a:ext uri="{FF2B5EF4-FFF2-40B4-BE49-F238E27FC236}">
                <a16:creationId xmlns:a16="http://schemas.microsoft.com/office/drawing/2014/main" id="{FB21EB69-AF7D-D3CC-C415-BD22D7C28863}"/>
              </a:ext>
            </a:extLst>
          </p:cNvPr>
          <p:cNvPicPr>
            <a:picLocks noChangeAspect="1"/>
          </p:cNvPicPr>
          <p:nvPr userDrawn="1"/>
        </p:nvPicPr>
        <p:blipFill>
          <a:blip r:embed="rId250">
            <a:extLst>
              <a:ext uri="{96DAC541-7B7A-43D3-8B79-37D633B846F1}">
                <asvg:svgBlip xmlns:asvg="http://schemas.microsoft.com/office/drawing/2016/SVG/main" r:embed="rId251"/>
              </a:ext>
            </a:extLst>
          </a:blip>
          <a:srcRect/>
          <a:stretch/>
        </p:blipFill>
        <p:spPr>
          <a:xfrm>
            <a:off x="8918054" y="4293333"/>
            <a:ext cx="411480" cy="411480"/>
          </a:xfrm>
          <a:prstGeom prst="rect">
            <a:avLst/>
          </a:prstGeom>
        </p:spPr>
      </p:pic>
      <p:pic>
        <p:nvPicPr>
          <p:cNvPr id="208" name="Graphic 207" descr="laptop device displaying a play button">
            <a:extLst>
              <a:ext uri="{FF2B5EF4-FFF2-40B4-BE49-F238E27FC236}">
                <a16:creationId xmlns:a16="http://schemas.microsoft.com/office/drawing/2014/main" id="{1EEC4EEE-EFB1-2E53-2157-6D776919D5DA}"/>
              </a:ext>
            </a:extLst>
          </p:cNvPr>
          <p:cNvPicPr>
            <a:picLocks noChangeAspect="1"/>
          </p:cNvPicPr>
          <p:nvPr userDrawn="1"/>
        </p:nvPicPr>
        <p:blipFill>
          <a:blip r:embed="rId252">
            <a:extLst>
              <a:ext uri="{96DAC541-7B7A-43D3-8B79-37D633B846F1}">
                <asvg:svgBlip xmlns:asvg="http://schemas.microsoft.com/office/drawing/2016/SVG/main" r:embed="rId253"/>
              </a:ext>
            </a:extLst>
          </a:blip>
          <a:srcRect/>
          <a:stretch/>
        </p:blipFill>
        <p:spPr>
          <a:xfrm>
            <a:off x="9439782" y="4293333"/>
            <a:ext cx="411480" cy="411480"/>
          </a:xfrm>
          <a:prstGeom prst="rect">
            <a:avLst/>
          </a:prstGeom>
        </p:spPr>
      </p:pic>
      <p:pic>
        <p:nvPicPr>
          <p:cNvPr id="209" name="Graphic 208" descr="Mobile device (blank)">
            <a:extLst>
              <a:ext uri="{FF2B5EF4-FFF2-40B4-BE49-F238E27FC236}">
                <a16:creationId xmlns:a16="http://schemas.microsoft.com/office/drawing/2014/main" id="{06C967BA-7BE0-37C6-C0D3-A7C899DB7923}"/>
              </a:ext>
            </a:extLst>
          </p:cNvPr>
          <p:cNvPicPr>
            <a:picLocks noChangeAspect="1"/>
          </p:cNvPicPr>
          <p:nvPr userDrawn="1"/>
        </p:nvPicPr>
        <p:blipFill>
          <a:blip r:embed="rId254">
            <a:extLst>
              <a:ext uri="{96DAC541-7B7A-43D3-8B79-37D633B846F1}">
                <asvg:svgBlip xmlns:asvg="http://schemas.microsoft.com/office/drawing/2016/SVG/main" r:embed="rId255"/>
              </a:ext>
            </a:extLst>
          </a:blip>
          <a:srcRect/>
          <a:stretch/>
        </p:blipFill>
        <p:spPr>
          <a:xfrm>
            <a:off x="3700774" y="4293333"/>
            <a:ext cx="411480" cy="411480"/>
          </a:xfrm>
          <a:prstGeom prst="rect">
            <a:avLst/>
          </a:prstGeom>
        </p:spPr>
      </p:pic>
      <p:pic>
        <p:nvPicPr>
          <p:cNvPr id="210" name="Graphic 209" descr="Mobile device displaying person">
            <a:extLst>
              <a:ext uri="{FF2B5EF4-FFF2-40B4-BE49-F238E27FC236}">
                <a16:creationId xmlns:a16="http://schemas.microsoft.com/office/drawing/2014/main" id="{3BDA983E-8040-5921-18A8-5B9CC9432C48}"/>
              </a:ext>
            </a:extLst>
          </p:cNvPr>
          <p:cNvPicPr>
            <a:picLocks noChangeAspect="1"/>
          </p:cNvPicPr>
          <p:nvPr userDrawn="1"/>
        </p:nvPicPr>
        <p:blipFill>
          <a:blip r:embed="rId256">
            <a:extLst>
              <a:ext uri="{96DAC541-7B7A-43D3-8B79-37D633B846F1}">
                <asvg:svgBlip xmlns:asvg="http://schemas.microsoft.com/office/drawing/2016/SVG/main" r:embed="rId257"/>
              </a:ext>
            </a:extLst>
          </a:blip>
          <a:stretch>
            <a:fillRect/>
          </a:stretch>
        </p:blipFill>
        <p:spPr>
          <a:xfrm>
            <a:off x="4222502" y="4293333"/>
            <a:ext cx="411480" cy="411480"/>
          </a:xfrm>
          <a:prstGeom prst="rect">
            <a:avLst/>
          </a:prstGeom>
        </p:spPr>
      </p:pic>
      <p:pic>
        <p:nvPicPr>
          <p:cNvPr id="211" name="Graphic 210" descr="Mobile device displaying Play symbol">
            <a:extLst>
              <a:ext uri="{FF2B5EF4-FFF2-40B4-BE49-F238E27FC236}">
                <a16:creationId xmlns:a16="http://schemas.microsoft.com/office/drawing/2014/main" id="{B5D79337-691A-04E6-4F41-095F97EBBD2B}"/>
              </a:ext>
            </a:extLst>
          </p:cNvPr>
          <p:cNvPicPr>
            <a:picLocks noChangeAspect="1"/>
          </p:cNvPicPr>
          <p:nvPr userDrawn="1"/>
        </p:nvPicPr>
        <p:blipFill>
          <a:blip r:embed="rId258">
            <a:extLst>
              <a:ext uri="{96DAC541-7B7A-43D3-8B79-37D633B846F1}">
                <asvg:svgBlip xmlns:asvg="http://schemas.microsoft.com/office/drawing/2016/SVG/main" r:embed="rId259"/>
              </a:ext>
            </a:extLst>
          </a:blip>
          <a:stretch>
            <a:fillRect/>
          </a:stretch>
        </p:blipFill>
        <p:spPr>
          <a:xfrm>
            <a:off x="4744230" y="4293333"/>
            <a:ext cx="411480" cy="411480"/>
          </a:xfrm>
          <a:prstGeom prst="rect">
            <a:avLst/>
          </a:prstGeom>
        </p:spPr>
      </p:pic>
      <p:pic>
        <p:nvPicPr>
          <p:cNvPr id="212" name="Graphic 211" descr="printer">
            <a:extLst>
              <a:ext uri="{FF2B5EF4-FFF2-40B4-BE49-F238E27FC236}">
                <a16:creationId xmlns:a16="http://schemas.microsoft.com/office/drawing/2014/main" id="{070B6531-0CE3-5309-1FCE-5A561A593061}"/>
              </a:ext>
            </a:extLst>
          </p:cNvPr>
          <p:cNvPicPr>
            <a:picLocks noChangeAspect="1"/>
          </p:cNvPicPr>
          <p:nvPr userDrawn="1"/>
        </p:nvPicPr>
        <p:blipFill>
          <a:blip r:embed="rId260">
            <a:extLst>
              <a:ext uri="{96DAC541-7B7A-43D3-8B79-37D633B846F1}">
                <asvg:svgBlip xmlns:asvg="http://schemas.microsoft.com/office/drawing/2016/SVG/main" r:embed="rId261"/>
              </a:ext>
            </a:extLst>
          </a:blip>
          <a:srcRect/>
          <a:stretch/>
        </p:blipFill>
        <p:spPr>
          <a:xfrm>
            <a:off x="10483238" y="4293333"/>
            <a:ext cx="411480" cy="411480"/>
          </a:xfrm>
          <a:prstGeom prst="rect">
            <a:avLst/>
          </a:prstGeom>
        </p:spPr>
      </p:pic>
      <p:pic>
        <p:nvPicPr>
          <p:cNvPr id="213" name="Graphic 212" descr="Mobile device displaying content">
            <a:extLst>
              <a:ext uri="{FF2B5EF4-FFF2-40B4-BE49-F238E27FC236}">
                <a16:creationId xmlns:a16="http://schemas.microsoft.com/office/drawing/2014/main" id="{7D4C7F9A-157A-D901-E353-713C3432530B}"/>
              </a:ext>
            </a:extLst>
          </p:cNvPr>
          <p:cNvPicPr>
            <a:picLocks noChangeAspect="1"/>
          </p:cNvPicPr>
          <p:nvPr userDrawn="1"/>
        </p:nvPicPr>
        <p:blipFill>
          <a:blip r:embed="rId262">
            <a:extLst>
              <a:ext uri="{96DAC541-7B7A-43D3-8B79-37D633B846F1}">
                <asvg:svgBlip xmlns:asvg="http://schemas.microsoft.com/office/drawing/2016/SVG/main" r:embed="rId263"/>
              </a:ext>
            </a:extLst>
          </a:blip>
          <a:srcRect/>
          <a:stretch/>
        </p:blipFill>
        <p:spPr>
          <a:xfrm>
            <a:off x="5265958" y="4293333"/>
            <a:ext cx="411480" cy="411480"/>
          </a:xfrm>
          <a:prstGeom prst="rect">
            <a:avLst/>
          </a:prstGeom>
        </p:spPr>
      </p:pic>
      <p:pic>
        <p:nvPicPr>
          <p:cNvPr id="214" name="Graphic 213" descr="laptop (blank)">
            <a:extLst>
              <a:ext uri="{FF2B5EF4-FFF2-40B4-BE49-F238E27FC236}">
                <a16:creationId xmlns:a16="http://schemas.microsoft.com/office/drawing/2014/main" id="{F93B3C11-C51A-D9CC-D2AC-891E8B4472C6}"/>
              </a:ext>
            </a:extLst>
          </p:cNvPr>
          <p:cNvPicPr>
            <a:picLocks noChangeAspect="1"/>
          </p:cNvPicPr>
          <p:nvPr userDrawn="1"/>
        </p:nvPicPr>
        <p:blipFill>
          <a:blip r:embed="rId264">
            <a:extLst>
              <a:ext uri="{96DAC541-7B7A-43D3-8B79-37D633B846F1}">
                <asvg:svgBlip xmlns:asvg="http://schemas.microsoft.com/office/drawing/2016/SVG/main" r:embed="rId265"/>
              </a:ext>
            </a:extLst>
          </a:blip>
          <a:srcRect/>
          <a:stretch/>
        </p:blipFill>
        <p:spPr>
          <a:xfrm>
            <a:off x="7352870" y="4293333"/>
            <a:ext cx="411480" cy="411480"/>
          </a:xfrm>
          <a:prstGeom prst="rect">
            <a:avLst/>
          </a:prstGeom>
        </p:spPr>
      </p:pic>
      <p:pic>
        <p:nvPicPr>
          <p:cNvPr id="215" name="Graphic 214" descr="tools">
            <a:extLst>
              <a:ext uri="{FF2B5EF4-FFF2-40B4-BE49-F238E27FC236}">
                <a16:creationId xmlns:a16="http://schemas.microsoft.com/office/drawing/2014/main" id="{FF1D475F-0E2D-C982-2F0B-CBB601FFCC5F}"/>
              </a:ext>
            </a:extLst>
          </p:cNvPr>
          <p:cNvPicPr>
            <a:picLocks noChangeAspect="1"/>
          </p:cNvPicPr>
          <p:nvPr userDrawn="1"/>
        </p:nvPicPr>
        <p:blipFill>
          <a:blip r:embed="rId266">
            <a:extLst>
              <a:ext uri="{96DAC541-7B7A-43D3-8B79-37D633B846F1}">
                <asvg:svgBlip xmlns:asvg="http://schemas.microsoft.com/office/drawing/2016/SVG/main" r:embed="rId267"/>
              </a:ext>
            </a:extLst>
          </a:blip>
          <a:stretch>
            <a:fillRect/>
          </a:stretch>
        </p:blipFill>
        <p:spPr>
          <a:xfrm>
            <a:off x="9439782" y="3161483"/>
            <a:ext cx="411480" cy="411480"/>
          </a:xfrm>
          <a:prstGeom prst="rect">
            <a:avLst/>
          </a:prstGeom>
        </p:spPr>
      </p:pic>
    </p:spTree>
    <p:extLst>
      <p:ext uri="{BB962C8B-B14F-4D97-AF65-F5344CB8AC3E}">
        <p14:creationId xmlns:p14="http://schemas.microsoft.com/office/powerpoint/2010/main" val="118272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Image B">
    <p:bg>
      <p:bgPr>
        <a:solidFill>
          <a:srgbClr val="EDECF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A0366-5A10-9B8D-9B1C-E1DF4ECED43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0ED8825-599B-5861-964C-C45D8CAE373C}"/>
              </a:ext>
              <a:ext uri="{C183D7F6-B498-43B3-948B-1728B52AA6E4}">
                <adec:decorative xmlns:adec="http://schemas.microsoft.com/office/drawing/2017/decorative" val="1"/>
              </a:ext>
            </a:extLst>
          </p:cNvPr>
          <p:cNvSpPr/>
          <p:nvPr userDrawn="1"/>
        </p:nvSpPr>
        <p:spPr>
          <a:xfrm>
            <a:off x="-1" y="0"/>
            <a:ext cx="7301345" cy="6858000"/>
          </a:xfrm>
          <a:prstGeom prst="rect">
            <a:avLst/>
          </a:prstGeom>
          <a:gradFill>
            <a:gsLst>
              <a:gs pos="0">
                <a:schemeClr val="bg1">
                  <a:alpha val="88000"/>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7" name="Pearson Logo" descr="Pearson Logo">
            <a:extLst>
              <a:ext uri="{FF2B5EF4-FFF2-40B4-BE49-F238E27FC236}">
                <a16:creationId xmlns:a16="http://schemas.microsoft.com/office/drawing/2014/main" id="{9F7F9665-0C51-202E-37DE-BB40E23C5921}"/>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1504816626"/>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55440" y="548641"/>
            <a:ext cx="3197132" cy="61119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53666" y="543805"/>
            <a:ext cx="3276259" cy="5486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55440" y="1415500"/>
            <a:ext cx="3197132" cy="45006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53666" y="1410665"/>
            <a:ext cx="3276259" cy="5129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55440" y="2121230"/>
            <a:ext cx="3197132" cy="66023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53667" y="2116395"/>
            <a:ext cx="329327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cxnSp>
        <p:nvCxnSpPr>
          <p:cNvPr id="7" name="Straight Connector 6">
            <a:extLst>
              <a:ext uri="{FF2B5EF4-FFF2-40B4-BE49-F238E27FC236}">
                <a16:creationId xmlns:a16="http://schemas.microsoft.com/office/drawing/2014/main" id="{30474C75-01C3-74C9-237B-D90741710EE9}"/>
              </a:ext>
              <a:ext uri="{C183D7F6-B498-43B3-948B-1728B52AA6E4}">
                <adec:decorative xmlns:adec="http://schemas.microsoft.com/office/drawing/2017/decorative" val="1"/>
              </a:ext>
            </a:extLst>
          </p:cNvPr>
          <p:cNvCxnSpPr>
            <a:cxnSpLocks/>
          </p:cNvCxnSpPr>
          <p:nvPr userDrawn="1"/>
        </p:nvCxnSpPr>
        <p:spPr bwMode="gray">
          <a:xfrm>
            <a:off x="4155440" y="130464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5413C8B-CC3F-FE7A-CA92-11CAD6362CC6}"/>
              </a:ext>
              <a:ext uri="{C183D7F6-B498-43B3-948B-1728B52AA6E4}">
                <adec:decorative xmlns:adec="http://schemas.microsoft.com/office/drawing/2017/decorative" val="1"/>
              </a:ext>
            </a:extLst>
          </p:cNvPr>
          <p:cNvCxnSpPr>
            <a:cxnSpLocks/>
          </p:cNvCxnSpPr>
          <p:nvPr userDrawn="1"/>
        </p:nvCxnSpPr>
        <p:spPr bwMode="gray">
          <a:xfrm>
            <a:off x="4155440" y="201037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79A09BC9-7FEE-F651-8565-44AEA9FF7B17}"/>
              </a:ext>
              <a:ext uri="{C183D7F6-B498-43B3-948B-1728B52AA6E4}">
                <adec:decorative xmlns:adec="http://schemas.microsoft.com/office/drawing/2017/decorative" val="1"/>
              </a:ext>
            </a:extLst>
          </p:cNvPr>
          <p:cNvCxnSpPr>
            <a:cxnSpLocks/>
          </p:cNvCxnSpPr>
          <p:nvPr userDrawn="1"/>
        </p:nvCxnSpPr>
        <p:spPr bwMode="gray">
          <a:xfrm>
            <a:off x="4155440" y="3871991"/>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53667" y="2924271"/>
            <a:ext cx="3276258"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a:solidFill>
                  <a:srgbClr val="0D004D"/>
                </a:solidFill>
                <a:latin typeface="Plus Jakarta Sans Medium" panose="020B0604030504040204"/>
              </a:rPr>
            </a:br>
            <a:r>
              <a:rPr lang="en-US" sz="1050" noProof="0">
                <a:solidFill>
                  <a:srgbClr val="0D004D"/>
                </a:solidFill>
                <a:latin typeface="Plus Jakarta Sans Medium" panose="020B0604030504040204"/>
              </a:rPr>
              <a:t>set alt text for images, etc.</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7807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42660" y="13669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40887" y="13620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42660" y="2450644"/>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40887" y="2445809"/>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42660" y="3534377"/>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40887" y="3529542"/>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sp>
        <p:nvSpPr>
          <p:cNvPr id="189" name="Subhead 4">
            <a:extLst>
              <a:ext uri="{FF2B5EF4-FFF2-40B4-BE49-F238E27FC236}">
                <a16:creationId xmlns:a16="http://schemas.microsoft.com/office/drawing/2014/main" id="{0C14AB4A-7B8A-929A-D582-24897BC62CBE}"/>
              </a:ext>
            </a:extLst>
          </p:cNvPr>
          <p:cNvSpPr txBox="1">
            <a:spLocks/>
          </p:cNvSpPr>
          <p:nvPr userDrawn="1"/>
        </p:nvSpPr>
        <p:spPr bwMode="gray">
          <a:xfrm>
            <a:off x="4142660" y="46181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Reach more audience,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make it more accessible!</a:t>
            </a:r>
          </a:p>
        </p:txBody>
      </p: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40887" y="46132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a:solidFill>
                  <a:srgbClr val="0D004D"/>
                </a:solidFill>
                <a:latin typeface="Plus Jakarta Sans Medium" panose="020B0604030504040204"/>
              </a:rPr>
            </a:br>
            <a:r>
              <a:rPr lang="en-US" sz="1050" noProof="0">
                <a:solidFill>
                  <a:srgbClr val="0D004D"/>
                </a:solidFill>
                <a:latin typeface="Plus Jakarta Sans Medium" panose="020B0604030504040204"/>
              </a:rPr>
              <a:t>set alt text for images, etc.</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cxnSp>
        <p:nvCxnSpPr>
          <p:cNvPr id="16" name="Straight Connector 15">
            <a:extLst>
              <a:ext uri="{FF2B5EF4-FFF2-40B4-BE49-F238E27FC236}">
                <a16:creationId xmlns:a16="http://schemas.microsoft.com/office/drawing/2014/main" id="{27A96B58-CA17-E5BF-9564-FDEAE0E01C43}"/>
              </a:ext>
              <a:ext uri="{C183D7F6-B498-43B3-948B-1728B52AA6E4}">
                <adec:decorative xmlns:adec="http://schemas.microsoft.com/office/drawing/2017/decorative" val="1"/>
              </a:ext>
            </a:extLst>
          </p:cNvPr>
          <p:cNvCxnSpPr>
            <a:cxnSpLocks/>
          </p:cNvCxnSpPr>
          <p:nvPr userDrawn="1"/>
        </p:nvCxnSpPr>
        <p:spPr bwMode="gray">
          <a:xfrm>
            <a:off x="4068293" y="2254586"/>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1F2CA21-9604-4A61-D0D7-39302E45F319}"/>
              </a:ext>
              <a:ext uri="{C183D7F6-B498-43B3-948B-1728B52AA6E4}">
                <adec:decorative xmlns:adec="http://schemas.microsoft.com/office/drawing/2017/decorative" val="1"/>
              </a:ext>
            </a:extLst>
          </p:cNvPr>
          <p:cNvCxnSpPr>
            <a:cxnSpLocks/>
          </p:cNvCxnSpPr>
          <p:nvPr userDrawn="1"/>
        </p:nvCxnSpPr>
        <p:spPr bwMode="gray">
          <a:xfrm>
            <a:off x="4068293" y="3309791"/>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84A6ADC-D61E-6253-C621-9038C90E14E5}"/>
              </a:ext>
              <a:ext uri="{C183D7F6-B498-43B3-948B-1728B52AA6E4}">
                <adec:decorative xmlns:adec="http://schemas.microsoft.com/office/drawing/2017/decorative" val="1"/>
              </a:ext>
            </a:extLst>
          </p:cNvPr>
          <p:cNvCxnSpPr>
            <a:cxnSpLocks/>
          </p:cNvCxnSpPr>
          <p:nvPr userDrawn="1"/>
        </p:nvCxnSpPr>
        <p:spPr bwMode="gray">
          <a:xfrm>
            <a:off x="4068293" y="4412625"/>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27870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dirty="0"/>
              <a:t>Here are some </a:t>
            </a:r>
            <a:r>
              <a:rPr lang="en-US" b="1" noProof="0" dirty="0"/>
              <a:t>technical best practices </a:t>
            </a:r>
            <a:r>
              <a:rPr lang="en-US" b="0" noProof="0" dirty="0"/>
              <a:t>when setting up your PowerPoint document </a:t>
            </a:r>
            <a:r>
              <a:rPr lang="en-GB" dirty="0"/>
              <a:t>on Windows and Mac (via desktop apps)</a:t>
            </a:r>
            <a:r>
              <a:rPr lang="en-US" b="0" noProof="0" dirty="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‹N›</a:t>
            </a:fld>
            <a:endParaRPr lang="en-US" noProof="0"/>
          </a:p>
        </p:txBody>
      </p:sp>
      <p:sp>
        <p:nvSpPr>
          <p:cNvPr id="41" name="Subhead 1">
            <a:extLst>
              <a:ext uri="{FF2B5EF4-FFF2-40B4-BE49-F238E27FC236}">
                <a16:creationId xmlns:a16="http://schemas.microsoft.com/office/drawing/2014/main" id="{C3E77E8E-B3FE-F345-9673-AF4A3014054B}"/>
              </a:ext>
            </a:extLst>
          </p:cNvPr>
          <p:cNvSpPr txBox="1">
            <a:spLocks/>
          </p:cNvSpPr>
          <p:nvPr userDrawn="1"/>
        </p:nvSpPr>
        <p:spPr bwMode="gray">
          <a:xfrm>
            <a:off x="3833527" y="356798"/>
            <a:ext cx="3197132"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dirty="0">
                <a:solidFill>
                  <a:srgbClr val="0D004D"/>
                </a:solidFill>
                <a:latin typeface="Plus Jakarta Sans" panose="020B0604030504040204"/>
              </a:rPr>
              <a:t>Reducing file size</a:t>
            </a:r>
          </a:p>
        </p:txBody>
      </p:sp>
      <p:sp>
        <p:nvSpPr>
          <p:cNvPr id="42" name="Text 1">
            <a:extLst>
              <a:ext uri="{FF2B5EF4-FFF2-40B4-BE49-F238E27FC236}">
                <a16:creationId xmlns:a16="http://schemas.microsoft.com/office/drawing/2014/main" id="{2591F121-BEAD-8A15-7931-EE9CBF7C0DBA}"/>
              </a:ext>
            </a:extLst>
          </p:cNvPr>
          <p:cNvSpPr txBox="1">
            <a:spLocks/>
          </p:cNvSpPr>
          <p:nvPr userDrawn="1"/>
        </p:nvSpPr>
        <p:spPr bwMode="gray">
          <a:xfrm>
            <a:off x="7740886" y="351963"/>
            <a:ext cx="3599559" cy="2930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b="1" noProof="0" dirty="0">
                <a:solidFill>
                  <a:srgbClr val="0D004D"/>
                </a:solidFill>
                <a:latin typeface="Plus Jakarta Sans Medium" panose="020B0604030504040204"/>
              </a:rPr>
              <a:t>Optimize your file size at 150ppi </a:t>
            </a:r>
            <a:r>
              <a:rPr lang="en-US" sz="1050" noProof="0" dirty="0">
                <a:solidFill>
                  <a:srgbClr val="0D004D"/>
                </a:solidFill>
                <a:latin typeface="Plus Jakarta Sans Medium" panose="020B0604030504040204"/>
              </a:rPr>
              <a:t>by compressing pictures for general use.</a:t>
            </a:r>
          </a:p>
        </p:txBody>
      </p:sp>
      <p:cxnSp>
        <p:nvCxnSpPr>
          <p:cNvPr id="43" name="Straight Connector 42">
            <a:extLst>
              <a:ext uri="{FF2B5EF4-FFF2-40B4-BE49-F238E27FC236}">
                <a16:creationId xmlns:a16="http://schemas.microsoft.com/office/drawing/2014/main" id="{AE2D4693-3FCB-CFF2-048A-7A7D79ACD81D}"/>
              </a:ext>
              <a:ext uri="{C183D7F6-B498-43B3-948B-1728B52AA6E4}">
                <adec:decorative xmlns:adec="http://schemas.microsoft.com/office/drawing/2017/decorative" val="1"/>
              </a:ext>
            </a:extLst>
          </p:cNvPr>
          <p:cNvCxnSpPr>
            <a:cxnSpLocks/>
          </p:cNvCxnSpPr>
          <p:nvPr userDrawn="1"/>
        </p:nvCxnSpPr>
        <p:spPr bwMode="gray">
          <a:xfrm>
            <a:off x="3833527" y="3039391"/>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4" name="Subhead 3">
            <a:extLst>
              <a:ext uri="{FF2B5EF4-FFF2-40B4-BE49-F238E27FC236}">
                <a16:creationId xmlns:a16="http://schemas.microsoft.com/office/drawing/2014/main" id="{ECEB1FB4-C4FF-DD57-1582-B4011D638A3C}"/>
              </a:ext>
            </a:extLst>
          </p:cNvPr>
          <p:cNvSpPr txBox="1">
            <a:spLocks/>
          </p:cNvSpPr>
          <p:nvPr userDrawn="1"/>
        </p:nvSpPr>
        <p:spPr bwMode="gray">
          <a:xfrm>
            <a:off x="3833527" y="3161065"/>
            <a:ext cx="3197132"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Embedding fonts </a:t>
            </a:r>
          </a:p>
        </p:txBody>
      </p:sp>
      <p:sp>
        <p:nvSpPr>
          <p:cNvPr id="45" name="Text 3">
            <a:extLst>
              <a:ext uri="{FF2B5EF4-FFF2-40B4-BE49-F238E27FC236}">
                <a16:creationId xmlns:a16="http://schemas.microsoft.com/office/drawing/2014/main" id="{860D7D49-3009-419A-E943-8CC83EDD9738}"/>
              </a:ext>
            </a:extLst>
          </p:cNvPr>
          <p:cNvSpPr txBox="1">
            <a:spLocks/>
          </p:cNvSpPr>
          <p:nvPr userDrawn="1"/>
        </p:nvSpPr>
        <p:spPr bwMode="gray">
          <a:xfrm>
            <a:off x="7740886" y="3156230"/>
            <a:ext cx="3459797" cy="41828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b="0" i="0">
                <a:solidFill>
                  <a:srgbClr val="0D004D"/>
                </a:solidFill>
                <a:latin typeface="Plus Jakarta Sans Medium" pitchFamily="2" charset="77"/>
                <a:cs typeface="Plus Jakarta Sans Medium" pitchFamily="2" charset="77"/>
              </a:rPr>
              <a:t>It is important to </a:t>
            </a:r>
            <a:r>
              <a:rPr lang="en-US" sz="1050" b="1" i="0">
                <a:solidFill>
                  <a:srgbClr val="0D004D"/>
                </a:solidFill>
                <a:latin typeface="Plus Jakarta Sans Medium" pitchFamily="2" charset="77"/>
                <a:cs typeface="Plus Jakarta Sans Medium" pitchFamily="2" charset="77"/>
              </a:rPr>
              <a:t>embed all characters in the file</a:t>
            </a:r>
            <a:r>
              <a:rPr lang="en-US" sz="1050" b="0" i="0">
                <a:solidFill>
                  <a:srgbClr val="0D004D"/>
                </a:solidFill>
                <a:latin typeface="Plus Jakarta Sans Medium" pitchFamily="2" charset="77"/>
                <a:cs typeface="Plus Jakarta Sans Medium" pitchFamily="2" charset="77"/>
              </a:rPr>
              <a:t> to ensure other people can edit when collaborating.</a:t>
            </a:r>
            <a:endParaRPr lang="en-US" sz="1050" b="0" i="0" noProof="0">
              <a:solidFill>
                <a:srgbClr val="0D004D"/>
              </a:solidFill>
              <a:latin typeface="Plus Jakarta Sans Medium" pitchFamily="2" charset="77"/>
              <a:cs typeface="Plus Jakarta Sans Medium" pitchFamily="2" charset="77"/>
            </a:endParaRPr>
          </a:p>
        </p:txBody>
      </p:sp>
      <p:sp>
        <p:nvSpPr>
          <p:cNvPr id="46" name="Subhead 4">
            <a:extLst>
              <a:ext uri="{FF2B5EF4-FFF2-40B4-BE49-F238E27FC236}">
                <a16:creationId xmlns:a16="http://schemas.microsoft.com/office/drawing/2014/main" id="{0993F78B-C72D-39E6-D976-E51A740E7528}"/>
              </a:ext>
            </a:extLst>
          </p:cNvPr>
          <p:cNvSpPr txBox="1">
            <a:spLocks/>
          </p:cNvSpPr>
          <p:nvPr userDrawn="1"/>
        </p:nvSpPr>
        <p:spPr bwMode="gray">
          <a:xfrm>
            <a:off x="4702176" y="3919378"/>
            <a:ext cx="3197132" cy="2282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endParaRPr lang="en-US" sz="1400" b="1" noProof="0">
              <a:solidFill>
                <a:srgbClr val="0D004D"/>
              </a:solidFill>
              <a:latin typeface="Plus Jakarta Sans" panose="020B0604030504040204"/>
            </a:endParaRPr>
          </a:p>
        </p:txBody>
      </p:sp>
      <p:grpSp>
        <p:nvGrpSpPr>
          <p:cNvPr id="47" name="Group 46">
            <a:extLst>
              <a:ext uri="{FF2B5EF4-FFF2-40B4-BE49-F238E27FC236}">
                <a16:creationId xmlns:a16="http://schemas.microsoft.com/office/drawing/2014/main" id="{7B53222B-3F6A-6856-D636-3FFA492A8BA0}"/>
              </a:ext>
            </a:extLst>
          </p:cNvPr>
          <p:cNvGrpSpPr/>
          <p:nvPr userDrawn="1"/>
        </p:nvGrpSpPr>
        <p:grpSpPr>
          <a:xfrm>
            <a:off x="7543799" y="3888136"/>
            <a:ext cx="3511092" cy="2251733"/>
            <a:chOff x="3582618" y="1713847"/>
            <a:chExt cx="3931365" cy="2586327"/>
          </a:xfrm>
        </p:grpSpPr>
        <p:sp>
          <p:nvSpPr>
            <p:cNvPr id="48" name="Rounded Rectangle 47">
              <a:extLst>
                <a:ext uri="{FF2B5EF4-FFF2-40B4-BE49-F238E27FC236}">
                  <a16:creationId xmlns:a16="http://schemas.microsoft.com/office/drawing/2014/main" id="{E8FC13F9-CF3E-C7DF-ACD5-A2C1F5010D27}"/>
                </a:ext>
              </a:extLst>
            </p:cNvPr>
            <p:cNvSpPr/>
            <p:nvPr/>
          </p:nvSpPr>
          <p:spPr>
            <a:xfrm>
              <a:off x="3768898" y="1713847"/>
              <a:ext cx="3745085" cy="2458630"/>
            </a:xfrm>
            <a:prstGeom prst="roundRect">
              <a:avLst>
                <a:gd name="adj" fmla="val 4268"/>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069A47-18E4-AE4A-81AC-2C8041DAA7AE}"/>
                </a:ext>
              </a:extLst>
            </p:cNvPr>
            <p:cNvSpPr/>
            <p:nvPr/>
          </p:nvSpPr>
          <p:spPr>
            <a:xfrm>
              <a:off x="3582618" y="3207051"/>
              <a:ext cx="2314437" cy="1093123"/>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 3">
            <a:extLst>
              <a:ext uri="{FF2B5EF4-FFF2-40B4-BE49-F238E27FC236}">
                <a16:creationId xmlns:a16="http://schemas.microsoft.com/office/drawing/2014/main" id="{B8ECD3F6-36DE-0D3B-8CBE-2A2882247B29}"/>
              </a:ext>
            </a:extLst>
          </p:cNvPr>
          <p:cNvSpPr txBox="1">
            <a:spLocks/>
          </p:cNvSpPr>
          <p:nvPr userDrawn="1"/>
        </p:nvSpPr>
        <p:spPr bwMode="gray">
          <a:xfrm>
            <a:off x="7740886" y="3653541"/>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Preferences&gt;Save </a:t>
            </a:r>
          </a:p>
        </p:txBody>
      </p:sp>
      <p:grpSp>
        <p:nvGrpSpPr>
          <p:cNvPr id="51" name="Group 50">
            <a:extLst>
              <a:ext uri="{FF2B5EF4-FFF2-40B4-BE49-F238E27FC236}">
                <a16:creationId xmlns:a16="http://schemas.microsoft.com/office/drawing/2014/main" id="{47BCD1C9-CAE7-8FFA-000A-15256BAA9533}"/>
              </a:ext>
            </a:extLst>
          </p:cNvPr>
          <p:cNvGrpSpPr/>
          <p:nvPr userDrawn="1"/>
        </p:nvGrpSpPr>
        <p:grpSpPr>
          <a:xfrm>
            <a:off x="7759153" y="1080885"/>
            <a:ext cx="2698985" cy="1772969"/>
            <a:chOff x="3835357" y="1801921"/>
            <a:chExt cx="3678624" cy="2370555"/>
          </a:xfrm>
        </p:grpSpPr>
        <p:sp>
          <p:nvSpPr>
            <p:cNvPr id="52" name="Rounded Rectangle 51">
              <a:extLst>
                <a:ext uri="{FF2B5EF4-FFF2-40B4-BE49-F238E27FC236}">
                  <a16:creationId xmlns:a16="http://schemas.microsoft.com/office/drawing/2014/main" id="{DDF31601-8C98-75D0-4B0D-5C783EAC5ADE}"/>
                </a:ext>
              </a:extLst>
            </p:cNvPr>
            <p:cNvSpPr/>
            <p:nvPr/>
          </p:nvSpPr>
          <p:spPr>
            <a:xfrm>
              <a:off x="3835357" y="1801921"/>
              <a:ext cx="3678624" cy="2370555"/>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5E6ED0C-CE32-307E-F962-19BDA02FF56D}"/>
                </a:ext>
              </a:extLst>
            </p:cNvPr>
            <p:cNvSpPr/>
            <p:nvPr/>
          </p:nvSpPr>
          <p:spPr>
            <a:xfrm>
              <a:off x="4869057" y="2370644"/>
              <a:ext cx="2459448" cy="87142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 3">
            <a:extLst>
              <a:ext uri="{FF2B5EF4-FFF2-40B4-BE49-F238E27FC236}">
                <a16:creationId xmlns:a16="http://schemas.microsoft.com/office/drawing/2014/main" id="{75E6D4D5-2146-59A3-0503-5009F56F6FFD}"/>
              </a:ext>
            </a:extLst>
          </p:cNvPr>
          <p:cNvSpPr txBox="1">
            <a:spLocks/>
          </p:cNvSpPr>
          <p:nvPr userDrawn="1"/>
        </p:nvSpPr>
        <p:spPr bwMode="gray">
          <a:xfrm>
            <a:off x="3833527" y="3653541"/>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File&gt;Options&gt;Save</a:t>
            </a:r>
          </a:p>
        </p:txBody>
      </p:sp>
      <p:grpSp>
        <p:nvGrpSpPr>
          <p:cNvPr id="2" name="Group 1">
            <a:extLst>
              <a:ext uri="{FF2B5EF4-FFF2-40B4-BE49-F238E27FC236}">
                <a16:creationId xmlns:a16="http://schemas.microsoft.com/office/drawing/2014/main" id="{0686BAFC-6D08-6F98-A453-5015392A70D2}"/>
              </a:ext>
            </a:extLst>
          </p:cNvPr>
          <p:cNvGrpSpPr/>
          <p:nvPr userDrawn="1"/>
        </p:nvGrpSpPr>
        <p:grpSpPr>
          <a:xfrm>
            <a:off x="3833527" y="3888136"/>
            <a:ext cx="3150026" cy="2558741"/>
            <a:chOff x="4142659" y="3888136"/>
            <a:chExt cx="3150026" cy="2558741"/>
          </a:xfrm>
        </p:grpSpPr>
        <p:sp>
          <p:nvSpPr>
            <p:cNvPr id="54" name="Rounded Rectangle 53">
              <a:extLst>
                <a:ext uri="{FF2B5EF4-FFF2-40B4-BE49-F238E27FC236}">
                  <a16:creationId xmlns:a16="http://schemas.microsoft.com/office/drawing/2014/main" id="{31748332-7F6B-A3AB-8BA4-63D85820AA87}"/>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329B9E-8AAB-F994-479D-AB7CE3402205}"/>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3">
            <a:extLst>
              <a:ext uri="{FF2B5EF4-FFF2-40B4-BE49-F238E27FC236}">
                <a16:creationId xmlns:a16="http://schemas.microsoft.com/office/drawing/2014/main" id="{067281E4-E04D-C790-A5FB-6981FF31721E}"/>
              </a:ext>
            </a:extLst>
          </p:cNvPr>
          <p:cNvSpPr txBox="1">
            <a:spLocks/>
          </p:cNvSpPr>
          <p:nvPr userDrawn="1"/>
        </p:nvSpPr>
        <p:spPr bwMode="gray">
          <a:xfrm>
            <a:off x="7740886" y="855184"/>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File&gt;Compress Pictures </a:t>
            </a:r>
          </a:p>
        </p:txBody>
      </p:sp>
      <p:sp>
        <p:nvSpPr>
          <p:cNvPr id="58" name="Text 3">
            <a:extLst>
              <a:ext uri="{FF2B5EF4-FFF2-40B4-BE49-F238E27FC236}">
                <a16:creationId xmlns:a16="http://schemas.microsoft.com/office/drawing/2014/main" id="{8E7A0297-2195-BD58-E3E3-DE5B94035BB1}"/>
              </a:ext>
            </a:extLst>
          </p:cNvPr>
          <p:cNvSpPr txBox="1">
            <a:spLocks/>
          </p:cNvSpPr>
          <p:nvPr userDrawn="1"/>
        </p:nvSpPr>
        <p:spPr bwMode="gray">
          <a:xfrm>
            <a:off x="3833527" y="855184"/>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Picture Format&gt;Compress Pictures</a:t>
            </a:r>
          </a:p>
        </p:txBody>
      </p:sp>
      <p:grpSp>
        <p:nvGrpSpPr>
          <p:cNvPr id="3" name="Group 2">
            <a:extLst>
              <a:ext uri="{FF2B5EF4-FFF2-40B4-BE49-F238E27FC236}">
                <a16:creationId xmlns:a16="http://schemas.microsoft.com/office/drawing/2014/main" id="{DD3016CC-8BF0-4A55-2516-E94C026D858D}"/>
              </a:ext>
            </a:extLst>
          </p:cNvPr>
          <p:cNvGrpSpPr/>
          <p:nvPr userDrawn="1"/>
        </p:nvGrpSpPr>
        <p:grpSpPr>
          <a:xfrm>
            <a:off x="4002305" y="1086094"/>
            <a:ext cx="2397765" cy="1673095"/>
            <a:chOff x="4002305" y="1086094"/>
            <a:chExt cx="2397765" cy="1673095"/>
          </a:xfrm>
        </p:grpSpPr>
        <p:sp>
          <p:nvSpPr>
            <p:cNvPr id="59" name="Rounded Rectangle 58">
              <a:extLst>
                <a:ext uri="{FF2B5EF4-FFF2-40B4-BE49-F238E27FC236}">
                  <a16:creationId xmlns:a16="http://schemas.microsoft.com/office/drawing/2014/main" id="{301E599F-C7F2-BFD9-5C17-8E8DA904336C}"/>
                </a:ext>
              </a:extLst>
            </p:cNvPr>
            <p:cNvSpPr/>
            <p:nvPr userDrawn="1"/>
          </p:nvSpPr>
          <p:spPr>
            <a:xfrm>
              <a:off x="4142659" y="1086094"/>
              <a:ext cx="2248641" cy="1673095"/>
            </a:xfrm>
            <a:prstGeom prst="roundRect">
              <a:avLst>
                <a:gd name="adj" fmla="val 1173"/>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7C067C-326D-C914-D36E-67894956D9FE}"/>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479660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dirty="0"/>
              <a:t>Here are some </a:t>
            </a:r>
            <a:r>
              <a:rPr lang="en-US" b="1" noProof="0" dirty="0"/>
              <a:t>technical best practices </a:t>
            </a:r>
            <a:r>
              <a:rPr lang="en-US" b="0" noProof="0" dirty="0"/>
              <a:t>when setting up your PowerPoint document </a:t>
            </a:r>
            <a:r>
              <a:rPr lang="en-GB" dirty="0"/>
              <a:t>on Windows and Mac (via desktop apps)</a:t>
            </a:r>
            <a:r>
              <a:rPr lang="en-US" b="0" noProof="0" dirty="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‹N›</a:t>
            </a:fld>
            <a:endParaRPr lang="en-US" noProof="0"/>
          </a:p>
        </p:txBody>
      </p:sp>
      <p:sp>
        <p:nvSpPr>
          <p:cNvPr id="41" name="Subhead 1">
            <a:extLst>
              <a:ext uri="{FF2B5EF4-FFF2-40B4-BE49-F238E27FC236}">
                <a16:creationId xmlns:a16="http://schemas.microsoft.com/office/drawing/2014/main" id="{C3E77E8E-B3FE-F345-9673-AF4A3014054B}"/>
              </a:ext>
            </a:extLst>
          </p:cNvPr>
          <p:cNvSpPr txBox="1">
            <a:spLocks/>
          </p:cNvSpPr>
          <p:nvPr userDrawn="1"/>
        </p:nvSpPr>
        <p:spPr bwMode="gray">
          <a:xfrm>
            <a:off x="3833525" y="356798"/>
            <a:ext cx="7808311"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dirty="0">
                <a:solidFill>
                  <a:srgbClr val="0D004D"/>
                </a:solidFill>
                <a:latin typeface="Plus Jakarta Sans" panose="020B0604030504040204"/>
              </a:rPr>
              <a:t>Reducing file size: </a:t>
            </a:r>
            <a:r>
              <a:rPr lang="en-US" sz="1400" b="1" noProof="0" dirty="0">
                <a:solidFill>
                  <a:srgbClr val="0D004D"/>
                </a:solidFill>
                <a:latin typeface="+mn-lt"/>
              </a:rPr>
              <a:t>Optimize your file size at 150ppi </a:t>
            </a:r>
            <a:r>
              <a:rPr lang="en-US" sz="1400" b="0" noProof="0" dirty="0">
                <a:solidFill>
                  <a:srgbClr val="0D004D"/>
                </a:solidFill>
                <a:latin typeface="+mn-lt"/>
              </a:rPr>
              <a:t>by compressing pictures for general use. </a:t>
            </a:r>
          </a:p>
        </p:txBody>
      </p:sp>
      <p:cxnSp>
        <p:nvCxnSpPr>
          <p:cNvPr id="43" name="Straight Connector 42">
            <a:extLst>
              <a:ext uri="{FF2B5EF4-FFF2-40B4-BE49-F238E27FC236}">
                <a16:creationId xmlns:a16="http://schemas.microsoft.com/office/drawing/2014/main" id="{AE2D4693-3FCB-CFF2-048A-7A7D79ACD81D}"/>
              </a:ext>
              <a:ext uri="{C183D7F6-B498-43B3-948B-1728B52AA6E4}">
                <adec:decorative xmlns:adec="http://schemas.microsoft.com/office/drawing/2017/decorative" val="1"/>
              </a:ext>
            </a:extLst>
          </p:cNvPr>
          <p:cNvCxnSpPr>
            <a:cxnSpLocks/>
          </p:cNvCxnSpPr>
          <p:nvPr userDrawn="1"/>
        </p:nvCxnSpPr>
        <p:spPr bwMode="gray">
          <a:xfrm>
            <a:off x="3833527" y="2944148"/>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4" name="Subhead 3">
            <a:extLst>
              <a:ext uri="{FF2B5EF4-FFF2-40B4-BE49-F238E27FC236}">
                <a16:creationId xmlns:a16="http://schemas.microsoft.com/office/drawing/2014/main" id="{ECEB1FB4-C4FF-DD57-1582-B4011D638A3C}"/>
              </a:ext>
            </a:extLst>
          </p:cNvPr>
          <p:cNvSpPr txBox="1">
            <a:spLocks/>
          </p:cNvSpPr>
          <p:nvPr userDrawn="1"/>
        </p:nvSpPr>
        <p:spPr bwMode="gray">
          <a:xfrm>
            <a:off x="3833526" y="3086539"/>
            <a:ext cx="7808309"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dirty="0">
                <a:solidFill>
                  <a:srgbClr val="0D004D"/>
                </a:solidFill>
                <a:latin typeface="Plus Jakarta Sans" panose="020B0604030504040204"/>
              </a:rPr>
              <a:t>Embedding fonts:</a:t>
            </a:r>
            <a:r>
              <a:rPr lang="en-US" sz="1400" b="0" noProof="0" dirty="0">
                <a:solidFill>
                  <a:srgbClr val="0D004D"/>
                </a:solidFill>
                <a:latin typeface="+mn-lt"/>
              </a:rPr>
              <a:t> </a:t>
            </a:r>
            <a:r>
              <a:rPr lang="en-US" sz="1400" b="1" i="0" noProof="0" dirty="0">
                <a:solidFill>
                  <a:srgbClr val="0D004D"/>
                </a:solidFill>
                <a:latin typeface="+mn-lt"/>
                <a:cs typeface="Plus Jakarta Sans Medium" pitchFamily="2" charset="77"/>
              </a:rPr>
              <a:t>Embed</a:t>
            </a:r>
            <a:r>
              <a:rPr lang="en-US" sz="1400" b="1" i="0" dirty="0">
                <a:solidFill>
                  <a:srgbClr val="0D004D"/>
                </a:solidFill>
                <a:latin typeface="+mn-lt"/>
                <a:cs typeface="Plus Jakarta Sans Medium" pitchFamily="2" charset="77"/>
              </a:rPr>
              <a:t> all characters</a:t>
            </a:r>
            <a:r>
              <a:rPr lang="en-US" sz="1400" b="0" i="0" dirty="0">
                <a:solidFill>
                  <a:srgbClr val="0D004D"/>
                </a:solidFill>
                <a:latin typeface="+mn-lt"/>
                <a:cs typeface="Plus Jakarta Sans Medium" pitchFamily="2" charset="77"/>
              </a:rPr>
              <a:t> in the file to ensure other people can edit when collaborating.</a:t>
            </a:r>
            <a:endParaRPr lang="en-US" sz="1400" b="0" i="0" noProof="0" dirty="0">
              <a:solidFill>
                <a:srgbClr val="0D004D"/>
              </a:solidFill>
              <a:latin typeface="+mn-lt"/>
              <a:cs typeface="Plus Jakarta Sans Medium" pitchFamily="2" charset="77"/>
            </a:endParaRPr>
          </a:p>
          <a:p>
            <a:pPr>
              <a:lnSpc>
                <a:spcPct val="100000"/>
              </a:lnSpc>
              <a:spcAft>
                <a:spcPts val="600"/>
              </a:spcAft>
              <a:defRPr/>
            </a:pPr>
            <a:r>
              <a:rPr lang="en-US" sz="1400" b="1" noProof="0" dirty="0">
                <a:solidFill>
                  <a:srgbClr val="0D004D"/>
                </a:solidFill>
                <a:latin typeface="Plus Jakarta Sans" panose="020B0604030504040204"/>
              </a:rPr>
              <a:t> </a:t>
            </a:r>
          </a:p>
        </p:txBody>
      </p:sp>
      <p:sp>
        <p:nvSpPr>
          <p:cNvPr id="46" name="Subhead 4">
            <a:extLst>
              <a:ext uri="{FF2B5EF4-FFF2-40B4-BE49-F238E27FC236}">
                <a16:creationId xmlns:a16="http://schemas.microsoft.com/office/drawing/2014/main" id="{0993F78B-C72D-39E6-D976-E51A740E7528}"/>
              </a:ext>
            </a:extLst>
          </p:cNvPr>
          <p:cNvSpPr txBox="1">
            <a:spLocks/>
          </p:cNvSpPr>
          <p:nvPr userDrawn="1"/>
        </p:nvSpPr>
        <p:spPr bwMode="gray">
          <a:xfrm>
            <a:off x="4702176" y="4017620"/>
            <a:ext cx="3197132" cy="2282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endParaRPr lang="en-US" sz="1400" b="1" noProof="0">
              <a:solidFill>
                <a:srgbClr val="0D004D"/>
              </a:solidFill>
              <a:latin typeface="Plus Jakarta Sans" panose="020B0604030504040204"/>
            </a:endParaRPr>
          </a:p>
        </p:txBody>
      </p:sp>
      <p:sp>
        <p:nvSpPr>
          <p:cNvPr id="48" name="Rounded Rectangle 47">
            <a:extLst>
              <a:ext uri="{FF2B5EF4-FFF2-40B4-BE49-F238E27FC236}">
                <a16:creationId xmlns:a16="http://schemas.microsoft.com/office/drawing/2014/main" id="{E8FC13F9-CF3E-C7DF-ACD5-A2C1F5010D27}"/>
              </a:ext>
            </a:extLst>
          </p:cNvPr>
          <p:cNvSpPr/>
          <p:nvPr/>
        </p:nvSpPr>
        <p:spPr>
          <a:xfrm>
            <a:off x="8111253" y="3936613"/>
            <a:ext cx="3344726" cy="2140556"/>
          </a:xfrm>
          <a:prstGeom prst="roundRect">
            <a:avLst>
              <a:gd name="adj" fmla="val 4268"/>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069A47-18E4-AE4A-81AC-2C8041DAA7AE}"/>
              </a:ext>
            </a:extLst>
          </p:cNvPr>
          <p:cNvSpPr/>
          <p:nvPr/>
        </p:nvSpPr>
        <p:spPr>
          <a:xfrm>
            <a:off x="7927514" y="5210207"/>
            <a:ext cx="2067018" cy="95170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3">
            <a:extLst>
              <a:ext uri="{FF2B5EF4-FFF2-40B4-BE49-F238E27FC236}">
                <a16:creationId xmlns:a16="http://schemas.microsoft.com/office/drawing/2014/main" id="{B8ECD3F6-36DE-0D3B-8CBE-2A2882247B29}"/>
              </a:ext>
            </a:extLst>
          </p:cNvPr>
          <p:cNvSpPr txBox="1">
            <a:spLocks/>
          </p:cNvSpPr>
          <p:nvPr userDrawn="1"/>
        </p:nvSpPr>
        <p:spPr bwMode="gray">
          <a:xfrm>
            <a:off x="8092986" y="3700416"/>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Mac: </a:t>
            </a:r>
            <a:r>
              <a:rPr lang="en-US" sz="1050" b="0" i="0" noProof="0" dirty="0">
                <a:solidFill>
                  <a:srgbClr val="0D004D"/>
                </a:solidFill>
                <a:latin typeface="Plus Jakarta Sans Medium" pitchFamily="2" charset="77"/>
                <a:cs typeface="Plus Jakarta Sans Medium" pitchFamily="2" charset="77"/>
              </a:rPr>
              <a:t>Preferences&gt;Save </a:t>
            </a:r>
          </a:p>
        </p:txBody>
      </p:sp>
      <p:sp>
        <p:nvSpPr>
          <p:cNvPr id="52" name="Rounded Rectangle 51">
            <a:extLst>
              <a:ext uri="{FF2B5EF4-FFF2-40B4-BE49-F238E27FC236}">
                <a16:creationId xmlns:a16="http://schemas.microsoft.com/office/drawing/2014/main" id="{DDF31601-8C98-75D0-4B0D-5C783EAC5ADE}"/>
              </a:ext>
            </a:extLst>
          </p:cNvPr>
          <p:cNvSpPr/>
          <p:nvPr/>
        </p:nvSpPr>
        <p:spPr>
          <a:xfrm>
            <a:off x="8111253" y="989158"/>
            <a:ext cx="2698985" cy="1772969"/>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5E6ED0C-CE32-307E-F962-19BDA02FF56D}"/>
              </a:ext>
            </a:extLst>
          </p:cNvPr>
          <p:cNvSpPr/>
          <p:nvPr/>
        </p:nvSpPr>
        <p:spPr>
          <a:xfrm>
            <a:off x="8869673" y="1414513"/>
            <a:ext cx="1804483" cy="65175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3">
            <a:extLst>
              <a:ext uri="{FF2B5EF4-FFF2-40B4-BE49-F238E27FC236}">
                <a16:creationId xmlns:a16="http://schemas.microsoft.com/office/drawing/2014/main" id="{75E6D4D5-2146-59A3-0503-5009F56F6FFD}"/>
              </a:ext>
            </a:extLst>
          </p:cNvPr>
          <p:cNvSpPr txBox="1">
            <a:spLocks/>
          </p:cNvSpPr>
          <p:nvPr userDrawn="1"/>
        </p:nvSpPr>
        <p:spPr bwMode="gray">
          <a:xfrm>
            <a:off x="4185627" y="3700416"/>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File&gt;Options&gt;Save</a:t>
            </a:r>
          </a:p>
        </p:txBody>
      </p:sp>
      <p:grpSp>
        <p:nvGrpSpPr>
          <p:cNvPr id="2" name="Group 1">
            <a:extLst>
              <a:ext uri="{FF2B5EF4-FFF2-40B4-BE49-F238E27FC236}">
                <a16:creationId xmlns:a16="http://schemas.microsoft.com/office/drawing/2014/main" id="{0686BAFC-6D08-6F98-A453-5015392A70D2}"/>
              </a:ext>
            </a:extLst>
          </p:cNvPr>
          <p:cNvGrpSpPr/>
          <p:nvPr userDrawn="1"/>
        </p:nvGrpSpPr>
        <p:grpSpPr>
          <a:xfrm>
            <a:off x="4185627" y="3936613"/>
            <a:ext cx="3150026" cy="2558741"/>
            <a:chOff x="4142659" y="3888136"/>
            <a:chExt cx="3150026" cy="2558741"/>
          </a:xfrm>
        </p:grpSpPr>
        <p:sp>
          <p:nvSpPr>
            <p:cNvPr id="54" name="Rounded Rectangle 53">
              <a:extLst>
                <a:ext uri="{FF2B5EF4-FFF2-40B4-BE49-F238E27FC236}">
                  <a16:creationId xmlns:a16="http://schemas.microsoft.com/office/drawing/2014/main" id="{31748332-7F6B-A3AB-8BA4-63D85820AA87}"/>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329B9E-8AAB-F994-479D-AB7CE3402205}"/>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3">
            <a:extLst>
              <a:ext uri="{FF2B5EF4-FFF2-40B4-BE49-F238E27FC236}">
                <a16:creationId xmlns:a16="http://schemas.microsoft.com/office/drawing/2014/main" id="{067281E4-E04D-C790-A5FB-6981FF31721E}"/>
              </a:ext>
            </a:extLst>
          </p:cNvPr>
          <p:cNvSpPr txBox="1">
            <a:spLocks/>
          </p:cNvSpPr>
          <p:nvPr userDrawn="1"/>
        </p:nvSpPr>
        <p:spPr bwMode="gray">
          <a:xfrm>
            <a:off x="8092986" y="739110"/>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Mac: </a:t>
            </a:r>
            <a:r>
              <a:rPr lang="en-US" sz="1050" b="0" i="0" noProof="0" dirty="0">
                <a:solidFill>
                  <a:srgbClr val="0D004D"/>
                </a:solidFill>
                <a:latin typeface="Plus Jakarta Sans Medium" pitchFamily="2" charset="77"/>
                <a:cs typeface="Plus Jakarta Sans Medium" pitchFamily="2" charset="77"/>
              </a:rPr>
              <a:t>File&gt;Compress Pictures </a:t>
            </a:r>
          </a:p>
        </p:txBody>
      </p:sp>
      <p:sp>
        <p:nvSpPr>
          <p:cNvPr id="58" name="Text 3">
            <a:extLst>
              <a:ext uri="{FF2B5EF4-FFF2-40B4-BE49-F238E27FC236}">
                <a16:creationId xmlns:a16="http://schemas.microsoft.com/office/drawing/2014/main" id="{8E7A0297-2195-BD58-E3E3-DE5B94035BB1}"/>
              </a:ext>
            </a:extLst>
          </p:cNvPr>
          <p:cNvSpPr txBox="1">
            <a:spLocks/>
          </p:cNvSpPr>
          <p:nvPr userDrawn="1"/>
        </p:nvSpPr>
        <p:spPr bwMode="gray">
          <a:xfrm>
            <a:off x="4185627" y="739110"/>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Picture Format&gt;Compress Pictures</a:t>
            </a:r>
          </a:p>
        </p:txBody>
      </p:sp>
      <p:grpSp>
        <p:nvGrpSpPr>
          <p:cNvPr id="3" name="Group 2">
            <a:extLst>
              <a:ext uri="{FF2B5EF4-FFF2-40B4-BE49-F238E27FC236}">
                <a16:creationId xmlns:a16="http://schemas.microsoft.com/office/drawing/2014/main" id="{DD3016CC-8BF0-4A55-2516-E94C026D858D}"/>
              </a:ext>
            </a:extLst>
          </p:cNvPr>
          <p:cNvGrpSpPr/>
          <p:nvPr userDrawn="1"/>
        </p:nvGrpSpPr>
        <p:grpSpPr>
          <a:xfrm>
            <a:off x="4049102" y="994367"/>
            <a:ext cx="2397765" cy="1673095"/>
            <a:chOff x="4002305" y="1086094"/>
            <a:chExt cx="2397765" cy="1673095"/>
          </a:xfrm>
        </p:grpSpPr>
        <p:sp>
          <p:nvSpPr>
            <p:cNvPr id="59" name="Rounded Rectangle 58">
              <a:extLst>
                <a:ext uri="{FF2B5EF4-FFF2-40B4-BE49-F238E27FC236}">
                  <a16:creationId xmlns:a16="http://schemas.microsoft.com/office/drawing/2014/main" id="{301E599F-C7F2-BFD9-5C17-8E8DA904336C}"/>
                </a:ext>
              </a:extLst>
            </p:cNvPr>
            <p:cNvSpPr/>
            <p:nvPr userDrawn="1"/>
          </p:nvSpPr>
          <p:spPr>
            <a:xfrm>
              <a:off x="4142659" y="1086094"/>
              <a:ext cx="2248641" cy="1673095"/>
            </a:xfrm>
            <a:prstGeom prst="roundRect">
              <a:avLst>
                <a:gd name="adj" fmla="val 1173"/>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7C067C-326D-C914-D36E-67894956D9FE}"/>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35498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How to export a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PPT to PDF</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75840"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GB" dirty="0"/>
              <a:t>Here's how to export a PPT to PDF with </a:t>
            </a:r>
            <a:r>
              <a:rPr lang="en-GB" b="1" dirty="0"/>
              <a:t>embedded fonts</a:t>
            </a:r>
            <a:r>
              <a:rPr lang="en-GB" dirty="0"/>
              <a:t> on Windows and Mac (via desktop apps).</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
        <p:nvSpPr>
          <p:cNvPr id="40" name="Text Placeholder 15">
            <a:extLst>
              <a:ext uri="{FF2B5EF4-FFF2-40B4-BE49-F238E27FC236}">
                <a16:creationId xmlns:a16="http://schemas.microsoft.com/office/drawing/2014/main" id="{074F03E6-15F5-7A12-C9A1-CC6BDFB3F0D2}"/>
              </a:ext>
            </a:extLst>
          </p:cNvPr>
          <p:cNvSpPr txBox="1">
            <a:spLocks/>
          </p:cNvSpPr>
          <p:nvPr userDrawn="1"/>
        </p:nvSpPr>
        <p:spPr bwMode="gray">
          <a:xfrm>
            <a:off x="835604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Mac</a:t>
            </a:r>
            <a:endParaRPr lang="en-US" sz="1400" noProof="1">
              <a:solidFill>
                <a:schemeClr val="tx2"/>
              </a:solidFill>
              <a:cs typeface="Plus Jakarta Sans Medium" pitchFamily="2" charset="0"/>
            </a:endParaRPr>
          </a:p>
        </p:txBody>
      </p:sp>
      <p:sp>
        <p:nvSpPr>
          <p:cNvPr id="42" name="Text Placeholder 15">
            <a:extLst>
              <a:ext uri="{FF2B5EF4-FFF2-40B4-BE49-F238E27FC236}">
                <a16:creationId xmlns:a16="http://schemas.microsoft.com/office/drawing/2014/main" id="{85F3D5DE-981E-6A3C-EDA8-5EB921A51F1F}"/>
              </a:ext>
            </a:extLst>
          </p:cNvPr>
          <p:cNvSpPr txBox="1">
            <a:spLocks/>
          </p:cNvSpPr>
          <p:nvPr userDrawn="1"/>
        </p:nvSpPr>
        <p:spPr bwMode="gray">
          <a:xfrm>
            <a:off x="383352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Windows</a:t>
            </a:r>
            <a:endParaRPr lang="en-US" sz="1400" noProof="1">
              <a:solidFill>
                <a:schemeClr val="tx2"/>
              </a:solidFill>
              <a:cs typeface="Plus Jakarta Sans Medium" pitchFamily="2" charset="0"/>
            </a:endParaRPr>
          </a:p>
        </p:txBody>
      </p:sp>
      <p:grpSp>
        <p:nvGrpSpPr>
          <p:cNvPr id="45" name="Group 44">
            <a:extLst>
              <a:ext uri="{FF2B5EF4-FFF2-40B4-BE49-F238E27FC236}">
                <a16:creationId xmlns:a16="http://schemas.microsoft.com/office/drawing/2014/main" id="{6BD3AEDA-3DA6-A01A-219D-D5BBE72DE279}"/>
              </a:ext>
            </a:extLst>
          </p:cNvPr>
          <p:cNvGrpSpPr/>
          <p:nvPr userDrawn="1"/>
        </p:nvGrpSpPr>
        <p:grpSpPr>
          <a:xfrm>
            <a:off x="8356047" y="3975800"/>
            <a:ext cx="3241400" cy="1979884"/>
            <a:chOff x="3767139" y="4414957"/>
            <a:chExt cx="3085530" cy="1884677"/>
          </a:xfrm>
        </p:grpSpPr>
        <p:sp>
          <p:nvSpPr>
            <p:cNvPr id="46" name="Rounded Rectangle 45">
              <a:extLst>
                <a:ext uri="{FF2B5EF4-FFF2-40B4-BE49-F238E27FC236}">
                  <a16:creationId xmlns:a16="http://schemas.microsoft.com/office/drawing/2014/main" id="{CAA9F0D5-AA21-B564-48CF-3616A4E7AB83}"/>
                </a:ext>
              </a:extLst>
            </p:cNvPr>
            <p:cNvSpPr/>
            <p:nvPr/>
          </p:nvSpPr>
          <p:spPr>
            <a:xfrm>
              <a:off x="3767139" y="4414957"/>
              <a:ext cx="3085530" cy="1884677"/>
            </a:xfrm>
            <a:prstGeom prst="roundRect">
              <a:avLst>
                <a:gd name="adj" fmla="val 5080"/>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31DF0A4-05F4-6271-22F6-A4949D7AFBA8}"/>
                </a:ext>
              </a:extLst>
            </p:cNvPr>
            <p:cNvSpPr/>
            <p:nvPr/>
          </p:nvSpPr>
          <p:spPr>
            <a:xfrm>
              <a:off x="4516510" y="5401500"/>
              <a:ext cx="1300639" cy="72544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CC6A89D4-1750-29E4-9F15-2C529B8969F5}"/>
              </a:ext>
            </a:extLst>
          </p:cNvPr>
          <p:cNvSpPr txBox="1"/>
          <p:nvPr userDrawn="1"/>
        </p:nvSpPr>
        <p:spPr>
          <a:xfrm>
            <a:off x="8293815" y="893132"/>
            <a:ext cx="3286539"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File&gt;Export</a:t>
            </a:r>
          </a:p>
        </p:txBody>
      </p:sp>
      <p:sp>
        <p:nvSpPr>
          <p:cNvPr id="49" name="Rounded Rectangle 48">
            <a:extLst>
              <a:ext uri="{FF2B5EF4-FFF2-40B4-BE49-F238E27FC236}">
                <a16:creationId xmlns:a16="http://schemas.microsoft.com/office/drawing/2014/main" id="{7009435D-BA0B-3C1C-0A8C-827EE240C487}"/>
              </a:ext>
            </a:extLst>
          </p:cNvPr>
          <p:cNvSpPr/>
          <p:nvPr userDrawn="1"/>
        </p:nvSpPr>
        <p:spPr>
          <a:xfrm>
            <a:off x="8356048" y="1231185"/>
            <a:ext cx="2244958" cy="1825192"/>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F2623DC-0307-A2D0-D23C-25847BC86854}"/>
              </a:ext>
            </a:extLst>
          </p:cNvPr>
          <p:cNvSpPr/>
          <p:nvPr userDrawn="1"/>
        </p:nvSpPr>
        <p:spPr>
          <a:xfrm>
            <a:off x="8871855" y="2554516"/>
            <a:ext cx="971369" cy="307364"/>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CDD83D16-DC7B-B2AA-FAC2-348B98A902F4}"/>
              </a:ext>
            </a:extLst>
          </p:cNvPr>
          <p:cNvSpPr txBox="1"/>
          <p:nvPr userDrawn="1"/>
        </p:nvSpPr>
        <p:spPr>
          <a:xfrm>
            <a:off x="8293816" y="3428571"/>
            <a:ext cx="2775240" cy="461665"/>
          </a:xfrm>
          <a:prstGeom prst="rect">
            <a:avLst/>
          </a:prstGeom>
          <a:noFill/>
        </p:spPr>
        <p:txBody>
          <a:bodyPr wrap="square">
            <a:spAutoFit/>
          </a:bodyPr>
          <a:lstStyle/>
          <a:p>
            <a:pPr>
              <a:spcAft>
                <a:spcPts val="500"/>
              </a:spcAft>
            </a:pPr>
            <a:r>
              <a:rPr lang="en-GB" sz="1200" b="1">
                <a:solidFill>
                  <a:srgbClr val="0C004C"/>
                </a:solidFill>
              </a:rPr>
              <a:t>2. </a:t>
            </a:r>
            <a:r>
              <a:rPr lang="en-GB" sz="1200">
                <a:solidFill>
                  <a:srgbClr val="0C004C"/>
                </a:solidFill>
              </a:rPr>
              <a:t>Select PDF for File Format and ’</a:t>
            </a:r>
            <a:r>
              <a:rPr lang="en-GB" sz="1200" b="1">
                <a:solidFill>
                  <a:srgbClr val="0C004C"/>
                </a:solidFill>
              </a:rPr>
              <a:t>Best for printing</a:t>
            </a:r>
            <a:r>
              <a:rPr lang="en-GB" sz="1200">
                <a:solidFill>
                  <a:srgbClr val="0C004C"/>
                </a:solidFill>
              </a:rPr>
              <a:t>’.</a:t>
            </a:r>
          </a:p>
        </p:txBody>
      </p:sp>
      <p:sp>
        <p:nvSpPr>
          <p:cNvPr id="53" name="TextBox 52">
            <a:extLst>
              <a:ext uri="{FF2B5EF4-FFF2-40B4-BE49-F238E27FC236}">
                <a16:creationId xmlns:a16="http://schemas.microsoft.com/office/drawing/2014/main" id="{AB5E96C8-FF91-575C-3F36-9E6F5751BD13}"/>
              </a:ext>
            </a:extLst>
          </p:cNvPr>
          <p:cNvSpPr txBox="1"/>
          <p:nvPr userDrawn="1"/>
        </p:nvSpPr>
        <p:spPr>
          <a:xfrm>
            <a:off x="3766439" y="893132"/>
            <a:ext cx="3741796"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Save As and select PDF for Save as type.</a:t>
            </a:r>
          </a:p>
        </p:txBody>
      </p:sp>
      <p:grpSp>
        <p:nvGrpSpPr>
          <p:cNvPr id="3" name="Group 2">
            <a:extLst>
              <a:ext uri="{FF2B5EF4-FFF2-40B4-BE49-F238E27FC236}">
                <a16:creationId xmlns:a16="http://schemas.microsoft.com/office/drawing/2014/main" id="{E7924D78-1F09-439D-91EE-F98853B711BA}"/>
              </a:ext>
            </a:extLst>
          </p:cNvPr>
          <p:cNvGrpSpPr/>
          <p:nvPr userDrawn="1"/>
        </p:nvGrpSpPr>
        <p:grpSpPr>
          <a:xfrm>
            <a:off x="3707376" y="1231184"/>
            <a:ext cx="3969187" cy="3308161"/>
            <a:chOff x="3707376" y="1187640"/>
            <a:chExt cx="3969187" cy="3308161"/>
          </a:xfrm>
        </p:grpSpPr>
        <p:sp>
          <p:nvSpPr>
            <p:cNvPr id="52" name="Rounded Rectangle 51">
              <a:extLst>
                <a:ext uri="{FF2B5EF4-FFF2-40B4-BE49-F238E27FC236}">
                  <a16:creationId xmlns:a16="http://schemas.microsoft.com/office/drawing/2014/main" id="{01E78DDC-2725-E546-967E-1C86C98377FB}"/>
                </a:ext>
              </a:extLst>
            </p:cNvPr>
            <p:cNvSpPr/>
            <p:nvPr userDrawn="1"/>
          </p:nvSpPr>
          <p:spPr>
            <a:xfrm>
              <a:off x="3766439" y="1187640"/>
              <a:ext cx="3910124" cy="3308161"/>
            </a:xfrm>
            <a:prstGeom prst="roundRect">
              <a:avLst>
                <a:gd name="adj" fmla="val 1040"/>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7DA4AE7-DF5B-0665-81C7-2BE8F47FA6BE}"/>
                </a:ext>
              </a:extLst>
            </p:cNvPr>
            <p:cNvSpPr/>
            <p:nvPr userDrawn="1"/>
          </p:nvSpPr>
          <p:spPr>
            <a:xfrm>
              <a:off x="3707376" y="2411210"/>
              <a:ext cx="808063" cy="39624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5AECD48-6DF2-9992-E464-E0CA8DBFE153}"/>
                </a:ext>
              </a:extLst>
            </p:cNvPr>
            <p:cNvSpPr/>
            <p:nvPr userDrawn="1"/>
          </p:nvSpPr>
          <p:spPr>
            <a:xfrm>
              <a:off x="4723235" y="3105604"/>
              <a:ext cx="1062925" cy="41829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a:extLst>
              <a:ext uri="{FF2B5EF4-FFF2-40B4-BE49-F238E27FC236}">
                <a16:creationId xmlns:a16="http://schemas.microsoft.com/office/drawing/2014/main" id="{5B56157B-3E35-CCE5-AFEA-4DCD17B3F315}"/>
              </a:ext>
              <a:ext uri="{C183D7F6-B498-43B3-948B-1728B52AA6E4}">
                <adec:decorative xmlns:adec="http://schemas.microsoft.com/office/drawing/2017/decorative" val="1"/>
              </a:ext>
            </a:extLst>
          </p:cNvPr>
          <p:cNvCxnSpPr>
            <a:cxnSpLocks/>
          </p:cNvCxnSpPr>
          <p:nvPr userDrawn="1"/>
        </p:nvCxnSpPr>
        <p:spPr bwMode="gray">
          <a:xfrm flipV="1">
            <a:off x="8025665" y="547200"/>
            <a:ext cx="0" cy="556912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54803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
        <p:nvSpPr>
          <p:cNvPr id="10" name="Text">
            <a:extLst>
              <a:ext uri="{FF2B5EF4-FFF2-40B4-BE49-F238E27FC236}">
                <a16:creationId xmlns:a16="http://schemas.microsoft.com/office/drawing/2014/main" id="{B1F999C2-225E-B7AB-AEA7-08B33948150E}"/>
              </a:ext>
            </a:extLst>
          </p:cNvPr>
          <p:cNvSpPr>
            <a:spLocks noGrp="1"/>
          </p:cNvSpPr>
          <p:nvPr>
            <p:ph type="body" sz="half" idx="2" hasCustomPrompt="1"/>
          </p:nvPr>
        </p:nvSpPr>
        <p:spPr>
          <a:xfrm>
            <a:off x="550164" y="1849120"/>
            <a:ext cx="2457196" cy="4456430"/>
          </a:xfr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16" name="Content">
            <a:extLst>
              <a:ext uri="{FF2B5EF4-FFF2-40B4-BE49-F238E27FC236}">
                <a16:creationId xmlns:a16="http://schemas.microsoft.com/office/drawing/2014/main" id="{3823A507-B9CB-AA0A-06EB-6AAB95C33361}"/>
              </a:ext>
            </a:extLst>
          </p:cNvPr>
          <p:cNvSpPr>
            <a:spLocks noGrp="1"/>
          </p:cNvSpPr>
          <p:nvPr>
            <p:ph sz="quarter" idx="13"/>
          </p:nvPr>
        </p:nvSpPr>
        <p:spPr>
          <a:xfrm>
            <a:off x="3766440" y="548640"/>
            <a:ext cx="7877874" cy="5781040"/>
          </a:xfrm>
        </p:spPr>
        <p:txBody>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17" name="Title">
            <a:extLst>
              <a:ext uri="{FF2B5EF4-FFF2-40B4-BE49-F238E27FC236}">
                <a16:creationId xmlns:a16="http://schemas.microsoft.com/office/drawing/2014/main" id="{8C093552-A8E2-632A-9F57-C4BD8A440885}"/>
              </a:ext>
            </a:extLst>
          </p:cNvPr>
          <p:cNvSpPr>
            <a:spLocks noGrp="1"/>
          </p:cNvSpPr>
          <p:nvPr>
            <p:ph type="title" hasCustomPrompt="1"/>
          </p:nvPr>
        </p:nvSpPr>
        <p:spPr>
          <a:xfrm>
            <a:off x="550164" y="552450"/>
            <a:ext cx="2457196" cy="910590"/>
          </a:xfrm>
        </p:spPr>
        <p:txBody>
          <a:bodyPr/>
          <a:lstStyle>
            <a:lvl1pPr>
              <a:defRPr sz="2200"/>
            </a:lvl1pPr>
          </a:lstStyle>
          <a:p>
            <a:r>
              <a:rPr lang="en-US" noProof="0"/>
              <a:t>Place headline here</a:t>
            </a:r>
          </a:p>
        </p:txBody>
      </p:sp>
      <p:sp>
        <p:nvSpPr>
          <p:cNvPr id="18" name="Section">
            <a:extLst>
              <a:ext uri="{FF2B5EF4-FFF2-40B4-BE49-F238E27FC236}">
                <a16:creationId xmlns:a16="http://schemas.microsoft.com/office/drawing/2014/main" id="{6B6B5F26-9F68-9A1D-D0CD-E7302AC4C976}"/>
              </a:ext>
            </a:extLst>
          </p:cNvPr>
          <p:cNvSpPr>
            <a:spLocks noGrp="1"/>
          </p:cNvSpPr>
          <p:nvPr>
            <p:ph type="body" sz="quarter" idx="36" hasCustomPrompt="1"/>
          </p:nvPr>
        </p:nvSpPr>
        <p:spPr>
          <a:xfrm>
            <a:off x="550164" y="0"/>
            <a:ext cx="2666111"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Tree>
    <p:extLst>
      <p:ext uri="{BB962C8B-B14F-4D97-AF65-F5344CB8AC3E}">
        <p14:creationId xmlns:p14="http://schemas.microsoft.com/office/powerpoint/2010/main" val="4194406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rgbClr val="0D004D"/>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bg2"/>
                </a:solidFill>
                <a:latin typeface="+mn-lt"/>
              </a:defRPr>
            </a:lvl1pPr>
          </a:lstStyle>
          <a:p>
            <a:r>
              <a:rPr lang="en-US" noProof="0" dirty="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133993582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9AD60200-3E33-D436-0419-3AA0F4F60789}"/>
              </a:ext>
            </a:extLst>
          </p:cNvPr>
          <p:cNvSpPr>
            <a:spLocks noGrp="1"/>
          </p:cNvSpPr>
          <p:nvPr>
            <p:ph type="title"/>
          </p:nvPr>
        </p:nvSpPr>
        <p:spPr>
          <a:xfrm>
            <a:off x="550164" y="552450"/>
            <a:ext cx="11091672" cy="819150"/>
          </a:xfrm>
          <a:prstGeom prst="rect">
            <a:avLst/>
          </a:prstGeom>
        </p:spPr>
        <p:txBody>
          <a:bodyPr vert="horz" lIns="0" tIns="0" rIns="0" bIns="0" rtlCol="0" anchor="t">
            <a:noAutofit/>
          </a:bodyPr>
          <a:lstStyle/>
          <a:p>
            <a:r>
              <a:rPr lang="it-IT" noProof="0"/>
              <a:t>Fare clic per modificare lo stile del titolo dello schema</a:t>
            </a:r>
            <a:endParaRPr lang="en-US" noProof="0"/>
          </a:p>
        </p:txBody>
      </p:sp>
      <p:sp>
        <p:nvSpPr>
          <p:cNvPr id="3" name="Text Placeholder">
            <a:extLst>
              <a:ext uri="{FF2B5EF4-FFF2-40B4-BE49-F238E27FC236}">
                <a16:creationId xmlns:a16="http://schemas.microsoft.com/office/drawing/2014/main" id="{2BE2F4EB-8656-9C31-9CD6-2AB145224B91}"/>
              </a:ext>
            </a:extLst>
          </p:cNvPr>
          <p:cNvSpPr>
            <a:spLocks noGrp="1"/>
          </p:cNvSpPr>
          <p:nvPr>
            <p:ph type="body" idx="1"/>
          </p:nvPr>
        </p:nvSpPr>
        <p:spPr>
          <a:xfrm>
            <a:off x="550164" y="1370807"/>
            <a:ext cx="11091672" cy="4664868"/>
          </a:xfrm>
          <a:prstGeom prst="rect">
            <a:avLst/>
          </a:prstGeom>
        </p:spPr>
        <p:txBody>
          <a:bodyPr vert="horz" lIns="0" tIns="0" rIns="0" bIns="0" rtlCol="0">
            <a:no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5" name="Footer Placeholder">
            <a:extLst>
              <a:ext uri="{FF2B5EF4-FFF2-40B4-BE49-F238E27FC236}">
                <a16:creationId xmlns:a16="http://schemas.microsoft.com/office/drawing/2014/main" id="{AEE6316A-B9EC-C74D-FAE0-6ADE46E3727F}"/>
              </a:ext>
            </a:extLst>
          </p:cNvPr>
          <p:cNvSpPr>
            <a:spLocks noGrp="1" noRot="1" noMove="1" noResize="1" noEditPoints="1" noAdjustHandles="1" noChangeArrowheads="1" noChangeShapeType="1"/>
          </p:cNvSpPr>
          <p:nvPr>
            <p:ph type="ftr" sz="quarter" idx="3"/>
          </p:nvPr>
        </p:nvSpPr>
        <p:spPr>
          <a:xfrm>
            <a:off x="550164" y="6439710"/>
            <a:ext cx="3605276" cy="418289"/>
          </a:xfrm>
          <a:prstGeom prst="rect">
            <a:avLst/>
          </a:prstGeom>
        </p:spPr>
        <p:txBody>
          <a:bodyPr vert="horz" lIns="0" tIns="0" rIns="0" bIns="0" rtlCol="0" anchor="ctr">
            <a:noAutofit/>
          </a:bodyPr>
          <a:lstStyle>
            <a:lvl1pPr algn="l">
              <a:defRPr sz="800">
                <a:solidFill>
                  <a:schemeClr val="tx2"/>
                </a:solidFill>
              </a:defRPr>
            </a:lvl1pPr>
          </a:lstStyle>
          <a:p>
            <a:r>
              <a:rPr lang="en-US" noProof="0"/>
              <a:t>Copyright 2025 Pearson. All rights reserved.</a:t>
            </a:r>
          </a:p>
        </p:txBody>
      </p:sp>
      <p:sp>
        <p:nvSpPr>
          <p:cNvPr id="6" name="Slide Number Placeholder">
            <a:extLst>
              <a:ext uri="{FF2B5EF4-FFF2-40B4-BE49-F238E27FC236}">
                <a16:creationId xmlns:a16="http://schemas.microsoft.com/office/drawing/2014/main" id="{958503A2-A518-3CE3-268E-AC18982F166D}"/>
              </a:ext>
            </a:extLst>
          </p:cNvPr>
          <p:cNvSpPr>
            <a:spLocks noGrp="1" noRot="1" noMove="1" noResize="1" noEditPoints="1" noAdjustHandles="1" noChangeArrowheads="1" noChangeShapeType="1"/>
          </p:cNvSpPr>
          <p:nvPr>
            <p:ph type="sldNum" sz="quarter" idx="4"/>
          </p:nvPr>
        </p:nvSpPr>
        <p:spPr>
          <a:xfrm>
            <a:off x="9908540" y="6439710"/>
            <a:ext cx="1734820" cy="418290"/>
          </a:xfrm>
          <a:prstGeom prst="rect">
            <a:avLst/>
          </a:prstGeom>
        </p:spPr>
        <p:txBody>
          <a:bodyPr vert="horz" lIns="0" tIns="0" rIns="0" bIns="0" rtlCol="0" anchor="ctr">
            <a:noAutofit/>
          </a:bodyPr>
          <a:lstStyle>
            <a:lvl1pPr algn="r">
              <a:defRPr sz="800">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4150540610"/>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4086" r:id="rId9"/>
    <p:sldLayoutId id="2147484085"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48" r:id="rId19"/>
    <p:sldLayoutId id="2147483949" r:id="rId20"/>
    <p:sldLayoutId id="2147483891" r:id="rId21"/>
    <p:sldLayoutId id="2147483935" r:id="rId22"/>
    <p:sldLayoutId id="2147483667" r:id="rId23"/>
    <p:sldLayoutId id="2147483668" r:id="rId24"/>
    <p:sldLayoutId id="2147483709" r:id="rId25"/>
    <p:sldLayoutId id="2147483710" r:id="rId26"/>
    <p:sldLayoutId id="2147483669" r:id="rId27"/>
    <p:sldLayoutId id="2147483711" r:id="rId28"/>
    <p:sldLayoutId id="2147483674" r:id="rId29"/>
    <p:sldLayoutId id="2147484030" r:id="rId30"/>
    <p:sldLayoutId id="2147484032" r:id="rId31"/>
    <p:sldLayoutId id="2147484031" r:id="rId32"/>
    <p:sldLayoutId id="2147484033" r:id="rId33"/>
    <p:sldLayoutId id="2147484034" r:id="rId34"/>
    <p:sldLayoutId id="2147484037" r:id="rId35"/>
    <p:sldLayoutId id="2147484038" r:id="rId36"/>
    <p:sldLayoutId id="2147484039" r:id="rId37"/>
    <p:sldLayoutId id="2147484040" r:id="rId38"/>
    <p:sldLayoutId id="2147484041" r:id="rId39"/>
    <p:sldLayoutId id="2147484087" r:id="rId40"/>
    <p:sldLayoutId id="2147484042" r:id="rId41"/>
    <p:sldLayoutId id="2147484043" r:id="rId42"/>
    <p:sldLayoutId id="2147484014" r:id="rId43"/>
    <p:sldLayoutId id="2147483936" r:id="rId44"/>
    <p:sldLayoutId id="2147483937" r:id="rId45"/>
    <p:sldLayoutId id="2147483656" r:id="rId46"/>
    <p:sldLayoutId id="2147483940" r:id="rId47"/>
    <p:sldLayoutId id="2147483939" r:id="rId48"/>
    <p:sldLayoutId id="2147483863" r:id="rId49"/>
    <p:sldLayoutId id="2147483862" r:id="rId50"/>
    <p:sldLayoutId id="2147483942" r:id="rId51"/>
    <p:sldLayoutId id="2147483864" r:id="rId52"/>
    <p:sldLayoutId id="2147483943" r:id="rId53"/>
    <p:sldLayoutId id="2147483865" r:id="rId54"/>
    <p:sldLayoutId id="2147483944" r:id="rId55"/>
    <p:sldLayoutId id="2147483867" r:id="rId56"/>
    <p:sldLayoutId id="2147483866" r:id="rId57"/>
    <p:sldLayoutId id="2147483868" r:id="rId58"/>
    <p:sldLayoutId id="2147483934" r:id="rId59"/>
    <p:sldLayoutId id="2147484013" r:id="rId60"/>
    <p:sldLayoutId id="2147483869" r:id="rId61"/>
    <p:sldLayoutId id="2147483870" r:id="rId62"/>
    <p:sldLayoutId id="2147483941" r:id="rId63"/>
    <p:sldLayoutId id="2147483716" r:id="rId64"/>
    <p:sldLayoutId id="2147483717" r:id="rId65"/>
    <p:sldLayoutId id="2147484010" r:id="rId66"/>
    <p:sldLayoutId id="2147484011" r:id="rId67"/>
    <p:sldLayoutId id="2147483658" r:id="rId68"/>
    <p:sldLayoutId id="2147484067" r:id="rId69"/>
    <p:sldLayoutId id="2147484068" r:id="rId70"/>
    <p:sldLayoutId id="2147484070" r:id="rId71"/>
    <p:sldLayoutId id="2147484078" r:id="rId72"/>
    <p:sldLayoutId id="2147484072" r:id="rId73"/>
    <p:sldLayoutId id="2147484073" r:id="rId74"/>
    <p:sldLayoutId id="2147484074" r:id="rId75"/>
    <p:sldLayoutId id="2147484075" r:id="rId76"/>
    <p:sldLayoutId id="2147484082" r:id="rId77"/>
    <p:sldLayoutId id="2147484079" r:id="rId78"/>
    <p:sldLayoutId id="2147484080" r:id="rId79"/>
    <p:sldLayoutId id="2147484077" r:id="rId80"/>
    <p:sldLayoutId id="2147484088" r:id="rId81"/>
    <p:sldLayoutId id="2147484089" r:id="rId82"/>
    <p:sldLayoutId id="2147484091" r:id="rId83"/>
    <p:sldLayoutId id="2147484090" r:id="rId84"/>
    <p:sldLayoutId id="2147484083" r:id="rId85"/>
  </p:sldLayoutIdLst>
  <p:hf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440" userDrawn="1">
          <p15:clr>
            <a:srgbClr val="A4A3A4"/>
          </p15:clr>
        </p15:guide>
        <p15:guide id="3" pos="7680" userDrawn="1">
          <p15:clr>
            <a:srgbClr val="F26B43"/>
          </p15:clr>
        </p15:guide>
        <p15:guide id="4" orient="horz" pos="3975" userDrawn="1">
          <p15:clr>
            <a:srgbClr val="F26B43"/>
          </p15:clr>
        </p15:guide>
        <p15:guide id="5" pos="342" userDrawn="1">
          <p15:clr>
            <a:srgbClr val="F26B43"/>
          </p15:clr>
        </p15:guide>
        <p15:guide id="6" pos="7335" userDrawn="1">
          <p15:clr>
            <a:srgbClr val="F26B43"/>
          </p15:clr>
        </p15:guide>
        <p15:guide id="9" orient="horz" pos="3630" userDrawn="1">
          <p15:clr>
            <a:srgbClr val="A4A3A4"/>
          </p15:clr>
        </p15:guide>
        <p15:guide id="14" orient="horz" pos="3802" userDrawn="1">
          <p15:clr>
            <a:srgbClr val="A4A3A4"/>
          </p15:clr>
        </p15:guide>
        <p15:guide id="15" pos="6240" userDrawn="1">
          <p15:clr>
            <a:srgbClr val="A4A3A4"/>
          </p15:clr>
        </p15:guide>
        <p15:guide id="16" orient="horz" pos="4320" userDrawn="1">
          <p15:clr>
            <a:srgbClr val="F26B43"/>
          </p15:clr>
        </p15:guide>
        <p15:guide id="17" userDrawn="1">
          <p15:clr>
            <a:srgbClr val="F26B43"/>
          </p15:clr>
        </p15:guide>
        <p15:guide id="18" pos="846" userDrawn="1">
          <p15:clr>
            <a:srgbClr val="A4A3A4"/>
          </p15:clr>
        </p15:guide>
        <p15:guide id="19" pos="934" userDrawn="1">
          <p15:clr>
            <a:srgbClr val="A4A3A4"/>
          </p15:clr>
        </p15:guide>
        <p15:guide id="20" pos="1522" userDrawn="1">
          <p15:clr>
            <a:srgbClr val="A4A3A4"/>
          </p15:clr>
        </p15:guide>
        <p15:guide id="21" pos="6832" userDrawn="1">
          <p15:clr>
            <a:srgbClr val="A4A3A4"/>
          </p15:clr>
        </p15:guide>
        <p15:guide id="22" pos="6744" userDrawn="1">
          <p15:clr>
            <a:srgbClr val="A4A3A4"/>
          </p15:clr>
        </p15:guide>
        <p15:guide id="23" pos="6156" userDrawn="1">
          <p15:clr>
            <a:srgbClr val="A4A3A4"/>
          </p15:clr>
        </p15:guide>
        <p15:guide id="24" pos="2026" userDrawn="1">
          <p15:clr>
            <a:srgbClr val="A4A3A4"/>
          </p15:clr>
        </p15:guide>
        <p15:guide id="26" pos="5652" userDrawn="1">
          <p15:clr>
            <a:srgbClr val="A4A3A4"/>
          </p15:clr>
        </p15:guide>
        <p15:guide id="27" pos="5566" userDrawn="1">
          <p15:clr>
            <a:srgbClr val="A4A3A4"/>
          </p15:clr>
        </p15:guide>
        <p15:guide id="29" pos="2112" userDrawn="1">
          <p15:clr>
            <a:srgbClr val="A4A3A4"/>
          </p15:clr>
        </p15:guide>
        <p15:guide id="30" pos="3795" userDrawn="1">
          <p15:clr>
            <a:srgbClr val="A4A3A4"/>
          </p15:clr>
        </p15:guide>
        <p15:guide id="31" pos="3884" userDrawn="1">
          <p15:clr>
            <a:srgbClr val="A4A3A4"/>
          </p15:clr>
        </p15:guide>
        <p15:guide id="32" pos="3294" userDrawn="1">
          <p15:clr>
            <a:srgbClr val="A4A3A4"/>
          </p15:clr>
        </p15:guide>
        <p15:guide id="33" pos="4386" userDrawn="1">
          <p15:clr>
            <a:srgbClr val="A4A3A4"/>
          </p15:clr>
        </p15:guide>
        <p15:guide id="34" pos="3208" userDrawn="1">
          <p15:clr>
            <a:srgbClr val="A4A3A4"/>
          </p15:clr>
        </p15:guide>
        <p15:guide id="35" pos="4470" userDrawn="1">
          <p15:clr>
            <a:srgbClr val="A4A3A4"/>
          </p15:clr>
        </p15:guide>
        <p15:guide id="36" pos="2705" userDrawn="1">
          <p15:clr>
            <a:srgbClr val="A4A3A4"/>
          </p15:clr>
        </p15:guide>
        <p15:guide id="37" pos="2619" userDrawn="1">
          <p15:clr>
            <a:srgbClr val="A4A3A4"/>
          </p15:clr>
        </p15:guide>
        <p15:guide id="38" pos="4973" userDrawn="1">
          <p15:clr>
            <a:srgbClr val="A4A3A4"/>
          </p15:clr>
        </p15:guide>
        <p15:guide id="39" pos="5057" userDrawn="1">
          <p15:clr>
            <a:srgbClr val="A4A3A4"/>
          </p15:clr>
        </p15:guide>
        <p15:guide id="40" orient="horz" pos="2160" userDrawn="1">
          <p15:clr>
            <a:srgbClr val="A4A3A4"/>
          </p15:clr>
        </p15:guide>
        <p15:guide id="41" orient="horz" userDrawn="1">
          <p15:clr>
            <a:srgbClr val="F26B43"/>
          </p15:clr>
        </p15:guide>
        <p15:guide id="42" orient="horz" pos="344" userDrawn="1">
          <p15:clr>
            <a:srgbClr val="F26B43"/>
          </p15:clr>
        </p15:guide>
        <p15:guide id="43" orient="horz" pos="691" userDrawn="1">
          <p15:clr>
            <a:srgbClr val="A4A3A4"/>
          </p15:clr>
        </p15:guide>
        <p15:guide id="44" orient="horz" pos="861"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460.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462.jpeg"/><Relationship Id="rId2" Type="http://schemas.openxmlformats.org/officeDocument/2006/relationships/image" Target="../media/image461.jpe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464.jpeg"/><Relationship Id="rId2" Type="http://schemas.openxmlformats.org/officeDocument/2006/relationships/image" Target="../media/image463.jpeg"/><Relationship Id="rId1" Type="http://schemas.openxmlformats.org/officeDocument/2006/relationships/slideLayout" Target="../slideLayouts/slideLayout35.xml"/><Relationship Id="rId4" Type="http://schemas.openxmlformats.org/officeDocument/2006/relationships/image" Target="../media/image465.jpeg"/></Relationships>
</file>

<file path=ppt/slides/_rels/slide14.xml.rels><?xml version="1.0" encoding="UTF-8" standalone="yes"?>
<Relationships xmlns="http://schemas.openxmlformats.org/package/2006/relationships"><Relationship Id="rId3" Type="http://schemas.openxmlformats.org/officeDocument/2006/relationships/image" Target="../media/image467.jpeg"/><Relationship Id="rId2" Type="http://schemas.openxmlformats.org/officeDocument/2006/relationships/image" Target="../media/image466.jpeg"/><Relationship Id="rId1" Type="http://schemas.openxmlformats.org/officeDocument/2006/relationships/slideLayout" Target="../slideLayouts/slideLayout35.xml"/><Relationship Id="rId4" Type="http://schemas.openxmlformats.org/officeDocument/2006/relationships/image" Target="../media/image468.jpeg"/></Relationships>
</file>

<file path=ppt/slides/_rels/slide15.xml.rels><?xml version="1.0" encoding="UTF-8" standalone="yes"?>
<Relationships xmlns="http://schemas.openxmlformats.org/package/2006/relationships"><Relationship Id="rId2" Type="http://schemas.openxmlformats.org/officeDocument/2006/relationships/image" Target="../media/image469.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454.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455.jp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456.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image" Target="../media/image457.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459.jpe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3DFA5619-70F5-D039-92B3-213A946AB6B4}"/>
              </a:ext>
            </a:extLst>
          </p:cNvPr>
          <p:cNvSpPr>
            <a:spLocks noGrp="1"/>
          </p:cNvSpPr>
          <p:nvPr>
            <p:ph type="body" sz="quarter" idx="13"/>
          </p:nvPr>
        </p:nvSpPr>
        <p:spPr>
          <a:xfrm>
            <a:off x="542924" y="5156200"/>
            <a:ext cx="6605127" cy="1154113"/>
          </a:xfrm>
        </p:spPr>
        <p:txBody>
          <a:bodyPr/>
          <a:lstStyle/>
          <a:p>
            <a:r>
              <a:rPr lang="it-IT" sz="4000" dirty="0"/>
              <a:t>Read to be Happy Project </a:t>
            </a:r>
            <a:r>
              <a:rPr lang="it-IT" sz="2800" dirty="0"/>
              <a:t> Scuola secondaria di secondo grado</a:t>
            </a:r>
            <a:endParaRPr lang="it-IT" sz="4000" dirty="0"/>
          </a:p>
        </p:txBody>
      </p:sp>
    </p:spTree>
    <p:extLst>
      <p:ext uri="{BB962C8B-B14F-4D97-AF65-F5344CB8AC3E}">
        <p14:creationId xmlns:p14="http://schemas.microsoft.com/office/powerpoint/2010/main" val="2176889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EABA3DBF-F220-38A5-F1A6-27567D68AF3B}"/>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05FB485F-95BB-5DA3-5314-22D8390169BE}"/>
              </a:ext>
            </a:extLst>
          </p:cNvPr>
          <p:cNvSpPr>
            <a:spLocks noGrp="1"/>
          </p:cNvSpPr>
          <p:nvPr>
            <p:ph type="title"/>
          </p:nvPr>
        </p:nvSpPr>
        <p:spPr/>
        <p:txBody>
          <a:bodyPr/>
          <a:lstStyle/>
          <a:p>
            <a:r>
              <a:rPr lang="it-IT" dirty="0"/>
              <a:t>Reading </a:t>
            </a:r>
            <a:r>
              <a:rPr lang="it-IT" dirty="0" err="1"/>
              <a:t>circles</a:t>
            </a:r>
            <a:r>
              <a:rPr lang="it-IT" dirty="0"/>
              <a:t> and social </a:t>
            </a:r>
            <a:r>
              <a:rPr lang="it-IT" dirty="0" err="1"/>
              <a:t>emotional</a:t>
            </a:r>
            <a:r>
              <a:rPr lang="it-IT" dirty="0"/>
              <a:t> learning </a:t>
            </a:r>
            <a:r>
              <a:rPr lang="it-IT" dirty="0" err="1"/>
              <a:t>integration</a:t>
            </a:r>
            <a:endParaRPr lang="it-IT" dirty="0"/>
          </a:p>
        </p:txBody>
      </p:sp>
      <p:sp>
        <p:nvSpPr>
          <p:cNvPr id="4" name="Segnaposto contenuto 3">
            <a:extLst>
              <a:ext uri="{FF2B5EF4-FFF2-40B4-BE49-F238E27FC236}">
                <a16:creationId xmlns:a16="http://schemas.microsoft.com/office/drawing/2014/main" id="{F62EF8C6-0A79-BF3A-B758-D8316CA6D8EC}"/>
              </a:ext>
            </a:extLst>
          </p:cNvPr>
          <p:cNvSpPr>
            <a:spLocks noGrp="1"/>
          </p:cNvSpPr>
          <p:nvPr>
            <p:ph idx="1"/>
          </p:nvPr>
        </p:nvSpPr>
        <p:spPr>
          <a:xfrm>
            <a:off x="550164" y="1632155"/>
            <a:ext cx="11091672" cy="4130981"/>
          </a:xfrm>
        </p:spPr>
        <p:txBody>
          <a:bodyPr/>
          <a:lstStyle/>
          <a:p>
            <a:r>
              <a:rPr lang="it-IT" sz="1800" dirty="0"/>
              <a:t>Gli studenti lavorano in piccoli gruppi (4-5) per leggere lo stesso libro ed esplorarne i temi attraverso la lente dell'apprendimento socio-emotivo. </a:t>
            </a:r>
          </a:p>
          <a:p>
            <a:r>
              <a:rPr lang="it-IT" sz="1800" dirty="0"/>
              <a:t>Ogni studente assume un ruolo e contribuisce con una diapositiva alla presentazione di gruppo collegando la storia a temi di apprendimento socio-emotivo quali:</a:t>
            </a:r>
          </a:p>
          <a:p>
            <a:r>
              <a:rPr lang="it-IT" sz="1800" dirty="0"/>
              <a:t>•    Consapevolezza di sé</a:t>
            </a:r>
          </a:p>
          <a:p>
            <a:r>
              <a:rPr lang="it-IT" sz="1800" dirty="0"/>
              <a:t>•    Autogestione</a:t>
            </a:r>
          </a:p>
          <a:p>
            <a:r>
              <a:rPr lang="it-IT" sz="1800" dirty="0"/>
              <a:t>•    Consapevolezza sociale</a:t>
            </a:r>
          </a:p>
          <a:p>
            <a:r>
              <a:rPr lang="it-IT" sz="1800" dirty="0"/>
              <a:t>•    Capacità relazionali</a:t>
            </a:r>
          </a:p>
          <a:p>
            <a:r>
              <a:rPr lang="it-IT" sz="1800" dirty="0"/>
              <a:t>•    Processo decisionale responsabile</a:t>
            </a:r>
          </a:p>
          <a:p>
            <a:r>
              <a:rPr lang="it-IT" sz="1800" dirty="0"/>
              <a:t>Le presentazioni finali possono includere travestimenti da personaggi, recitazione di scene o creazione di giochi e lavori manuali, ad esempio un </a:t>
            </a:r>
            <a:r>
              <a:rPr lang="it-IT" sz="1800" dirty="0" err="1"/>
              <a:t>Lap</a:t>
            </a:r>
            <a:r>
              <a:rPr lang="it-IT" sz="1800" dirty="0"/>
              <a:t>-Book o un Book Box. </a:t>
            </a:r>
          </a:p>
        </p:txBody>
      </p:sp>
      <p:sp>
        <p:nvSpPr>
          <p:cNvPr id="5" name="Segnaposto testo 4">
            <a:extLst>
              <a:ext uri="{FF2B5EF4-FFF2-40B4-BE49-F238E27FC236}">
                <a16:creationId xmlns:a16="http://schemas.microsoft.com/office/drawing/2014/main" id="{DCFDC6C7-424B-18CE-A82F-560DF5C0174A}"/>
              </a:ext>
            </a:extLst>
          </p:cNvPr>
          <p:cNvSpPr>
            <a:spLocks noGrp="1"/>
          </p:cNvSpPr>
          <p:nvPr>
            <p:ph type="body" sz="quarter" idx="14"/>
          </p:nvPr>
        </p:nvSpPr>
        <p:spPr/>
        <p:txBody>
          <a:bodyPr/>
          <a:lstStyle/>
          <a:p>
            <a:endParaRPr lang="it-IT"/>
          </a:p>
        </p:txBody>
      </p:sp>
      <p:sp>
        <p:nvSpPr>
          <p:cNvPr id="6" name="Segnaposto piè di pagina 5">
            <a:extLst>
              <a:ext uri="{FF2B5EF4-FFF2-40B4-BE49-F238E27FC236}">
                <a16:creationId xmlns:a16="http://schemas.microsoft.com/office/drawing/2014/main" id="{9838D61A-ADD3-53B6-CAE5-6F7C2434DC60}"/>
              </a:ext>
            </a:extLst>
          </p:cNvPr>
          <p:cNvSpPr>
            <a:spLocks noGrp="1"/>
          </p:cNvSpPr>
          <p:nvPr>
            <p:ph type="ftr" sz="quarter" idx="11"/>
          </p:nvPr>
        </p:nvSpPr>
        <p:spPr/>
        <p:txBody>
          <a:bodyPr/>
          <a:lstStyle/>
          <a:p>
            <a:r>
              <a:rPr lang="en-US" noProof="0"/>
              <a:t>Copyright 2025 Pearson. All rights reserved.</a:t>
            </a:r>
          </a:p>
        </p:txBody>
      </p:sp>
      <p:sp>
        <p:nvSpPr>
          <p:cNvPr id="7" name="Segnaposto numero diapositiva 6">
            <a:extLst>
              <a:ext uri="{FF2B5EF4-FFF2-40B4-BE49-F238E27FC236}">
                <a16:creationId xmlns:a16="http://schemas.microsoft.com/office/drawing/2014/main" id="{D697C6D9-1E59-46DA-61E8-299BBB23E3F2}"/>
              </a:ext>
            </a:extLst>
          </p:cNvPr>
          <p:cNvSpPr>
            <a:spLocks noGrp="1"/>
          </p:cNvSpPr>
          <p:nvPr>
            <p:ph type="sldNum" sz="quarter" idx="12"/>
          </p:nvPr>
        </p:nvSpPr>
        <p:spPr/>
        <p:txBody>
          <a:bodyPr/>
          <a:lstStyle/>
          <a:p>
            <a:fld id="{27BB625B-AB5A-C845-B50B-ED205C3DDF7A}" type="slidenum">
              <a:rPr lang="en-US" noProof="0" smtClean="0"/>
              <a:t>10</a:t>
            </a:fld>
            <a:endParaRPr lang="en-US" noProof="0"/>
          </a:p>
        </p:txBody>
      </p:sp>
    </p:spTree>
    <p:extLst>
      <p:ext uri="{BB962C8B-B14F-4D97-AF65-F5344CB8AC3E}">
        <p14:creationId xmlns:p14="http://schemas.microsoft.com/office/powerpoint/2010/main" val="401182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EC358309-953E-4D54-3249-BF603093615A}"/>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3C89CE61-0013-F79E-C377-9FCADDF72BEC}"/>
              </a:ext>
            </a:extLst>
          </p:cNvPr>
          <p:cNvSpPr>
            <a:spLocks noGrp="1"/>
          </p:cNvSpPr>
          <p:nvPr>
            <p:ph type="title"/>
          </p:nvPr>
        </p:nvSpPr>
        <p:spPr/>
        <p:txBody>
          <a:bodyPr/>
          <a:lstStyle/>
          <a:p>
            <a:r>
              <a:rPr lang="it-IT" dirty="0"/>
              <a:t>Materiali a supporto del progetto</a:t>
            </a:r>
          </a:p>
        </p:txBody>
      </p:sp>
      <p:sp>
        <p:nvSpPr>
          <p:cNvPr id="4" name="Segnaposto testo 3">
            <a:extLst>
              <a:ext uri="{FF2B5EF4-FFF2-40B4-BE49-F238E27FC236}">
                <a16:creationId xmlns:a16="http://schemas.microsoft.com/office/drawing/2014/main" id="{71EA0C6D-5DF4-133D-2B65-3E00933AB735}"/>
              </a:ext>
            </a:extLst>
          </p:cNvPr>
          <p:cNvSpPr>
            <a:spLocks noGrp="1"/>
          </p:cNvSpPr>
          <p:nvPr>
            <p:ph type="body" sz="quarter" idx="21"/>
          </p:nvPr>
        </p:nvSpPr>
        <p:spPr/>
        <p:txBody>
          <a:bodyPr/>
          <a:lstStyle/>
          <a:p>
            <a:r>
              <a:rPr lang="it-IT" dirty="0"/>
              <a:t>1</a:t>
            </a:r>
          </a:p>
        </p:txBody>
      </p:sp>
      <p:sp>
        <p:nvSpPr>
          <p:cNvPr id="5" name="Segnaposto testo 4">
            <a:extLst>
              <a:ext uri="{FF2B5EF4-FFF2-40B4-BE49-F238E27FC236}">
                <a16:creationId xmlns:a16="http://schemas.microsoft.com/office/drawing/2014/main" id="{4EC09121-AA6D-7839-72A6-D30701FC76FD}"/>
              </a:ext>
            </a:extLst>
          </p:cNvPr>
          <p:cNvSpPr>
            <a:spLocks noGrp="1"/>
          </p:cNvSpPr>
          <p:nvPr>
            <p:ph type="body" sz="quarter" idx="15"/>
          </p:nvPr>
        </p:nvSpPr>
        <p:spPr/>
        <p:txBody>
          <a:bodyPr/>
          <a:lstStyle/>
          <a:p>
            <a:r>
              <a:rPr lang="it-IT" sz="1600" dirty="0"/>
              <a:t>Reading </a:t>
            </a:r>
            <a:r>
              <a:rPr lang="it-IT" sz="1600" dirty="0" err="1"/>
              <a:t>circles</a:t>
            </a:r>
            <a:endParaRPr lang="it-IT" sz="1600" dirty="0"/>
          </a:p>
        </p:txBody>
      </p:sp>
      <p:sp>
        <p:nvSpPr>
          <p:cNvPr id="7" name="Segnaposto testo 6">
            <a:extLst>
              <a:ext uri="{FF2B5EF4-FFF2-40B4-BE49-F238E27FC236}">
                <a16:creationId xmlns:a16="http://schemas.microsoft.com/office/drawing/2014/main" id="{13C41AD2-6544-0425-E092-54485430F094}"/>
              </a:ext>
            </a:extLst>
          </p:cNvPr>
          <p:cNvSpPr>
            <a:spLocks noGrp="1"/>
          </p:cNvSpPr>
          <p:nvPr>
            <p:ph type="body" sz="quarter" idx="41"/>
          </p:nvPr>
        </p:nvSpPr>
        <p:spPr/>
        <p:txBody>
          <a:bodyPr/>
          <a:lstStyle/>
          <a:p>
            <a:r>
              <a:rPr lang="it-IT" dirty="0"/>
              <a:t>2</a:t>
            </a:r>
          </a:p>
        </p:txBody>
      </p:sp>
      <p:sp>
        <p:nvSpPr>
          <p:cNvPr id="8" name="Segnaposto testo 7">
            <a:extLst>
              <a:ext uri="{FF2B5EF4-FFF2-40B4-BE49-F238E27FC236}">
                <a16:creationId xmlns:a16="http://schemas.microsoft.com/office/drawing/2014/main" id="{5340A600-51B4-50F0-16C7-F5812DFAEC32}"/>
              </a:ext>
            </a:extLst>
          </p:cNvPr>
          <p:cNvSpPr>
            <a:spLocks noGrp="1"/>
          </p:cNvSpPr>
          <p:nvPr>
            <p:ph type="body" sz="quarter" idx="35"/>
          </p:nvPr>
        </p:nvSpPr>
        <p:spPr/>
        <p:txBody>
          <a:bodyPr/>
          <a:lstStyle/>
          <a:p>
            <a:r>
              <a:rPr lang="it-IT" sz="1600" dirty="0"/>
              <a:t>Book box</a:t>
            </a:r>
          </a:p>
        </p:txBody>
      </p:sp>
      <p:sp>
        <p:nvSpPr>
          <p:cNvPr id="10" name="Segnaposto testo 9">
            <a:extLst>
              <a:ext uri="{FF2B5EF4-FFF2-40B4-BE49-F238E27FC236}">
                <a16:creationId xmlns:a16="http://schemas.microsoft.com/office/drawing/2014/main" id="{1AAAE822-BE7E-5290-8343-66D0EF2AD10C}"/>
              </a:ext>
            </a:extLst>
          </p:cNvPr>
          <p:cNvSpPr>
            <a:spLocks noGrp="1"/>
          </p:cNvSpPr>
          <p:nvPr>
            <p:ph type="body" sz="quarter" idx="50"/>
          </p:nvPr>
        </p:nvSpPr>
        <p:spPr/>
        <p:txBody>
          <a:bodyPr/>
          <a:lstStyle/>
          <a:p>
            <a:r>
              <a:rPr lang="it-IT" dirty="0"/>
              <a:t>3</a:t>
            </a:r>
          </a:p>
        </p:txBody>
      </p:sp>
      <p:sp>
        <p:nvSpPr>
          <p:cNvPr id="11" name="Segnaposto testo 10">
            <a:extLst>
              <a:ext uri="{FF2B5EF4-FFF2-40B4-BE49-F238E27FC236}">
                <a16:creationId xmlns:a16="http://schemas.microsoft.com/office/drawing/2014/main" id="{7398847B-746B-D73A-E11B-2AAD1F5469A6}"/>
              </a:ext>
            </a:extLst>
          </p:cNvPr>
          <p:cNvSpPr>
            <a:spLocks noGrp="1"/>
          </p:cNvSpPr>
          <p:nvPr>
            <p:ph type="body" sz="quarter" idx="44"/>
          </p:nvPr>
        </p:nvSpPr>
        <p:spPr/>
        <p:txBody>
          <a:bodyPr/>
          <a:lstStyle/>
          <a:p>
            <a:r>
              <a:rPr lang="it-IT" sz="1600" dirty="0"/>
              <a:t>Thinking routine</a:t>
            </a:r>
          </a:p>
        </p:txBody>
      </p:sp>
      <p:sp>
        <p:nvSpPr>
          <p:cNvPr id="13" name="Segnaposto testo 12">
            <a:extLst>
              <a:ext uri="{FF2B5EF4-FFF2-40B4-BE49-F238E27FC236}">
                <a16:creationId xmlns:a16="http://schemas.microsoft.com/office/drawing/2014/main" id="{78146CED-CA42-87F1-5FAA-C6447612527F}"/>
              </a:ext>
            </a:extLst>
          </p:cNvPr>
          <p:cNvSpPr>
            <a:spLocks noGrp="1"/>
          </p:cNvSpPr>
          <p:nvPr>
            <p:ph type="body" sz="quarter" idx="33"/>
          </p:nvPr>
        </p:nvSpPr>
        <p:spPr>
          <a:xfrm>
            <a:off x="9402564" y="1969641"/>
            <a:ext cx="457200" cy="277200"/>
          </a:xfrm>
        </p:spPr>
        <p:txBody>
          <a:bodyPr/>
          <a:lstStyle/>
          <a:p>
            <a:r>
              <a:rPr lang="it-IT" dirty="0"/>
              <a:t>4</a:t>
            </a:r>
          </a:p>
        </p:txBody>
      </p:sp>
      <p:sp>
        <p:nvSpPr>
          <p:cNvPr id="14" name="Segnaposto testo 13">
            <a:extLst>
              <a:ext uri="{FF2B5EF4-FFF2-40B4-BE49-F238E27FC236}">
                <a16:creationId xmlns:a16="http://schemas.microsoft.com/office/drawing/2014/main" id="{726924DE-D061-A62F-C1B4-D2EE694A43AD}"/>
              </a:ext>
            </a:extLst>
          </p:cNvPr>
          <p:cNvSpPr>
            <a:spLocks noGrp="1"/>
          </p:cNvSpPr>
          <p:nvPr>
            <p:ph type="body" sz="quarter" idx="29"/>
          </p:nvPr>
        </p:nvSpPr>
        <p:spPr>
          <a:xfrm>
            <a:off x="9402564" y="2558604"/>
            <a:ext cx="2239200" cy="454928"/>
          </a:xfrm>
        </p:spPr>
        <p:txBody>
          <a:bodyPr/>
          <a:lstStyle/>
          <a:p>
            <a:r>
              <a:rPr lang="it-IT" sz="1600" dirty="0"/>
              <a:t>Favorite </a:t>
            </a:r>
            <a:r>
              <a:rPr lang="it-IT" sz="1600" dirty="0" err="1"/>
              <a:t>character</a:t>
            </a:r>
            <a:endParaRPr lang="it-IT" sz="1600" dirty="0"/>
          </a:p>
        </p:txBody>
      </p:sp>
      <p:sp>
        <p:nvSpPr>
          <p:cNvPr id="16" name="Segnaposto testo 15">
            <a:extLst>
              <a:ext uri="{FF2B5EF4-FFF2-40B4-BE49-F238E27FC236}">
                <a16:creationId xmlns:a16="http://schemas.microsoft.com/office/drawing/2014/main" id="{78AC5696-A099-A3E6-307A-6AE1EAFC1BB2}"/>
              </a:ext>
            </a:extLst>
          </p:cNvPr>
          <p:cNvSpPr>
            <a:spLocks noGrp="1"/>
          </p:cNvSpPr>
          <p:nvPr>
            <p:ph type="body" sz="quarter" idx="42"/>
          </p:nvPr>
        </p:nvSpPr>
        <p:spPr>
          <a:xfrm>
            <a:off x="550164" y="3834181"/>
            <a:ext cx="457200" cy="277200"/>
          </a:xfrm>
        </p:spPr>
        <p:txBody>
          <a:bodyPr/>
          <a:lstStyle/>
          <a:p>
            <a:r>
              <a:rPr lang="it-IT" dirty="0"/>
              <a:t>5</a:t>
            </a:r>
          </a:p>
        </p:txBody>
      </p:sp>
      <p:sp>
        <p:nvSpPr>
          <p:cNvPr id="17" name="Segnaposto testo 16">
            <a:extLst>
              <a:ext uri="{FF2B5EF4-FFF2-40B4-BE49-F238E27FC236}">
                <a16:creationId xmlns:a16="http://schemas.microsoft.com/office/drawing/2014/main" id="{22044E84-B500-3C0F-A4C3-4E5D5DC2B045}"/>
              </a:ext>
            </a:extLst>
          </p:cNvPr>
          <p:cNvSpPr>
            <a:spLocks noGrp="1"/>
          </p:cNvSpPr>
          <p:nvPr>
            <p:ph type="body" sz="quarter" idx="31"/>
          </p:nvPr>
        </p:nvSpPr>
        <p:spPr>
          <a:xfrm>
            <a:off x="550164" y="4427339"/>
            <a:ext cx="2239200" cy="454928"/>
          </a:xfrm>
        </p:spPr>
        <p:txBody>
          <a:bodyPr/>
          <a:lstStyle/>
          <a:p>
            <a:r>
              <a:rPr lang="it-IT" sz="1600" dirty="0"/>
              <a:t>Act out a scene </a:t>
            </a:r>
          </a:p>
        </p:txBody>
      </p:sp>
      <p:sp>
        <p:nvSpPr>
          <p:cNvPr id="19" name="Segnaposto testo 18">
            <a:extLst>
              <a:ext uri="{FF2B5EF4-FFF2-40B4-BE49-F238E27FC236}">
                <a16:creationId xmlns:a16="http://schemas.microsoft.com/office/drawing/2014/main" id="{6C0E093C-0D85-5D76-8259-885C6B278FD5}"/>
              </a:ext>
            </a:extLst>
          </p:cNvPr>
          <p:cNvSpPr>
            <a:spLocks noGrp="1"/>
          </p:cNvSpPr>
          <p:nvPr>
            <p:ph type="body" sz="quarter" idx="51"/>
          </p:nvPr>
        </p:nvSpPr>
        <p:spPr>
          <a:xfrm>
            <a:off x="3501496" y="3834181"/>
            <a:ext cx="457200" cy="277200"/>
          </a:xfrm>
        </p:spPr>
        <p:txBody>
          <a:bodyPr/>
          <a:lstStyle/>
          <a:p>
            <a:r>
              <a:rPr lang="it-IT" dirty="0"/>
              <a:t>6</a:t>
            </a:r>
          </a:p>
        </p:txBody>
      </p:sp>
      <p:sp>
        <p:nvSpPr>
          <p:cNvPr id="20" name="Segnaposto testo 19">
            <a:extLst>
              <a:ext uri="{FF2B5EF4-FFF2-40B4-BE49-F238E27FC236}">
                <a16:creationId xmlns:a16="http://schemas.microsoft.com/office/drawing/2014/main" id="{43A23A8D-4F1B-99D3-B4D3-838D13226D52}"/>
              </a:ext>
            </a:extLst>
          </p:cNvPr>
          <p:cNvSpPr>
            <a:spLocks noGrp="1"/>
          </p:cNvSpPr>
          <p:nvPr>
            <p:ph type="body" sz="quarter" idx="37"/>
          </p:nvPr>
        </p:nvSpPr>
        <p:spPr>
          <a:xfrm>
            <a:off x="3501496" y="4427339"/>
            <a:ext cx="2239200" cy="454928"/>
          </a:xfrm>
        </p:spPr>
        <p:txBody>
          <a:bodyPr/>
          <a:lstStyle/>
          <a:p>
            <a:r>
              <a:rPr lang="it-IT" sz="1600" dirty="0"/>
              <a:t>Book review </a:t>
            </a:r>
          </a:p>
        </p:txBody>
      </p:sp>
      <p:sp>
        <p:nvSpPr>
          <p:cNvPr id="28" name="Segnaposto piè di pagina 27">
            <a:extLst>
              <a:ext uri="{FF2B5EF4-FFF2-40B4-BE49-F238E27FC236}">
                <a16:creationId xmlns:a16="http://schemas.microsoft.com/office/drawing/2014/main" id="{5F1E7568-9407-588A-4428-B3D7B06B78C5}"/>
              </a:ext>
            </a:extLst>
          </p:cNvPr>
          <p:cNvSpPr>
            <a:spLocks noGrp="1"/>
          </p:cNvSpPr>
          <p:nvPr>
            <p:ph type="ftr" sz="quarter" idx="12"/>
          </p:nvPr>
        </p:nvSpPr>
        <p:spPr/>
        <p:txBody>
          <a:bodyPr/>
          <a:lstStyle/>
          <a:p>
            <a:r>
              <a:rPr lang="en-US" noProof="0"/>
              <a:t>Copyright 2025 Pearson. All rights reserved.</a:t>
            </a:r>
          </a:p>
        </p:txBody>
      </p:sp>
      <p:sp>
        <p:nvSpPr>
          <p:cNvPr id="29" name="Segnaposto numero diapositiva 28">
            <a:extLst>
              <a:ext uri="{FF2B5EF4-FFF2-40B4-BE49-F238E27FC236}">
                <a16:creationId xmlns:a16="http://schemas.microsoft.com/office/drawing/2014/main" id="{66614614-E85F-FD3F-E404-87D04AEC4D5D}"/>
              </a:ext>
            </a:extLst>
          </p:cNvPr>
          <p:cNvSpPr>
            <a:spLocks noGrp="1"/>
          </p:cNvSpPr>
          <p:nvPr>
            <p:ph type="sldNum" sz="quarter" idx="10"/>
          </p:nvPr>
        </p:nvSpPr>
        <p:spPr/>
        <p:txBody>
          <a:bodyPr/>
          <a:lstStyle/>
          <a:p>
            <a:fld id="{27BB625B-AB5A-C845-B50B-ED205C3DDF7A}" type="slidenum">
              <a:rPr lang="en-US" noProof="0" smtClean="0"/>
              <a:pPr/>
              <a:t>11</a:t>
            </a:fld>
            <a:endParaRPr lang="en-US" noProof="0"/>
          </a:p>
        </p:txBody>
      </p:sp>
      <p:pic>
        <p:nvPicPr>
          <p:cNvPr id="7170" name="Picture 2" descr="5 Fun Classroom Reading Activities for Engaging English Language Learners -  Reading Horizons">
            <a:extLst>
              <a:ext uri="{FF2B5EF4-FFF2-40B4-BE49-F238E27FC236}">
                <a16:creationId xmlns:a16="http://schemas.microsoft.com/office/drawing/2014/main" id="{752BDCB0-DA1C-701A-086F-1C1F055692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250" r="4000"/>
          <a:stretch>
            <a:fillRect/>
          </a:stretch>
        </p:blipFill>
        <p:spPr bwMode="auto">
          <a:xfrm>
            <a:off x="8848790" y="3129641"/>
            <a:ext cx="3185894" cy="3050324"/>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testo 18">
            <a:extLst>
              <a:ext uri="{FF2B5EF4-FFF2-40B4-BE49-F238E27FC236}">
                <a16:creationId xmlns:a16="http://schemas.microsoft.com/office/drawing/2014/main" id="{BD08FFD6-CB0B-C449-B444-6BE7190F4D6A}"/>
              </a:ext>
            </a:extLst>
          </p:cNvPr>
          <p:cNvSpPr txBox="1">
            <a:spLocks/>
          </p:cNvSpPr>
          <p:nvPr/>
        </p:nvSpPr>
        <p:spPr bwMode="auto">
          <a:xfrm>
            <a:off x="6477873" y="3834181"/>
            <a:ext cx="457200" cy="2772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800" kern="1200">
                <a:solidFill>
                  <a:srgbClr val="0D004D"/>
                </a:solidFill>
                <a:latin typeface="+mj-lt"/>
                <a:ea typeface="+mn-ea"/>
                <a:cs typeface="+mn-cs"/>
              </a:defRPr>
            </a:lvl1pPr>
            <a:lvl2pPr marL="4608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it-IT" dirty="0"/>
              <a:t>7</a:t>
            </a:r>
          </a:p>
        </p:txBody>
      </p:sp>
      <p:sp>
        <p:nvSpPr>
          <p:cNvPr id="9" name="Segnaposto testo 19">
            <a:extLst>
              <a:ext uri="{FF2B5EF4-FFF2-40B4-BE49-F238E27FC236}">
                <a16:creationId xmlns:a16="http://schemas.microsoft.com/office/drawing/2014/main" id="{5E7181CA-63B4-8BE5-A673-C15AE051AA72}"/>
              </a:ext>
            </a:extLst>
          </p:cNvPr>
          <p:cNvSpPr txBox="1">
            <a:spLocks/>
          </p:cNvSpPr>
          <p:nvPr/>
        </p:nvSpPr>
        <p:spPr bwMode="auto">
          <a:xfrm>
            <a:off x="6477873" y="4427339"/>
            <a:ext cx="2095856" cy="4549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400" kern="1200">
                <a:solidFill>
                  <a:srgbClr val="0D004D"/>
                </a:solidFill>
                <a:latin typeface="Plus Jakarta Sans Medium" pitchFamily="2" charset="0"/>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it-IT" sz="1600" dirty="0"/>
              <a:t>Readers Webinar – </a:t>
            </a:r>
          </a:p>
          <a:p>
            <a:r>
              <a:rPr lang="it-IT" sz="1600" dirty="0"/>
              <a:t>16 Ottobre</a:t>
            </a:r>
          </a:p>
        </p:txBody>
      </p:sp>
    </p:spTree>
    <p:extLst>
      <p:ext uri="{BB962C8B-B14F-4D97-AF65-F5344CB8AC3E}">
        <p14:creationId xmlns:p14="http://schemas.microsoft.com/office/powerpoint/2010/main" val="911068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2E6D8FAB-9DD1-903F-F420-E7389CB24A66}"/>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11D3CCCF-A30F-B5CA-DEC6-3FF572E76026}"/>
              </a:ext>
            </a:extLst>
          </p:cNvPr>
          <p:cNvSpPr>
            <a:spLocks noGrp="1"/>
          </p:cNvSpPr>
          <p:nvPr>
            <p:ph type="title"/>
          </p:nvPr>
        </p:nvSpPr>
        <p:spPr/>
        <p:txBody>
          <a:bodyPr/>
          <a:lstStyle/>
          <a:p>
            <a:r>
              <a:rPr lang="it-IT" dirty="0" err="1"/>
              <a:t>Female</a:t>
            </a:r>
            <a:r>
              <a:rPr lang="it-IT" dirty="0"/>
              <a:t> empowerment </a:t>
            </a:r>
          </a:p>
        </p:txBody>
      </p:sp>
      <p:sp>
        <p:nvSpPr>
          <p:cNvPr id="4" name="Segnaposto contenuto 3">
            <a:extLst>
              <a:ext uri="{FF2B5EF4-FFF2-40B4-BE49-F238E27FC236}">
                <a16:creationId xmlns:a16="http://schemas.microsoft.com/office/drawing/2014/main" id="{BBB2B391-3BC9-9270-DB70-6E40A971CB94}"/>
              </a:ext>
            </a:extLst>
          </p:cNvPr>
          <p:cNvSpPr>
            <a:spLocks noGrp="1"/>
          </p:cNvSpPr>
          <p:nvPr>
            <p:ph idx="1"/>
          </p:nvPr>
        </p:nvSpPr>
        <p:spPr>
          <a:xfrm>
            <a:off x="550164" y="2774893"/>
            <a:ext cx="4731137" cy="1308211"/>
          </a:xfrm>
        </p:spPr>
        <p:txBody>
          <a:bodyPr/>
          <a:lstStyle/>
          <a:p>
            <a:pPr lvl="0"/>
            <a:r>
              <a:rPr lang="en-US" dirty="0"/>
              <a:t>Little Women – ISBN: 9781292747033 </a:t>
            </a:r>
            <a:endParaRPr lang="it-IT" b="1" dirty="0"/>
          </a:p>
          <a:p>
            <a:pPr lvl="0"/>
            <a:r>
              <a:rPr lang="en-US" dirty="0"/>
              <a:t>Pride &amp; Prejudice – ISBN: 9781292480633 </a:t>
            </a:r>
            <a:endParaRPr lang="it-IT" b="1" dirty="0"/>
          </a:p>
        </p:txBody>
      </p:sp>
      <p:sp>
        <p:nvSpPr>
          <p:cNvPr id="5" name="Segnaposto testo 4">
            <a:extLst>
              <a:ext uri="{FF2B5EF4-FFF2-40B4-BE49-F238E27FC236}">
                <a16:creationId xmlns:a16="http://schemas.microsoft.com/office/drawing/2014/main" id="{35E5C73D-2B25-0E63-EDA0-AA941878FB60}"/>
              </a:ext>
            </a:extLst>
          </p:cNvPr>
          <p:cNvSpPr>
            <a:spLocks noGrp="1"/>
          </p:cNvSpPr>
          <p:nvPr>
            <p:ph type="body" sz="quarter" idx="14"/>
          </p:nvPr>
        </p:nvSpPr>
        <p:spPr/>
        <p:txBody>
          <a:bodyPr/>
          <a:lstStyle/>
          <a:p>
            <a:endParaRPr lang="it-IT"/>
          </a:p>
        </p:txBody>
      </p:sp>
      <p:sp>
        <p:nvSpPr>
          <p:cNvPr id="6" name="Segnaposto piè di pagina 5">
            <a:extLst>
              <a:ext uri="{FF2B5EF4-FFF2-40B4-BE49-F238E27FC236}">
                <a16:creationId xmlns:a16="http://schemas.microsoft.com/office/drawing/2014/main" id="{49218C03-9E88-0E0F-DC81-EA16091EE480}"/>
              </a:ext>
            </a:extLst>
          </p:cNvPr>
          <p:cNvSpPr>
            <a:spLocks noGrp="1"/>
          </p:cNvSpPr>
          <p:nvPr>
            <p:ph type="ftr" sz="quarter" idx="11"/>
          </p:nvPr>
        </p:nvSpPr>
        <p:spPr/>
        <p:txBody>
          <a:bodyPr/>
          <a:lstStyle/>
          <a:p>
            <a:r>
              <a:rPr lang="en-US" noProof="0"/>
              <a:t>Copyright 2025 Pearson. All rights reserved.</a:t>
            </a:r>
          </a:p>
        </p:txBody>
      </p:sp>
      <p:sp>
        <p:nvSpPr>
          <p:cNvPr id="7" name="Segnaposto numero diapositiva 6">
            <a:extLst>
              <a:ext uri="{FF2B5EF4-FFF2-40B4-BE49-F238E27FC236}">
                <a16:creationId xmlns:a16="http://schemas.microsoft.com/office/drawing/2014/main" id="{34BF3FF9-4BAE-EC20-B5AE-60A957142D50}"/>
              </a:ext>
            </a:extLst>
          </p:cNvPr>
          <p:cNvSpPr>
            <a:spLocks noGrp="1"/>
          </p:cNvSpPr>
          <p:nvPr>
            <p:ph type="sldNum" sz="quarter" idx="12"/>
          </p:nvPr>
        </p:nvSpPr>
        <p:spPr/>
        <p:txBody>
          <a:bodyPr/>
          <a:lstStyle/>
          <a:p>
            <a:fld id="{27BB625B-AB5A-C845-B50B-ED205C3DDF7A}" type="slidenum">
              <a:rPr lang="en-US" noProof="0" smtClean="0"/>
              <a:t>12</a:t>
            </a:fld>
            <a:endParaRPr lang="en-US" noProof="0"/>
          </a:p>
        </p:txBody>
      </p:sp>
      <p:pic>
        <p:nvPicPr>
          <p:cNvPr id="1028" name="Picture 4" descr="Level 1: Little Women KPF with Integrated Audio (Pearson English Active  Readers) (English Edition) eBook : Alcott, Louisa May: Amazon.it: Kindle  Store">
            <a:extLst>
              <a:ext uri="{FF2B5EF4-FFF2-40B4-BE49-F238E27FC236}">
                <a16:creationId xmlns:a16="http://schemas.microsoft.com/office/drawing/2014/main" id="{E63058B5-EBB6-525E-0244-50F814F60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688" y="1499525"/>
            <a:ext cx="2535022" cy="36107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Level 5: Pride and Prejudice KPF with Integrated Audio (Pearson English  Graded Readers) (English Edition) eBook : Austen, Jane: Amazon.it: Kindle  Store">
            <a:extLst>
              <a:ext uri="{FF2B5EF4-FFF2-40B4-BE49-F238E27FC236}">
                <a16:creationId xmlns:a16="http://schemas.microsoft.com/office/drawing/2014/main" id="{140B621F-007F-D1C8-0FC7-377EBD54A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3740" y="1499525"/>
            <a:ext cx="2469563" cy="3799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175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80049-D31B-7CCD-16C2-DE893688DD42}"/>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id="{7FBFB79D-48C2-B9A5-2A44-78496FC9B74C}"/>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CB099EC7-5629-0B69-C376-6C402465B1AF}"/>
              </a:ext>
            </a:extLst>
          </p:cNvPr>
          <p:cNvSpPr>
            <a:spLocks noGrp="1"/>
          </p:cNvSpPr>
          <p:nvPr>
            <p:ph type="title"/>
          </p:nvPr>
        </p:nvSpPr>
        <p:spPr/>
        <p:txBody>
          <a:bodyPr/>
          <a:lstStyle/>
          <a:p>
            <a:r>
              <a:rPr lang="it-IT" dirty="0"/>
              <a:t>Olympic games </a:t>
            </a:r>
          </a:p>
        </p:txBody>
      </p:sp>
      <p:sp>
        <p:nvSpPr>
          <p:cNvPr id="4" name="Segnaposto contenuto 3">
            <a:extLst>
              <a:ext uri="{FF2B5EF4-FFF2-40B4-BE49-F238E27FC236}">
                <a16:creationId xmlns:a16="http://schemas.microsoft.com/office/drawing/2014/main" id="{591C4F4E-7608-C897-0343-870B3607FA2F}"/>
              </a:ext>
            </a:extLst>
          </p:cNvPr>
          <p:cNvSpPr>
            <a:spLocks noGrp="1"/>
          </p:cNvSpPr>
          <p:nvPr>
            <p:ph idx="1"/>
          </p:nvPr>
        </p:nvSpPr>
        <p:spPr>
          <a:xfrm>
            <a:off x="550164" y="2857827"/>
            <a:ext cx="4731137" cy="1855926"/>
          </a:xfrm>
        </p:spPr>
        <p:txBody>
          <a:bodyPr/>
          <a:lstStyle/>
          <a:p>
            <a:r>
              <a:rPr lang="en-US" dirty="0"/>
              <a:t>Inside Out – ISBN: 9781292346830 </a:t>
            </a:r>
            <a:endParaRPr lang="it-IT" dirty="0"/>
          </a:p>
          <a:p>
            <a:pPr lvl="0"/>
            <a:r>
              <a:rPr lang="en-US" dirty="0"/>
              <a:t>Barcelona Game – ISBN: 9781292758497 </a:t>
            </a:r>
            <a:endParaRPr lang="it-IT" dirty="0"/>
          </a:p>
          <a:p>
            <a:pPr lvl="0"/>
            <a:r>
              <a:rPr lang="en-US" dirty="0"/>
              <a:t>Olympic Promise – ISBN: 9781292751771 </a:t>
            </a:r>
            <a:endParaRPr lang="it-IT" dirty="0"/>
          </a:p>
        </p:txBody>
      </p:sp>
      <p:sp>
        <p:nvSpPr>
          <p:cNvPr id="6" name="Segnaposto piè di pagina 5">
            <a:extLst>
              <a:ext uri="{FF2B5EF4-FFF2-40B4-BE49-F238E27FC236}">
                <a16:creationId xmlns:a16="http://schemas.microsoft.com/office/drawing/2014/main" id="{C64BE70B-2D56-26D2-545E-011988066E23}"/>
              </a:ext>
            </a:extLst>
          </p:cNvPr>
          <p:cNvSpPr>
            <a:spLocks noGrp="1"/>
          </p:cNvSpPr>
          <p:nvPr>
            <p:ph type="ftr" sz="quarter" idx="11"/>
          </p:nvPr>
        </p:nvSpPr>
        <p:spPr/>
        <p:txBody>
          <a:bodyPr/>
          <a:lstStyle/>
          <a:p>
            <a:r>
              <a:rPr lang="en-US" noProof="0"/>
              <a:t>Copyright 2025 Pearson. All rights reserved.</a:t>
            </a:r>
          </a:p>
        </p:txBody>
      </p:sp>
      <p:sp>
        <p:nvSpPr>
          <p:cNvPr id="7" name="Segnaposto numero diapositiva 6">
            <a:extLst>
              <a:ext uri="{FF2B5EF4-FFF2-40B4-BE49-F238E27FC236}">
                <a16:creationId xmlns:a16="http://schemas.microsoft.com/office/drawing/2014/main" id="{BD0F1272-09C5-D3C9-0C04-0A4CDE7DC6CD}"/>
              </a:ext>
            </a:extLst>
          </p:cNvPr>
          <p:cNvSpPr>
            <a:spLocks noGrp="1"/>
          </p:cNvSpPr>
          <p:nvPr>
            <p:ph type="sldNum" sz="quarter" idx="12"/>
          </p:nvPr>
        </p:nvSpPr>
        <p:spPr/>
        <p:txBody>
          <a:bodyPr/>
          <a:lstStyle/>
          <a:p>
            <a:fld id="{27BB625B-AB5A-C845-B50B-ED205C3DDF7A}" type="slidenum">
              <a:rPr lang="en-US" noProof="0" smtClean="0"/>
              <a:t>13</a:t>
            </a:fld>
            <a:endParaRPr lang="en-US" noProof="0"/>
          </a:p>
        </p:txBody>
      </p:sp>
      <p:pic>
        <p:nvPicPr>
          <p:cNvPr id="2050" name="Picture 2" descr="Inside out. Level 4. Con espansione online : Vv.Aa: Amazon.it: Libri">
            <a:extLst>
              <a:ext uri="{FF2B5EF4-FFF2-40B4-BE49-F238E27FC236}">
                <a16:creationId xmlns:a16="http://schemas.microsoft.com/office/drawing/2014/main" id="{2E5B1DCC-5395-540F-E2C2-F83083074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695" y="143630"/>
            <a:ext cx="2565313" cy="3160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Level 1: Barcelona Game ePub with Integrated Audio: Barcelona Game Book and  Multi-ROM with MP3 Pack (Pearson English Active Readers) (English Edition)  eBook : Rabley, Stephen: Amazon.it: Kindle Store">
            <a:extLst>
              <a:ext uri="{FF2B5EF4-FFF2-40B4-BE49-F238E27FC236}">
                <a16:creationId xmlns:a16="http://schemas.microsoft.com/office/drawing/2014/main" id="{006DD9C8-A3BA-12A7-A973-365D064A6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417" y="3425547"/>
            <a:ext cx="2409867" cy="3432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Level 1: The Olympic Promise ePub with Integrated Audio (Pearson English  Active Readers) eBook : Edwards, Lynda: Amazon.co.uk: Kindle Store">
            <a:extLst>
              <a:ext uri="{FF2B5EF4-FFF2-40B4-BE49-F238E27FC236}">
                <a16:creationId xmlns:a16="http://schemas.microsoft.com/office/drawing/2014/main" id="{98CC47EA-9304-9022-82BD-313AC33BA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692" y="2112752"/>
            <a:ext cx="2309160" cy="3289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268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462CBC3-2E43-30BB-BB2B-635DF6C5F670}"/>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246FBF9E-C15E-7E5B-6158-B4FCC7B8CC4C}"/>
              </a:ext>
            </a:extLst>
          </p:cNvPr>
          <p:cNvSpPr>
            <a:spLocks noGrp="1"/>
          </p:cNvSpPr>
          <p:nvPr>
            <p:ph type="title"/>
          </p:nvPr>
        </p:nvSpPr>
        <p:spPr/>
        <p:txBody>
          <a:bodyPr/>
          <a:lstStyle/>
          <a:p>
            <a:r>
              <a:rPr lang="it-IT" dirty="0" err="1"/>
              <a:t>Timeless</a:t>
            </a:r>
            <a:r>
              <a:rPr lang="it-IT" dirty="0"/>
              <a:t> </a:t>
            </a:r>
            <a:r>
              <a:rPr lang="it-IT" dirty="0" err="1"/>
              <a:t>classics</a:t>
            </a:r>
            <a:endParaRPr lang="it-IT" dirty="0"/>
          </a:p>
        </p:txBody>
      </p:sp>
      <p:sp>
        <p:nvSpPr>
          <p:cNvPr id="4" name="Segnaposto contenuto 3">
            <a:extLst>
              <a:ext uri="{FF2B5EF4-FFF2-40B4-BE49-F238E27FC236}">
                <a16:creationId xmlns:a16="http://schemas.microsoft.com/office/drawing/2014/main" id="{EB899A5D-29CB-9CBF-3236-339A71BA2471}"/>
              </a:ext>
            </a:extLst>
          </p:cNvPr>
          <p:cNvSpPr>
            <a:spLocks noGrp="1"/>
          </p:cNvSpPr>
          <p:nvPr>
            <p:ph idx="1"/>
          </p:nvPr>
        </p:nvSpPr>
        <p:spPr>
          <a:xfrm>
            <a:off x="550165" y="2835189"/>
            <a:ext cx="5192610" cy="1277791"/>
          </a:xfrm>
        </p:spPr>
        <p:txBody>
          <a:bodyPr/>
          <a:lstStyle/>
          <a:p>
            <a:pPr lvl="0"/>
            <a:r>
              <a:rPr lang="en-US" dirty="0"/>
              <a:t>Gulliver's Travels – ISBN: 9781292479071 </a:t>
            </a:r>
            <a:endParaRPr lang="it-IT" dirty="0"/>
          </a:p>
          <a:p>
            <a:pPr lvl="0"/>
            <a:r>
              <a:rPr lang="en-US" dirty="0"/>
              <a:t>Hamlet – ISBN: 9781292479255 </a:t>
            </a:r>
          </a:p>
          <a:p>
            <a:r>
              <a:rPr lang="en-US" dirty="0"/>
              <a:t>Oliver Twist – ISBN: 9781292480640</a:t>
            </a:r>
            <a:endParaRPr lang="it-IT" dirty="0"/>
          </a:p>
          <a:p>
            <a:pPr lvl="0"/>
            <a:endParaRPr lang="it-IT" dirty="0"/>
          </a:p>
        </p:txBody>
      </p:sp>
      <p:sp>
        <p:nvSpPr>
          <p:cNvPr id="5" name="Segnaposto testo 4">
            <a:extLst>
              <a:ext uri="{FF2B5EF4-FFF2-40B4-BE49-F238E27FC236}">
                <a16:creationId xmlns:a16="http://schemas.microsoft.com/office/drawing/2014/main" id="{C9EB6693-B6DF-2D8C-691A-5012D82062B2}"/>
              </a:ext>
            </a:extLst>
          </p:cNvPr>
          <p:cNvSpPr>
            <a:spLocks noGrp="1"/>
          </p:cNvSpPr>
          <p:nvPr>
            <p:ph type="body" sz="quarter" idx="14"/>
          </p:nvPr>
        </p:nvSpPr>
        <p:spPr/>
        <p:txBody>
          <a:bodyPr/>
          <a:lstStyle/>
          <a:p>
            <a:endParaRPr lang="it-IT"/>
          </a:p>
        </p:txBody>
      </p:sp>
      <p:sp>
        <p:nvSpPr>
          <p:cNvPr id="6" name="Segnaposto piè di pagina 5">
            <a:extLst>
              <a:ext uri="{FF2B5EF4-FFF2-40B4-BE49-F238E27FC236}">
                <a16:creationId xmlns:a16="http://schemas.microsoft.com/office/drawing/2014/main" id="{ECBBF1D0-5DDF-A073-6F57-403A79B48EF0}"/>
              </a:ext>
            </a:extLst>
          </p:cNvPr>
          <p:cNvSpPr>
            <a:spLocks noGrp="1"/>
          </p:cNvSpPr>
          <p:nvPr>
            <p:ph type="ftr" sz="quarter" idx="11"/>
          </p:nvPr>
        </p:nvSpPr>
        <p:spPr/>
        <p:txBody>
          <a:bodyPr/>
          <a:lstStyle/>
          <a:p>
            <a:r>
              <a:rPr lang="en-US" noProof="0"/>
              <a:t>Copyright 2025 Pearson. All rights reserved.</a:t>
            </a:r>
          </a:p>
        </p:txBody>
      </p:sp>
      <p:sp>
        <p:nvSpPr>
          <p:cNvPr id="7" name="Segnaposto numero diapositiva 6">
            <a:extLst>
              <a:ext uri="{FF2B5EF4-FFF2-40B4-BE49-F238E27FC236}">
                <a16:creationId xmlns:a16="http://schemas.microsoft.com/office/drawing/2014/main" id="{F1E6DA72-F5BD-6CB4-CD6A-E35677D31C00}"/>
              </a:ext>
            </a:extLst>
          </p:cNvPr>
          <p:cNvSpPr>
            <a:spLocks noGrp="1"/>
          </p:cNvSpPr>
          <p:nvPr>
            <p:ph type="sldNum" sz="quarter" idx="12"/>
          </p:nvPr>
        </p:nvSpPr>
        <p:spPr/>
        <p:txBody>
          <a:bodyPr/>
          <a:lstStyle/>
          <a:p>
            <a:fld id="{27BB625B-AB5A-C845-B50B-ED205C3DDF7A}" type="slidenum">
              <a:rPr lang="en-US" noProof="0" smtClean="0"/>
              <a:t>14</a:t>
            </a:fld>
            <a:endParaRPr lang="en-US" noProof="0"/>
          </a:p>
        </p:txBody>
      </p:sp>
      <p:pic>
        <p:nvPicPr>
          <p:cNvPr id="3074" name="Picture 2" descr="Level 2: Gulliver's Travels: Gulliver's Travels (Pearson English Graded  Readers) : Swift, Jonathan: Amazon.it: Libri">
            <a:extLst>
              <a:ext uri="{FF2B5EF4-FFF2-40B4-BE49-F238E27FC236}">
                <a16:creationId xmlns:a16="http://schemas.microsoft.com/office/drawing/2014/main" id="{76E9AA55-39AE-F930-8550-B9B4A88209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853"/>
          <a:stretch>
            <a:fillRect/>
          </a:stretch>
        </p:blipFill>
        <p:spPr bwMode="auto">
          <a:xfrm>
            <a:off x="5803865" y="93162"/>
            <a:ext cx="2228850" cy="3262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Hamlet: Hamlet (Pearson English Graded Readers): Level 3 : Shakespeare,  William: Amazon.it: Books">
            <a:extLst>
              <a:ext uri="{FF2B5EF4-FFF2-40B4-BE49-F238E27FC236}">
                <a16:creationId xmlns:a16="http://schemas.microsoft.com/office/drawing/2014/main" id="{4EA15DE3-C5BE-8127-FF27-380D3C91C5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07"/>
          <a:stretch>
            <a:fillRect/>
          </a:stretch>
        </p:blipFill>
        <p:spPr bwMode="auto">
          <a:xfrm>
            <a:off x="8180440" y="1744742"/>
            <a:ext cx="2300319" cy="36434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Level 6: Oliver Twist (Penguin Readers, Level 6): Dickens, Charles:  9781405865258: Amazon.com: Books">
            <a:extLst>
              <a:ext uri="{FF2B5EF4-FFF2-40B4-BE49-F238E27FC236}">
                <a16:creationId xmlns:a16="http://schemas.microsoft.com/office/drawing/2014/main" id="{5E9DE34F-7F30-DCBE-888D-0A7298179C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904"/>
          <a:stretch>
            <a:fillRect/>
          </a:stretch>
        </p:blipFill>
        <p:spPr bwMode="auto">
          <a:xfrm>
            <a:off x="5803864" y="3390721"/>
            <a:ext cx="2228850" cy="3262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086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645CD2B-4558-FB4F-8FE4-E2B6AE788D8C}"/>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4E58DF5E-8264-E8FE-012A-57B708EB527D}"/>
              </a:ext>
            </a:extLst>
          </p:cNvPr>
          <p:cNvSpPr>
            <a:spLocks noGrp="1"/>
          </p:cNvSpPr>
          <p:nvPr>
            <p:ph type="title"/>
          </p:nvPr>
        </p:nvSpPr>
        <p:spPr/>
        <p:txBody>
          <a:bodyPr/>
          <a:lstStyle/>
          <a:p>
            <a:r>
              <a:rPr lang="it-IT" dirty="0"/>
              <a:t>Perché Read to be Happy?</a:t>
            </a:r>
          </a:p>
        </p:txBody>
      </p:sp>
      <p:sp>
        <p:nvSpPr>
          <p:cNvPr id="5" name="Segnaposto testo 4">
            <a:extLst>
              <a:ext uri="{FF2B5EF4-FFF2-40B4-BE49-F238E27FC236}">
                <a16:creationId xmlns:a16="http://schemas.microsoft.com/office/drawing/2014/main" id="{A48DECC6-FB58-2681-2268-5F13103A8A8E}"/>
              </a:ext>
            </a:extLst>
          </p:cNvPr>
          <p:cNvSpPr>
            <a:spLocks noGrp="1"/>
          </p:cNvSpPr>
          <p:nvPr>
            <p:ph type="body" idx="1"/>
          </p:nvPr>
        </p:nvSpPr>
        <p:spPr>
          <a:xfrm>
            <a:off x="917631" y="1861493"/>
            <a:ext cx="5446025" cy="274320"/>
          </a:xfrm>
        </p:spPr>
        <p:txBody>
          <a:bodyPr/>
          <a:lstStyle/>
          <a:p>
            <a:r>
              <a:rPr lang="it-IT" dirty="0"/>
              <a:t>Favorisce inclusione e partecipazione attiva</a:t>
            </a:r>
          </a:p>
        </p:txBody>
      </p:sp>
      <p:sp>
        <p:nvSpPr>
          <p:cNvPr id="8" name="Segnaposto testo 7">
            <a:extLst>
              <a:ext uri="{FF2B5EF4-FFF2-40B4-BE49-F238E27FC236}">
                <a16:creationId xmlns:a16="http://schemas.microsoft.com/office/drawing/2014/main" id="{3ED3ED3D-D874-F95B-C50D-AE3DAE4CAA5D}"/>
              </a:ext>
            </a:extLst>
          </p:cNvPr>
          <p:cNvSpPr>
            <a:spLocks noGrp="1"/>
          </p:cNvSpPr>
          <p:nvPr>
            <p:ph type="body" idx="41"/>
          </p:nvPr>
        </p:nvSpPr>
        <p:spPr>
          <a:xfrm>
            <a:off x="938380" y="2569255"/>
            <a:ext cx="5446025" cy="274320"/>
          </a:xfrm>
        </p:spPr>
        <p:txBody>
          <a:bodyPr/>
          <a:lstStyle/>
          <a:p>
            <a:r>
              <a:rPr lang="it-IT" dirty="0"/>
              <a:t>Stimola piacere per la lettura e l’uso dell’inglese</a:t>
            </a:r>
          </a:p>
        </p:txBody>
      </p:sp>
      <p:sp>
        <p:nvSpPr>
          <p:cNvPr id="11" name="Segnaposto testo 10">
            <a:extLst>
              <a:ext uri="{FF2B5EF4-FFF2-40B4-BE49-F238E27FC236}">
                <a16:creationId xmlns:a16="http://schemas.microsoft.com/office/drawing/2014/main" id="{ED2987AC-E31D-33C0-1142-0B619ED53C24}"/>
              </a:ext>
            </a:extLst>
          </p:cNvPr>
          <p:cNvSpPr>
            <a:spLocks noGrp="1"/>
          </p:cNvSpPr>
          <p:nvPr>
            <p:ph type="body" idx="42"/>
          </p:nvPr>
        </p:nvSpPr>
        <p:spPr>
          <a:xfrm>
            <a:off x="941612" y="3291298"/>
            <a:ext cx="5446025" cy="274320"/>
          </a:xfrm>
        </p:spPr>
        <p:txBody>
          <a:bodyPr/>
          <a:lstStyle/>
          <a:p>
            <a:r>
              <a:rPr lang="it-IT" dirty="0"/>
              <a:t>Sostiene il benessere emotivo degli studenti</a:t>
            </a:r>
          </a:p>
        </p:txBody>
      </p:sp>
      <p:sp>
        <p:nvSpPr>
          <p:cNvPr id="13" name="Segnaposto piè di pagina 12">
            <a:extLst>
              <a:ext uri="{FF2B5EF4-FFF2-40B4-BE49-F238E27FC236}">
                <a16:creationId xmlns:a16="http://schemas.microsoft.com/office/drawing/2014/main" id="{242665DA-4F7E-2B40-7DFC-85DF310E4C56}"/>
              </a:ext>
            </a:extLst>
          </p:cNvPr>
          <p:cNvSpPr>
            <a:spLocks noGrp="1"/>
          </p:cNvSpPr>
          <p:nvPr>
            <p:ph type="ftr" sz="quarter" idx="11"/>
          </p:nvPr>
        </p:nvSpPr>
        <p:spPr/>
        <p:txBody>
          <a:bodyPr/>
          <a:lstStyle/>
          <a:p>
            <a:r>
              <a:rPr lang="en-US" noProof="0"/>
              <a:t>Copyright 2025 Pearson. All rights reserved.</a:t>
            </a:r>
          </a:p>
        </p:txBody>
      </p:sp>
      <p:sp>
        <p:nvSpPr>
          <p:cNvPr id="14" name="Segnaposto numero diapositiva 13">
            <a:extLst>
              <a:ext uri="{FF2B5EF4-FFF2-40B4-BE49-F238E27FC236}">
                <a16:creationId xmlns:a16="http://schemas.microsoft.com/office/drawing/2014/main" id="{301BF512-389A-77E5-B731-9D5377488D0A}"/>
              </a:ext>
            </a:extLst>
          </p:cNvPr>
          <p:cNvSpPr>
            <a:spLocks noGrp="1"/>
          </p:cNvSpPr>
          <p:nvPr>
            <p:ph type="sldNum" sz="quarter" idx="12"/>
          </p:nvPr>
        </p:nvSpPr>
        <p:spPr/>
        <p:txBody>
          <a:bodyPr/>
          <a:lstStyle/>
          <a:p>
            <a:fld id="{27BB625B-AB5A-C845-B50B-ED205C3DDF7A}" type="slidenum">
              <a:rPr lang="en-US" noProof="0" smtClean="0"/>
              <a:pPr/>
              <a:t>15</a:t>
            </a:fld>
            <a:endParaRPr lang="en-US" noProof="0"/>
          </a:p>
        </p:txBody>
      </p:sp>
      <p:sp>
        <p:nvSpPr>
          <p:cNvPr id="15" name="Segnaposto testo 10">
            <a:extLst>
              <a:ext uri="{FF2B5EF4-FFF2-40B4-BE49-F238E27FC236}">
                <a16:creationId xmlns:a16="http://schemas.microsoft.com/office/drawing/2014/main" id="{6E28B299-479B-24A7-A409-6E21E04206A5}"/>
              </a:ext>
            </a:extLst>
          </p:cNvPr>
          <p:cNvSpPr txBox="1">
            <a:spLocks/>
          </p:cNvSpPr>
          <p:nvPr/>
        </p:nvSpPr>
        <p:spPr bwMode="white">
          <a:xfrm>
            <a:off x="941612" y="4014426"/>
            <a:ext cx="5446025" cy="27432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chemeClr val="tx2"/>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it-IT" dirty="0"/>
              <a:t>Rafforza il ruolo dell’insegnante con strumenti innovativi</a:t>
            </a:r>
          </a:p>
        </p:txBody>
      </p:sp>
      <p:sp>
        <p:nvSpPr>
          <p:cNvPr id="16" name="Segnaposto testo 10">
            <a:extLst>
              <a:ext uri="{FF2B5EF4-FFF2-40B4-BE49-F238E27FC236}">
                <a16:creationId xmlns:a16="http://schemas.microsoft.com/office/drawing/2014/main" id="{9383D92F-4E90-6BF6-0F34-BFF3E1BB194C}"/>
              </a:ext>
            </a:extLst>
          </p:cNvPr>
          <p:cNvSpPr txBox="1">
            <a:spLocks/>
          </p:cNvSpPr>
          <p:nvPr/>
        </p:nvSpPr>
        <p:spPr bwMode="white">
          <a:xfrm>
            <a:off x="941611" y="4737555"/>
            <a:ext cx="6389024" cy="27432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chemeClr val="tx2"/>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it-IT" dirty="0"/>
              <a:t>Crea una scuola e una classe più collaborativa e consapevole</a:t>
            </a:r>
          </a:p>
        </p:txBody>
      </p:sp>
      <p:sp>
        <p:nvSpPr>
          <p:cNvPr id="17" name="Connettore pagina esterna 16">
            <a:extLst>
              <a:ext uri="{FF2B5EF4-FFF2-40B4-BE49-F238E27FC236}">
                <a16:creationId xmlns:a16="http://schemas.microsoft.com/office/drawing/2014/main" id="{59B6A9E1-671D-48DC-9238-E016CCBA0DBD}"/>
              </a:ext>
            </a:extLst>
          </p:cNvPr>
          <p:cNvSpPr/>
          <p:nvPr/>
        </p:nvSpPr>
        <p:spPr>
          <a:xfrm rot="16200000">
            <a:off x="593318" y="1861493"/>
            <a:ext cx="188007" cy="274320"/>
          </a:xfrm>
          <a:prstGeom prst="flowChartOffpage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onnettore pagina esterna 17">
            <a:extLst>
              <a:ext uri="{FF2B5EF4-FFF2-40B4-BE49-F238E27FC236}">
                <a16:creationId xmlns:a16="http://schemas.microsoft.com/office/drawing/2014/main" id="{77C4BBAE-378E-2FBD-B73D-14FA4DF4C6E5}"/>
              </a:ext>
            </a:extLst>
          </p:cNvPr>
          <p:cNvSpPr/>
          <p:nvPr/>
        </p:nvSpPr>
        <p:spPr>
          <a:xfrm rot="16200000">
            <a:off x="593319" y="2555852"/>
            <a:ext cx="188007" cy="274320"/>
          </a:xfrm>
          <a:prstGeom prst="flowChartOffpage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onnettore pagina esterna 18">
            <a:extLst>
              <a:ext uri="{FF2B5EF4-FFF2-40B4-BE49-F238E27FC236}">
                <a16:creationId xmlns:a16="http://schemas.microsoft.com/office/drawing/2014/main" id="{6B5C44F9-AF10-E14B-66B9-63E56C9557D2}"/>
              </a:ext>
            </a:extLst>
          </p:cNvPr>
          <p:cNvSpPr/>
          <p:nvPr/>
        </p:nvSpPr>
        <p:spPr>
          <a:xfrm rot="16200000">
            <a:off x="593318" y="3291297"/>
            <a:ext cx="188007" cy="274320"/>
          </a:xfrm>
          <a:prstGeom prst="flowChartOffpage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onnettore pagina esterna 19">
            <a:extLst>
              <a:ext uri="{FF2B5EF4-FFF2-40B4-BE49-F238E27FC236}">
                <a16:creationId xmlns:a16="http://schemas.microsoft.com/office/drawing/2014/main" id="{53586E76-1163-1E14-D5AA-D52867077418}"/>
              </a:ext>
            </a:extLst>
          </p:cNvPr>
          <p:cNvSpPr/>
          <p:nvPr/>
        </p:nvSpPr>
        <p:spPr>
          <a:xfrm rot="16200000">
            <a:off x="593318" y="3983687"/>
            <a:ext cx="188007" cy="274320"/>
          </a:xfrm>
          <a:prstGeom prst="flowChartOffpage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onnettore pagina esterna 20">
            <a:extLst>
              <a:ext uri="{FF2B5EF4-FFF2-40B4-BE49-F238E27FC236}">
                <a16:creationId xmlns:a16="http://schemas.microsoft.com/office/drawing/2014/main" id="{A78CE870-9E20-6C2D-885A-C34D27C63E50}"/>
              </a:ext>
            </a:extLst>
          </p:cNvPr>
          <p:cNvSpPr/>
          <p:nvPr/>
        </p:nvSpPr>
        <p:spPr>
          <a:xfrm rot="16200000">
            <a:off x="593319" y="4749921"/>
            <a:ext cx="188007" cy="274320"/>
          </a:xfrm>
          <a:prstGeom prst="flowChartOffpage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Nastro inclinato in alto 3">
            <a:extLst>
              <a:ext uri="{FF2B5EF4-FFF2-40B4-BE49-F238E27FC236}">
                <a16:creationId xmlns:a16="http://schemas.microsoft.com/office/drawing/2014/main" id="{02A7585A-32FF-8A7D-C8AC-3A5728BABEDC}"/>
              </a:ext>
            </a:extLst>
          </p:cNvPr>
          <p:cNvSpPr/>
          <p:nvPr/>
        </p:nvSpPr>
        <p:spPr>
          <a:xfrm>
            <a:off x="7330635" y="1457088"/>
            <a:ext cx="3677264" cy="1357449"/>
          </a:xfrm>
          <a:prstGeom prst="ribbon2">
            <a:avLst/>
          </a:prstGeom>
          <a:solidFill>
            <a:srgbClr val="DF41CF"/>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National </a:t>
            </a:r>
            <a:r>
              <a:rPr lang="it-IT" dirty="0" err="1"/>
              <a:t>Year</a:t>
            </a:r>
            <a:r>
              <a:rPr lang="it-IT" dirty="0"/>
              <a:t> of Reading 2026</a:t>
            </a:r>
          </a:p>
        </p:txBody>
      </p:sp>
      <p:grpSp>
        <p:nvGrpSpPr>
          <p:cNvPr id="12" name="Gruppo 11">
            <a:extLst>
              <a:ext uri="{FF2B5EF4-FFF2-40B4-BE49-F238E27FC236}">
                <a16:creationId xmlns:a16="http://schemas.microsoft.com/office/drawing/2014/main" id="{92C142D9-A739-088B-BBC0-DAB11DF2A334}"/>
              </a:ext>
            </a:extLst>
          </p:cNvPr>
          <p:cNvGrpSpPr/>
          <p:nvPr/>
        </p:nvGrpSpPr>
        <p:grpSpPr>
          <a:xfrm>
            <a:off x="7970581" y="3713617"/>
            <a:ext cx="2228850" cy="2047875"/>
            <a:chOff x="7970581" y="3713617"/>
            <a:chExt cx="2228850" cy="2047875"/>
          </a:xfrm>
        </p:grpSpPr>
        <p:sp>
          <p:nvSpPr>
            <p:cNvPr id="10" name="Ovale 9">
              <a:extLst>
                <a:ext uri="{FF2B5EF4-FFF2-40B4-BE49-F238E27FC236}">
                  <a16:creationId xmlns:a16="http://schemas.microsoft.com/office/drawing/2014/main" id="{3D2262C3-240D-F586-1F40-285708BD2BB2}"/>
                </a:ext>
              </a:extLst>
            </p:cNvPr>
            <p:cNvSpPr>
              <a:spLocks/>
            </p:cNvSpPr>
            <p:nvPr/>
          </p:nvSpPr>
          <p:spPr>
            <a:xfrm>
              <a:off x="7970581" y="3713617"/>
              <a:ext cx="2228850" cy="204787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descr="Immagine che contiene Carattere, testo, Elementi grafici, design&#10;&#10;Il contenuto generato dall'IA potrebbe non essere corretto.">
              <a:extLst>
                <a:ext uri="{FF2B5EF4-FFF2-40B4-BE49-F238E27FC236}">
                  <a16:creationId xmlns:a16="http://schemas.microsoft.com/office/drawing/2014/main" id="{87D27B96-FAD7-DF7D-76F4-A688AEE4210B}"/>
                </a:ext>
              </a:extLst>
            </p:cNvPr>
            <p:cNvPicPr>
              <a:picLocks noChangeAspect="1"/>
            </p:cNvPicPr>
            <p:nvPr/>
          </p:nvPicPr>
          <p:blipFill>
            <a:blip r:embed="rId2"/>
            <a:srcRect l="3681" t="6387" b="5751"/>
            <a:stretch>
              <a:fillRect/>
            </a:stretch>
          </p:blipFill>
          <p:spPr>
            <a:xfrm>
              <a:off x="8011600" y="3837902"/>
              <a:ext cx="2146812" cy="1799303"/>
            </a:xfrm>
            <a:prstGeom prst="rect">
              <a:avLst/>
            </a:prstGeom>
          </p:spPr>
        </p:pic>
      </p:grpSp>
    </p:spTree>
    <p:extLst>
      <p:ext uri="{BB962C8B-B14F-4D97-AF65-F5344CB8AC3E}">
        <p14:creationId xmlns:p14="http://schemas.microsoft.com/office/powerpoint/2010/main" val="1628654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0A6B86D4-9258-1335-0094-51678BAA94D6}"/>
              </a:ext>
            </a:extLst>
          </p:cNvPr>
          <p:cNvSpPr>
            <a:spLocks noGrp="1"/>
          </p:cNvSpPr>
          <p:nvPr>
            <p:ph type="body" sz="quarter" idx="28"/>
          </p:nvPr>
        </p:nvSpPr>
        <p:spPr>
          <a:xfrm>
            <a:off x="546957" y="1789471"/>
            <a:ext cx="11095037" cy="2396132"/>
          </a:xfrm>
        </p:spPr>
        <p:txBody>
          <a:bodyPr/>
          <a:lstStyle/>
          <a:p>
            <a:pPr>
              <a:lnSpc>
                <a:spcPct val="100000"/>
              </a:lnSpc>
            </a:pPr>
            <a:r>
              <a:rPr lang="en-US" sz="2800" i="1" dirty="0"/>
              <a:t>“Reading for pleasure </a:t>
            </a:r>
            <a:r>
              <a:rPr lang="en-US" sz="2800" b="0" i="1" dirty="0"/>
              <a:t>is the single biggest factor in success later in life, outside of an education. Study after study has shown that those </a:t>
            </a:r>
            <a:r>
              <a:rPr lang="en-US" sz="2800" i="1" dirty="0"/>
              <a:t>children who read for pleasure </a:t>
            </a:r>
            <a:r>
              <a:rPr lang="en-US" sz="2800" b="0" i="1" dirty="0"/>
              <a:t>are the ones who are most likely to fulfil their ambitions. If your child reads, </a:t>
            </a:r>
            <a:r>
              <a:rPr lang="en-US" sz="2800" i="1" dirty="0"/>
              <a:t>they will succeed </a:t>
            </a:r>
            <a:r>
              <a:rPr lang="en-US" sz="2800" b="0" i="1" dirty="0"/>
              <a:t>- it's that simple."</a:t>
            </a:r>
            <a:endParaRPr lang="it-IT" sz="2800" dirty="0"/>
          </a:p>
        </p:txBody>
      </p:sp>
      <p:sp>
        <p:nvSpPr>
          <p:cNvPr id="5" name="Segnaposto testo 4">
            <a:extLst>
              <a:ext uri="{FF2B5EF4-FFF2-40B4-BE49-F238E27FC236}">
                <a16:creationId xmlns:a16="http://schemas.microsoft.com/office/drawing/2014/main" id="{F2FCFB7F-7DA2-F4EE-6AB8-DC43C0A22709}"/>
              </a:ext>
            </a:extLst>
          </p:cNvPr>
          <p:cNvSpPr>
            <a:spLocks noGrp="1"/>
          </p:cNvSpPr>
          <p:nvPr>
            <p:ph type="body" sz="quarter" idx="13"/>
          </p:nvPr>
        </p:nvSpPr>
        <p:spPr>
          <a:xfrm>
            <a:off x="3217926" y="4344610"/>
            <a:ext cx="5753100" cy="571500"/>
          </a:xfrm>
        </p:spPr>
        <p:txBody>
          <a:bodyPr/>
          <a:lstStyle/>
          <a:p>
            <a:r>
              <a:rPr lang="it-IT" dirty="0"/>
              <a:t>Bali Rai</a:t>
            </a:r>
          </a:p>
        </p:txBody>
      </p:sp>
      <p:sp>
        <p:nvSpPr>
          <p:cNvPr id="6" name="Segnaposto piè di pagina 5">
            <a:extLst>
              <a:ext uri="{FF2B5EF4-FFF2-40B4-BE49-F238E27FC236}">
                <a16:creationId xmlns:a16="http://schemas.microsoft.com/office/drawing/2014/main" id="{13A64C3C-2E33-9BC8-582D-26BB55907EF0}"/>
              </a:ext>
            </a:extLst>
          </p:cNvPr>
          <p:cNvSpPr>
            <a:spLocks noGrp="1"/>
          </p:cNvSpPr>
          <p:nvPr>
            <p:ph type="ftr" sz="quarter" idx="11"/>
          </p:nvPr>
        </p:nvSpPr>
        <p:spPr/>
        <p:txBody>
          <a:bodyPr/>
          <a:lstStyle/>
          <a:p>
            <a:r>
              <a:rPr lang="en-US" noProof="0"/>
              <a:t>Copyright 2025 Pearson. All rights reserved.</a:t>
            </a:r>
          </a:p>
        </p:txBody>
      </p:sp>
      <p:sp>
        <p:nvSpPr>
          <p:cNvPr id="7" name="Segnaposto numero diapositiva 6">
            <a:extLst>
              <a:ext uri="{FF2B5EF4-FFF2-40B4-BE49-F238E27FC236}">
                <a16:creationId xmlns:a16="http://schemas.microsoft.com/office/drawing/2014/main" id="{FF867BE8-E431-9646-4E8B-59A10F9F6CDB}"/>
              </a:ext>
            </a:extLst>
          </p:cNvPr>
          <p:cNvSpPr>
            <a:spLocks noGrp="1"/>
          </p:cNvSpPr>
          <p:nvPr>
            <p:ph type="sldNum" sz="quarter" idx="12"/>
          </p:nvPr>
        </p:nvSpPr>
        <p:spPr/>
        <p:txBody>
          <a:bodyPr/>
          <a:lstStyle/>
          <a:p>
            <a:fld id="{27BB625B-AB5A-C845-B50B-ED205C3DDF7A}" type="slidenum">
              <a:rPr lang="en-US" noProof="0" smtClean="0"/>
              <a:pPr/>
              <a:t>2</a:t>
            </a:fld>
            <a:endParaRPr lang="en-US" noProof="0"/>
          </a:p>
        </p:txBody>
      </p:sp>
    </p:spTree>
    <p:extLst>
      <p:ext uri="{BB962C8B-B14F-4D97-AF65-F5344CB8AC3E}">
        <p14:creationId xmlns:p14="http://schemas.microsoft.com/office/powerpoint/2010/main" val="3446773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0C1E133-1AA9-C8F2-F9CF-B801938E5538}"/>
              </a:ext>
            </a:extLst>
          </p:cNvPr>
          <p:cNvSpPr>
            <a:spLocks noGrp="1"/>
          </p:cNvSpPr>
          <p:nvPr>
            <p:ph type="body" sz="quarter" idx="27"/>
          </p:nvPr>
        </p:nvSpPr>
        <p:spPr/>
        <p:txBody>
          <a:bodyPr/>
          <a:lstStyle/>
          <a:p>
            <a:r>
              <a:rPr lang="it-IT" dirty="0"/>
              <a:t>Obiettivi del progetto</a:t>
            </a:r>
          </a:p>
        </p:txBody>
      </p:sp>
      <p:sp>
        <p:nvSpPr>
          <p:cNvPr id="3" name="Titolo 2">
            <a:extLst>
              <a:ext uri="{FF2B5EF4-FFF2-40B4-BE49-F238E27FC236}">
                <a16:creationId xmlns:a16="http://schemas.microsoft.com/office/drawing/2014/main" id="{D7E59476-8F25-42A1-63AC-841CD1CA2E82}"/>
              </a:ext>
            </a:extLst>
          </p:cNvPr>
          <p:cNvSpPr>
            <a:spLocks noGrp="1"/>
          </p:cNvSpPr>
          <p:nvPr>
            <p:ph type="title"/>
          </p:nvPr>
        </p:nvSpPr>
        <p:spPr>
          <a:xfrm>
            <a:off x="1343277" y="1037992"/>
            <a:ext cx="9356197" cy="819150"/>
          </a:xfrm>
        </p:spPr>
        <p:txBody>
          <a:bodyPr/>
          <a:lstStyle/>
          <a:p>
            <a:r>
              <a:rPr lang="it-IT" dirty="0"/>
              <a:t>Progetto didattico metodologico</a:t>
            </a:r>
          </a:p>
        </p:txBody>
      </p:sp>
      <p:sp>
        <p:nvSpPr>
          <p:cNvPr id="4" name="Segnaposto testo 3">
            <a:extLst>
              <a:ext uri="{FF2B5EF4-FFF2-40B4-BE49-F238E27FC236}">
                <a16:creationId xmlns:a16="http://schemas.microsoft.com/office/drawing/2014/main" id="{E002B898-E7F9-7BB5-EFF0-9203C301E4E6}"/>
              </a:ext>
            </a:extLst>
          </p:cNvPr>
          <p:cNvSpPr>
            <a:spLocks noGrp="1"/>
          </p:cNvSpPr>
          <p:nvPr>
            <p:ph type="body" sz="quarter" idx="21"/>
          </p:nvPr>
        </p:nvSpPr>
        <p:spPr>
          <a:xfrm>
            <a:off x="2363084" y="2347934"/>
            <a:ext cx="591563" cy="830997"/>
          </a:xfrm>
        </p:spPr>
        <p:txBody>
          <a:bodyPr/>
          <a:lstStyle/>
          <a:p>
            <a:r>
              <a:rPr lang="it-IT" dirty="0"/>
              <a:t>1</a:t>
            </a:r>
          </a:p>
        </p:txBody>
      </p:sp>
      <p:sp>
        <p:nvSpPr>
          <p:cNvPr id="5" name="Segnaposto testo 4">
            <a:extLst>
              <a:ext uri="{FF2B5EF4-FFF2-40B4-BE49-F238E27FC236}">
                <a16:creationId xmlns:a16="http://schemas.microsoft.com/office/drawing/2014/main" id="{31000E3C-FD94-394A-2092-5C4213C7915A}"/>
              </a:ext>
            </a:extLst>
          </p:cNvPr>
          <p:cNvSpPr>
            <a:spLocks noGrp="1"/>
          </p:cNvSpPr>
          <p:nvPr>
            <p:ph type="body" sz="quarter" idx="15"/>
          </p:nvPr>
        </p:nvSpPr>
        <p:spPr>
          <a:xfrm>
            <a:off x="2869699" y="2585324"/>
            <a:ext cx="3135429" cy="356215"/>
          </a:xfrm>
        </p:spPr>
        <p:txBody>
          <a:bodyPr/>
          <a:lstStyle/>
          <a:p>
            <a:r>
              <a:rPr lang="it-IT" dirty="0"/>
              <a:t>Sviluppare l’amore per la lettura</a:t>
            </a:r>
          </a:p>
        </p:txBody>
      </p:sp>
      <p:sp>
        <p:nvSpPr>
          <p:cNvPr id="6" name="Segnaposto testo 5">
            <a:extLst>
              <a:ext uri="{FF2B5EF4-FFF2-40B4-BE49-F238E27FC236}">
                <a16:creationId xmlns:a16="http://schemas.microsoft.com/office/drawing/2014/main" id="{59AE0525-2AFF-C053-B5B7-86C3464438EA}"/>
              </a:ext>
            </a:extLst>
          </p:cNvPr>
          <p:cNvSpPr>
            <a:spLocks noGrp="1"/>
          </p:cNvSpPr>
          <p:nvPr>
            <p:ph type="body" sz="quarter" idx="22"/>
          </p:nvPr>
        </p:nvSpPr>
        <p:spPr>
          <a:xfrm>
            <a:off x="2363084" y="3557321"/>
            <a:ext cx="591563" cy="830997"/>
          </a:xfrm>
        </p:spPr>
        <p:txBody>
          <a:bodyPr/>
          <a:lstStyle/>
          <a:p>
            <a:r>
              <a:rPr lang="it-IT" dirty="0"/>
              <a:t>2</a:t>
            </a:r>
          </a:p>
        </p:txBody>
      </p:sp>
      <p:sp>
        <p:nvSpPr>
          <p:cNvPr id="7" name="Segnaposto testo 6">
            <a:extLst>
              <a:ext uri="{FF2B5EF4-FFF2-40B4-BE49-F238E27FC236}">
                <a16:creationId xmlns:a16="http://schemas.microsoft.com/office/drawing/2014/main" id="{1C76421E-72D0-0B25-4113-D447A4256767}"/>
              </a:ext>
            </a:extLst>
          </p:cNvPr>
          <p:cNvSpPr>
            <a:spLocks noGrp="1"/>
          </p:cNvSpPr>
          <p:nvPr>
            <p:ph type="body" sz="quarter" idx="17"/>
          </p:nvPr>
        </p:nvSpPr>
        <p:spPr>
          <a:xfrm>
            <a:off x="2869698" y="3746295"/>
            <a:ext cx="3135429" cy="478441"/>
          </a:xfrm>
        </p:spPr>
        <p:txBody>
          <a:bodyPr/>
          <a:lstStyle/>
          <a:p>
            <a:r>
              <a:rPr lang="it-IT" dirty="0"/>
              <a:t>Migliorare l’inglese: comprensione, lessico e pronuncia.</a:t>
            </a:r>
          </a:p>
        </p:txBody>
      </p:sp>
      <p:sp>
        <p:nvSpPr>
          <p:cNvPr id="8" name="Segnaposto testo 7">
            <a:extLst>
              <a:ext uri="{FF2B5EF4-FFF2-40B4-BE49-F238E27FC236}">
                <a16:creationId xmlns:a16="http://schemas.microsoft.com/office/drawing/2014/main" id="{C9572397-BE82-1C5F-87FC-BF4BA5052C8E}"/>
              </a:ext>
            </a:extLst>
          </p:cNvPr>
          <p:cNvSpPr>
            <a:spLocks noGrp="1"/>
          </p:cNvSpPr>
          <p:nvPr>
            <p:ph type="body" sz="quarter" idx="23"/>
          </p:nvPr>
        </p:nvSpPr>
        <p:spPr>
          <a:xfrm>
            <a:off x="2363084" y="4764556"/>
            <a:ext cx="591563" cy="830997"/>
          </a:xfrm>
        </p:spPr>
        <p:txBody>
          <a:bodyPr/>
          <a:lstStyle/>
          <a:p>
            <a:r>
              <a:rPr lang="it-IT" dirty="0"/>
              <a:t>3</a:t>
            </a:r>
          </a:p>
        </p:txBody>
      </p:sp>
      <p:sp>
        <p:nvSpPr>
          <p:cNvPr id="9" name="Segnaposto testo 8">
            <a:extLst>
              <a:ext uri="{FF2B5EF4-FFF2-40B4-BE49-F238E27FC236}">
                <a16:creationId xmlns:a16="http://schemas.microsoft.com/office/drawing/2014/main" id="{CD012BE4-06DB-DCE0-B6FB-4F8EF8052C38}"/>
              </a:ext>
            </a:extLst>
          </p:cNvPr>
          <p:cNvSpPr>
            <a:spLocks noGrp="1"/>
          </p:cNvSpPr>
          <p:nvPr>
            <p:ph type="body" sz="quarter" idx="19"/>
          </p:nvPr>
        </p:nvSpPr>
        <p:spPr>
          <a:xfrm>
            <a:off x="2869698" y="4955682"/>
            <a:ext cx="3135429" cy="552017"/>
          </a:xfrm>
        </p:spPr>
        <p:txBody>
          <a:bodyPr/>
          <a:lstStyle/>
          <a:p>
            <a:r>
              <a:rPr lang="it-IT" dirty="0"/>
              <a:t>Promuovere il social-</a:t>
            </a:r>
            <a:r>
              <a:rPr lang="it-IT" dirty="0" err="1"/>
              <a:t>emotional</a:t>
            </a:r>
            <a:r>
              <a:rPr lang="it-IT" dirty="0"/>
              <a:t> learning (SEL)</a:t>
            </a:r>
          </a:p>
        </p:txBody>
      </p:sp>
      <p:sp>
        <p:nvSpPr>
          <p:cNvPr id="10" name="Segnaposto testo 9">
            <a:extLst>
              <a:ext uri="{FF2B5EF4-FFF2-40B4-BE49-F238E27FC236}">
                <a16:creationId xmlns:a16="http://schemas.microsoft.com/office/drawing/2014/main" id="{9A4842F9-943D-BA3E-57C2-2A24ABBFDD58}"/>
              </a:ext>
            </a:extLst>
          </p:cNvPr>
          <p:cNvSpPr>
            <a:spLocks noGrp="1"/>
          </p:cNvSpPr>
          <p:nvPr>
            <p:ph type="body" sz="quarter" idx="24"/>
          </p:nvPr>
        </p:nvSpPr>
        <p:spPr>
          <a:xfrm>
            <a:off x="7142381" y="2416049"/>
            <a:ext cx="591563" cy="830997"/>
          </a:xfrm>
        </p:spPr>
        <p:txBody>
          <a:bodyPr/>
          <a:lstStyle/>
          <a:p>
            <a:r>
              <a:rPr lang="it-IT" dirty="0"/>
              <a:t>4</a:t>
            </a:r>
          </a:p>
        </p:txBody>
      </p:sp>
      <p:sp>
        <p:nvSpPr>
          <p:cNvPr id="11" name="Segnaposto testo 10">
            <a:extLst>
              <a:ext uri="{FF2B5EF4-FFF2-40B4-BE49-F238E27FC236}">
                <a16:creationId xmlns:a16="http://schemas.microsoft.com/office/drawing/2014/main" id="{F1D87DCD-F199-2DF1-00D3-8287434C7A6D}"/>
              </a:ext>
            </a:extLst>
          </p:cNvPr>
          <p:cNvSpPr>
            <a:spLocks noGrp="1"/>
          </p:cNvSpPr>
          <p:nvPr>
            <p:ph type="body" sz="quarter" idx="16"/>
          </p:nvPr>
        </p:nvSpPr>
        <p:spPr>
          <a:xfrm>
            <a:off x="7733944" y="2585324"/>
            <a:ext cx="2965532" cy="540646"/>
          </a:xfrm>
        </p:spPr>
        <p:txBody>
          <a:bodyPr/>
          <a:lstStyle/>
          <a:p>
            <a:r>
              <a:rPr lang="it-IT" dirty="0"/>
              <a:t>Promuovere cittadinanza attiva e competenze trasversali</a:t>
            </a:r>
          </a:p>
        </p:txBody>
      </p:sp>
      <p:sp>
        <p:nvSpPr>
          <p:cNvPr id="16" name="Segnaposto piè di pagina 15">
            <a:extLst>
              <a:ext uri="{FF2B5EF4-FFF2-40B4-BE49-F238E27FC236}">
                <a16:creationId xmlns:a16="http://schemas.microsoft.com/office/drawing/2014/main" id="{750B2A25-E15D-9263-55C3-3B1D0A8838E9}"/>
              </a:ext>
            </a:extLst>
          </p:cNvPr>
          <p:cNvSpPr>
            <a:spLocks noGrp="1"/>
          </p:cNvSpPr>
          <p:nvPr>
            <p:ph type="ftr" sz="quarter" idx="12"/>
          </p:nvPr>
        </p:nvSpPr>
        <p:spPr/>
        <p:txBody>
          <a:bodyPr/>
          <a:lstStyle/>
          <a:p>
            <a:r>
              <a:rPr lang="en-US" noProof="0"/>
              <a:t>Copyright 2025 Pearson. All rights reserved.</a:t>
            </a:r>
          </a:p>
        </p:txBody>
      </p:sp>
      <p:sp>
        <p:nvSpPr>
          <p:cNvPr id="17" name="Segnaposto numero diapositiva 16">
            <a:extLst>
              <a:ext uri="{FF2B5EF4-FFF2-40B4-BE49-F238E27FC236}">
                <a16:creationId xmlns:a16="http://schemas.microsoft.com/office/drawing/2014/main" id="{FCC8A146-EE0E-807D-B1BD-7E80310AB65F}"/>
              </a:ext>
            </a:extLst>
          </p:cNvPr>
          <p:cNvSpPr>
            <a:spLocks noGrp="1"/>
          </p:cNvSpPr>
          <p:nvPr>
            <p:ph type="sldNum" sz="quarter" idx="10"/>
          </p:nvPr>
        </p:nvSpPr>
        <p:spPr/>
        <p:txBody>
          <a:bodyPr/>
          <a:lstStyle/>
          <a:p>
            <a:fld id="{27BB625B-AB5A-C845-B50B-ED205C3DDF7A}" type="slidenum">
              <a:rPr lang="en-US" noProof="0" smtClean="0"/>
              <a:pPr/>
              <a:t>3</a:t>
            </a:fld>
            <a:endParaRPr lang="en-US" noProof="0"/>
          </a:p>
        </p:txBody>
      </p:sp>
      <p:sp>
        <p:nvSpPr>
          <p:cNvPr id="18" name="CasellaDiTesto 17">
            <a:extLst>
              <a:ext uri="{FF2B5EF4-FFF2-40B4-BE49-F238E27FC236}">
                <a16:creationId xmlns:a16="http://schemas.microsoft.com/office/drawing/2014/main" id="{E7E05E78-4DDA-13A7-2304-5813D3BBA84C}"/>
              </a:ext>
            </a:extLst>
          </p:cNvPr>
          <p:cNvSpPr txBox="1"/>
          <p:nvPr/>
        </p:nvSpPr>
        <p:spPr>
          <a:xfrm>
            <a:off x="1343277" y="1779533"/>
            <a:ext cx="7338607" cy="215444"/>
          </a:xfrm>
          <a:prstGeom prst="rect">
            <a:avLst/>
          </a:prstGeom>
          <a:noFill/>
        </p:spPr>
        <p:txBody>
          <a:bodyPr wrap="square" lIns="0" tIns="0" rIns="0" bIns="0" rtlCol="0">
            <a:spAutoFit/>
          </a:bodyPr>
          <a:lstStyle/>
          <a:p>
            <a:pPr algn="l"/>
            <a:r>
              <a:rPr lang="it-IT" sz="1400" dirty="0">
                <a:solidFill>
                  <a:schemeClr val="tx2"/>
                </a:solidFill>
              </a:rPr>
              <a:t>Pensato per gli alunni della scuola secondaria di secondo grado, con l’obiettivo di: </a:t>
            </a:r>
          </a:p>
        </p:txBody>
      </p:sp>
      <p:sp>
        <p:nvSpPr>
          <p:cNvPr id="12" name="Segnaposto testo 9">
            <a:extLst>
              <a:ext uri="{FF2B5EF4-FFF2-40B4-BE49-F238E27FC236}">
                <a16:creationId xmlns:a16="http://schemas.microsoft.com/office/drawing/2014/main" id="{0DE1D49D-3101-61EE-D910-2664194D0D6D}"/>
              </a:ext>
            </a:extLst>
          </p:cNvPr>
          <p:cNvSpPr txBox="1">
            <a:spLocks/>
          </p:cNvSpPr>
          <p:nvPr/>
        </p:nvSpPr>
        <p:spPr bwMode="white">
          <a:xfrm>
            <a:off x="7142381" y="3562756"/>
            <a:ext cx="591563" cy="83099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5400" kern="1200">
                <a:solidFill>
                  <a:srgbClr val="C1BFFF"/>
                </a:solidFill>
                <a:latin typeface="+mj-lt"/>
                <a:ea typeface="+mn-ea"/>
                <a:cs typeface="+mn-cs"/>
              </a:defRPr>
            </a:lvl1pPr>
            <a:lvl2pPr marL="4608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it-IT" dirty="0"/>
              <a:t>5</a:t>
            </a:r>
          </a:p>
        </p:txBody>
      </p:sp>
      <p:sp>
        <p:nvSpPr>
          <p:cNvPr id="13" name="Segnaposto testo 10">
            <a:extLst>
              <a:ext uri="{FF2B5EF4-FFF2-40B4-BE49-F238E27FC236}">
                <a16:creationId xmlns:a16="http://schemas.microsoft.com/office/drawing/2014/main" id="{35BA8D5B-14B4-6DEF-6FBE-40187E281091}"/>
              </a:ext>
            </a:extLst>
          </p:cNvPr>
          <p:cNvSpPr txBox="1">
            <a:spLocks/>
          </p:cNvSpPr>
          <p:nvPr/>
        </p:nvSpPr>
        <p:spPr bwMode="white">
          <a:xfrm>
            <a:off x="7733944" y="3732031"/>
            <a:ext cx="2965532" cy="54064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400" kern="1200">
                <a:solidFill>
                  <a:schemeClr val="tx1"/>
                </a:solidFill>
                <a:latin typeface="Plus Jakarta Sans Medium" pitchFamily="2" charset="0"/>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it-IT" dirty="0"/>
              <a:t>Incoraggiare l’apprendimento collaborativo e inclusivo.</a:t>
            </a:r>
          </a:p>
        </p:txBody>
      </p:sp>
      <p:sp>
        <p:nvSpPr>
          <p:cNvPr id="14" name="Segnaposto testo 9">
            <a:extLst>
              <a:ext uri="{FF2B5EF4-FFF2-40B4-BE49-F238E27FC236}">
                <a16:creationId xmlns:a16="http://schemas.microsoft.com/office/drawing/2014/main" id="{B3EE747A-7F1F-2CBF-32B9-E2254570DE4D}"/>
              </a:ext>
            </a:extLst>
          </p:cNvPr>
          <p:cNvSpPr txBox="1">
            <a:spLocks/>
          </p:cNvSpPr>
          <p:nvPr/>
        </p:nvSpPr>
        <p:spPr bwMode="white">
          <a:xfrm>
            <a:off x="7142381" y="4771420"/>
            <a:ext cx="591563" cy="83099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5400" kern="1200">
                <a:solidFill>
                  <a:srgbClr val="C1BFFF"/>
                </a:solidFill>
                <a:latin typeface="+mj-lt"/>
                <a:ea typeface="+mn-ea"/>
                <a:cs typeface="+mn-cs"/>
              </a:defRPr>
            </a:lvl1pPr>
            <a:lvl2pPr marL="4608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it-IT" dirty="0"/>
              <a:t>6</a:t>
            </a:r>
          </a:p>
        </p:txBody>
      </p:sp>
      <p:sp>
        <p:nvSpPr>
          <p:cNvPr id="15" name="Segnaposto testo 10">
            <a:extLst>
              <a:ext uri="{FF2B5EF4-FFF2-40B4-BE49-F238E27FC236}">
                <a16:creationId xmlns:a16="http://schemas.microsoft.com/office/drawing/2014/main" id="{5BAA5F9A-EDCC-E3DB-6D85-9C766CBF8FDF}"/>
              </a:ext>
            </a:extLst>
          </p:cNvPr>
          <p:cNvSpPr txBox="1">
            <a:spLocks/>
          </p:cNvSpPr>
          <p:nvPr/>
        </p:nvSpPr>
        <p:spPr bwMode="white">
          <a:xfrm>
            <a:off x="7733944" y="4940695"/>
            <a:ext cx="2965532" cy="54064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400" kern="1200">
                <a:solidFill>
                  <a:schemeClr val="tx1"/>
                </a:solidFill>
                <a:latin typeface="Plus Jakarta Sans Medium" pitchFamily="2" charset="0"/>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it-IT" dirty="0"/>
              <a:t>Offrire nuove idee e strategie per coinvolgere studenti nella lettura.</a:t>
            </a:r>
          </a:p>
        </p:txBody>
      </p:sp>
    </p:spTree>
    <p:extLst>
      <p:ext uri="{BB962C8B-B14F-4D97-AF65-F5344CB8AC3E}">
        <p14:creationId xmlns:p14="http://schemas.microsoft.com/office/powerpoint/2010/main" val="2289687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B884417C-B5E2-5C42-9318-60664ADBA4B1}"/>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29868562-8EB0-8E2D-793B-D5479107A333}"/>
              </a:ext>
            </a:extLst>
          </p:cNvPr>
          <p:cNvSpPr>
            <a:spLocks noGrp="1"/>
          </p:cNvSpPr>
          <p:nvPr>
            <p:ph type="title"/>
          </p:nvPr>
        </p:nvSpPr>
        <p:spPr>
          <a:xfrm>
            <a:off x="550164" y="552450"/>
            <a:ext cx="10738830" cy="819150"/>
          </a:xfrm>
        </p:spPr>
        <p:txBody>
          <a:bodyPr/>
          <a:lstStyle/>
          <a:p>
            <a:r>
              <a:rPr lang="it-IT" dirty="0"/>
              <a:t>Perché la lettura fa bene?</a:t>
            </a:r>
          </a:p>
        </p:txBody>
      </p:sp>
      <p:sp>
        <p:nvSpPr>
          <p:cNvPr id="5" name="Segnaposto testo 4">
            <a:extLst>
              <a:ext uri="{FF2B5EF4-FFF2-40B4-BE49-F238E27FC236}">
                <a16:creationId xmlns:a16="http://schemas.microsoft.com/office/drawing/2014/main" id="{C723FDAF-1080-C323-2597-E2AA31C99DB0}"/>
              </a:ext>
            </a:extLst>
          </p:cNvPr>
          <p:cNvSpPr>
            <a:spLocks noGrp="1"/>
          </p:cNvSpPr>
          <p:nvPr>
            <p:ph type="body" sz="quarter" idx="15"/>
          </p:nvPr>
        </p:nvSpPr>
        <p:spPr>
          <a:xfrm>
            <a:off x="472866" y="1852196"/>
            <a:ext cx="5305515" cy="1003397"/>
          </a:xfrm>
        </p:spPr>
        <p:txBody>
          <a:bodyPr/>
          <a:lstStyle/>
          <a:p>
            <a:r>
              <a:rPr lang="it-IT" sz="1800" dirty="0"/>
              <a:t>I bambini coinvolti nella lettura hanno 3 volte più probabilità di avere un buon </a:t>
            </a:r>
            <a:r>
              <a:rPr lang="it-IT" sz="1800" b="1" dirty="0"/>
              <a:t>benessere mentale </a:t>
            </a:r>
            <a:r>
              <a:rPr lang="it-IT" sz="1800" dirty="0"/>
              <a:t>rispetto ai coetanei.</a:t>
            </a:r>
          </a:p>
        </p:txBody>
      </p:sp>
      <p:sp>
        <p:nvSpPr>
          <p:cNvPr id="14" name="Segnaposto testo 13">
            <a:extLst>
              <a:ext uri="{FF2B5EF4-FFF2-40B4-BE49-F238E27FC236}">
                <a16:creationId xmlns:a16="http://schemas.microsoft.com/office/drawing/2014/main" id="{8DD72A3F-4713-3F1A-5A66-DB370D7B58DF}"/>
              </a:ext>
            </a:extLst>
          </p:cNvPr>
          <p:cNvSpPr>
            <a:spLocks noGrp="1"/>
          </p:cNvSpPr>
          <p:nvPr>
            <p:ph type="body" sz="quarter" idx="29"/>
          </p:nvPr>
        </p:nvSpPr>
        <p:spPr>
          <a:xfrm>
            <a:off x="472867" y="3518343"/>
            <a:ext cx="5261365" cy="1003397"/>
          </a:xfrm>
        </p:spPr>
        <p:txBody>
          <a:bodyPr/>
          <a:lstStyle/>
          <a:p>
            <a:r>
              <a:rPr lang="it-IT" sz="1800" dirty="0"/>
              <a:t>Chi ha competenze di lettura superiori alla media ha 3 volte più probabilità di dichiararsi </a:t>
            </a:r>
            <a:r>
              <a:rPr lang="it-IT" sz="1800" b="1" dirty="0"/>
              <a:t>soddisfatto della propria vita</a:t>
            </a:r>
            <a:r>
              <a:rPr lang="it-IT" sz="1800" dirty="0"/>
              <a:t>. </a:t>
            </a:r>
          </a:p>
        </p:txBody>
      </p:sp>
      <p:sp>
        <p:nvSpPr>
          <p:cNvPr id="23" name="Segnaposto testo 22">
            <a:extLst>
              <a:ext uri="{FF2B5EF4-FFF2-40B4-BE49-F238E27FC236}">
                <a16:creationId xmlns:a16="http://schemas.microsoft.com/office/drawing/2014/main" id="{00167E90-EFB7-CFE9-6040-18A12A3F2DC0}"/>
              </a:ext>
            </a:extLst>
          </p:cNvPr>
          <p:cNvSpPr>
            <a:spLocks noGrp="1"/>
          </p:cNvSpPr>
          <p:nvPr>
            <p:ph type="body" sz="quarter" idx="52"/>
          </p:nvPr>
        </p:nvSpPr>
        <p:spPr>
          <a:xfrm>
            <a:off x="472867" y="5192546"/>
            <a:ext cx="5278452" cy="1003397"/>
          </a:xfrm>
        </p:spPr>
        <p:txBody>
          <a:bodyPr/>
          <a:lstStyle/>
          <a:p>
            <a:r>
              <a:rPr lang="it-IT" sz="1800" dirty="0"/>
              <a:t>La lettura migliora </a:t>
            </a:r>
            <a:r>
              <a:rPr lang="it-IT" sz="1800" b="1" dirty="0"/>
              <a:t>autostima</a:t>
            </a:r>
            <a:r>
              <a:rPr lang="it-IT" sz="1800" dirty="0"/>
              <a:t>, capacità di </a:t>
            </a:r>
            <a:r>
              <a:rPr lang="it-IT" sz="1800" b="1" dirty="0"/>
              <a:t>affrontare le difficoltà </a:t>
            </a:r>
            <a:r>
              <a:rPr lang="it-IT" sz="1800" dirty="0"/>
              <a:t>e </a:t>
            </a:r>
            <a:r>
              <a:rPr lang="it-IT" sz="1800" b="1" dirty="0"/>
              <a:t>soddisfazione personale</a:t>
            </a:r>
            <a:r>
              <a:rPr lang="it-IT" sz="1800" dirty="0"/>
              <a:t>.</a:t>
            </a:r>
          </a:p>
        </p:txBody>
      </p:sp>
      <p:sp>
        <p:nvSpPr>
          <p:cNvPr id="31" name="Segnaposto piè di pagina 30">
            <a:extLst>
              <a:ext uri="{FF2B5EF4-FFF2-40B4-BE49-F238E27FC236}">
                <a16:creationId xmlns:a16="http://schemas.microsoft.com/office/drawing/2014/main" id="{D83D9D9B-7DA4-185E-3C9F-4710A750C600}"/>
              </a:ext>
            </a:extLst>
          </p:cNvPr>
          <p:cNvSpPr>
            <a:spLocks noGrp="1"/>
          </p:cNvSpPr>
          <p:nvPr>
            <p:ph type="ftr" sz="quarter" idx="12"/>
          </p:nvPr>
        </p:nvSpPr>
        <p:spPr/>
        <p:txBody>
          <a:bodyPr/>
          <a:lstStyle/>
          <a:p>
            <a:r>
              <a:rPr lang="en-US" noProof="0"/>
              <a:t>Copyright 2025 Pearson. All rights reserved.</a:t>
            </a:r>
          </a:p>
        </p:txBody>
      </p:sp>
      <p:sp>
        <p:nvSpPr>
          <p:cNvPr id="32" name="Segnaposto numero diapositiva 31">
            <a:extLst>
              <a:ext uri="{FF2B5EF4-FFF2-40B4-BE49-F238E27FC236}">
                <a16:creationId xmlns:a16="http://schemas.microsoft.com/office/drawing/2014/main" id="{1E2D9C20-63B7-2214-7089-2B02B9A35675}"/>
              </a:ext>
            </a:extLst>
          </p:cNvPr>
          <p:cNvSpPr>
            <a:spLocks noGrp="1"/>
          </p:cNvSpPr>
          <p:nvPr>
            <p:ph type="sldNum" sz="quarter" idx="10"/>
          </p:nvPr>
        </p:nvSpPr>
        <p:spPr/>
        <p:txBody>
          <a:bodyPr/>
          <a:lstStyle/>
          <a:p>
            <a:fld id="{27BB625B-AB5A-C845-B50B-ED205C3DDF7A}" type="slidenum">
              <a:rPr lang="en-US" noProof="0" smtClean="0"/>
              <a:pPr/>
              <a:t>4</a:t>
            </a:fld>
            <a:endParaRPr lang="en-US" noProof="0"/>
          </a:p>
        </p:txBody>
      </p:sp>
      <p:sp>
        <p:nvSpPr>
          <p:cNvPr id="33" name="CasellaDiTesto 32">
            <a:extLst>
              <a:ext uri="{FF2B5EF4-FFF2-40B4-BE49-F238E27FC236}">
                <a16:creationId xmlns:a16="http://schemas.microsoft.com/office/drawing/2014/main" id="{880CF32A-C89D-4C41-243A-0A50F7B4DEDA}"/>
              </a:ext>
            </a:extLst>
          </p:cNvPr>
          <p:cNvSpPr txBox="1"/>
          <p:nvPr/>
        </p:nvSpPr>
        <p:spPr>
          <a:xfrm>
            <a:off x="550164" y="1033046"/>
            <a:ext cx="2714329" cy="169277"/>
          </a:xfrm>
          <a:prstGeom prst="rect">
            <a:avLst/>
          </a:prstGeom>
          <a:noFill/>
        </p:spPr>
        <p:txBody>
          <a:bodyPr wrap="square" lIns="0" tIns="0" rIns="0" bIns="0" rtlCol="0">
            <a:spAutoFit/>
          </a:bodyPr>
          <a:lstStyle/>
          <a:p>
            <a:pPr algn="l"/>
            <a:r>
              <a:rPr lang="it-IT" sz="1100" dirty="0">
                <a:solidFill>
                  <a:schemeClr val="tx2"/>
                </a:solidFill>
              </a:rPr>
              <a:t>Dati dal National </a:t>
            </a:r>
            <a:r>
              <a:rPr lang="it-IT" sz="1100" dirty="0" err="1">
                <a:solidFill>
                  <a:schemeClr val="tx2"/>
                </a:solidFill>
              </a:rPr>
              <a:t>Literacy</a:t>
            </a:r>
            <a:r>
              <a:rPr lang="it-IT" sz="1100" dirty="0">
                <a:solidFill>
                  <a:schemeClr val="tx2"/>
                </a:solidFill>
              </a:rPr>
              <a:t> Trust (UK, 2018)</a:t>
            </a:r>
          </a:p>
        </p:txBody>
      </p:sp>
      <p:cxnSp>
        <p:nvCxnSpPr>
          <p:cNvPr id="35" name="Connettore diritto 34">
            <a:extLst>
              <a:ext uri="{FF2B5EF4-FFF2-40B4-BE49-F238E27FC236}">
                <a16:creationId xmlns:a16="http://schemas.microsoft.com/office/drawing/2014/main" id="{F0116AC2-0304-D950-47C1-750022D7C208}"/>
              </a:ext>
            </a:extLst>
          </p:cNvPr>
          <p:cNvCxnSpPr>
            <a:cxnSpLocks noGrp="1" noRot="1" noMove="1" noResize="1" noEditPoints="1" noAdjustHandles="1" noChangeArrowheads="1" noChangeShapeType="1"/>
          </p:cNvCxnSpPr>
          <p:nvPr/>
        </p:nvCxnSpPr>
        <p:spPr>
          <a:xfrm flipH="1">
            <a:off x="410198" y="1701913"/>
            <a:ext cx="5324034"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Connettore diritto 35">
            <a:extLst>
              <a:ext uri="{FF2B5EF4-FFF2-40B4-BE49-F238E27FC236}">
                <a16:creationId xmlns:a16="http://schemas.microsoft.com/office/drawing/2014/main" id="{684A905E-7E7E-9B03-864E-1E99D7DE7C11}"/>
              </a:ext>
            </a:extLst>
          </p:cNvPr>
          <p:cNvCxnSpPr>
            <a:cxnSpLocks noGrp="1" noRot="1" noMove="1" noResize="1" noEditPoints="1" noAdjustHandles="1" noChangeArrowheads="1" noChangeShapeType="1"/>
          </p:cNvCxnSpPr>
          <p:nvPr/>
        </p:nvCxnSpPr>
        <p:spPr>
          <a:xfrm flipH="1">
            <a:off x="410198" y="3370836"/>
            <a:ext cx="5341121"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Connettore diritto 38">
            <a:extLst>
              <a:ext uri="{FF2B5EF4-FFF2-40B4-BE49-F238E27FC236}">
                <a16:creationId xmlns:a16="http://schemas.microsoft.com/office/drawing/2014/main" id="{ADC256E4-1A4D-B5E2-E35A-07D68ADDE3B7}"/>
              </a:ext>
            </a:extLst>
          </p:cNvPr>
          <p:cNvCxnSpPr>
            <a:cxnSpLocks noGrp="1" noRot="1" noMove="1" noResize="1" noEditPoints="1" noAdjustHandles="1" noChangeArrowheads="1" noChangeShapeType="1"/>
          </p:cNvCxnSpPr>
          <p:nvPr/>
        </p:nvCxnSpPr>
        <p:spPr>
          <a:xfrm flipH="1">
            <a:off x="410198" y="5039793"/>
            <a:ext cx="536818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pic>
        <p:nvPicPr>
          <p:cNvPr id="46" name="Immagine 45" descr="Immagine che contiene persona, Viso umano, vestiti, passenger&#10;&#10;Il contenuto generato dall'IA potrebbe non essere corretto.">
            <a:extLst>
              <a:ext uri="{FF2B5EF4-FFF2-40B4-BE49-F238E27FC236}">
                <a16:creationId xmlns:a16="http://schemas.microsoft.com/office/drawing/2014/main" id="{072176AA-DB0E-6793-4454-11DDC38E915A}"/>
              </a:ext>
            </a:extLst>
          </p:cNvPr>
          <p:cNvPicPr>
            <a:picLocks noChangeAspect="1"/>
          </p:cNvPicPr>
          <p:nvPr/>
        </p:nvPicPr>
        <p:blipFill>
          <a:blip r:embed="rId2"/>
          <a:srcRect l="9092" r="7262"/>
          <a:stretch>
            <a:fillRect/>
          </a:stretch>
        </p:blipFill>
        <p:spPr>
          <a:xfrm>
            <a:off x="6096000" y="1540856"/>
            <a:ext cx="5975295" cy="4764694"/>
          </a:xfrm>
          <a:prstGeom prst="rect">
            <a:avLst/>
          </a:prstGeom>
        </p:spPr>
      </p:pic>
    </p:spTree>
    <p:extLst>
      <p:ext uri="{BB962C8B-B14F-4D97-AF65-F5344CB8AC3E}">
        <p14:creationId xmlns:p14="http://schemas.microsoft.com/office/powerpoint/2010/main" val="2852645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A66D2C3C-FE50-E2E8-67C2-502579D12342}"/>
              </a:ext>
            </a:extLst>
          </p:cNvPr>
          <p:cNvSpPr>
            <a:spLocks noGrp="1"/>
          </p:cNvSpPr>
          <p:nvPr>
            <p:ph type="body" sz="quarter" idx="27"/>
          </p:nvPr>
        </p:nvSpPr>
        <p:spPr>
          <a:xfrm>
            <a:off x="550164" y="0"/>
            <a:ext cx="3607200" cy="547200"/>
          </a:xfrm>
        </p:spPr>
        <p:txBody>
          <a:bodyPr/>
          <a:lstStyle/>
          <a:p>
            <a:endParaRPr lang="en-US"/>
          </a:p>
        </p:txBody>
      </p:sp>
      <p:sp>
        <p:nvSpPr>
          <p:cNvPr id="3" name="Titolo 2">
            <a:extLst>
              <a:ext uri="{FF2B5EF4-FFF2-40B4-BE49-F238E27FC236}">
                <a16:creationId xmlns:a16="http://schemas.microsoft.com/office/drawing/2014/main" id="{6066A1B1-B3D4-DD57-8BC5-3BF780360082}"/>
              </a:ext>
            </a:extLst>
          </p:cNvPr>
          <p:cNvSpPr>
            <a:spLocks noGrp="1"/>
          </p:cNvSpPr>
          <p:nvPr>
            <p:ph type="title"/>
          </p:nvPr>
        </p:nvSpPr>
        <p:spPr>
          <a:xfrm>
            <a:off x="550164" y="888666"/>
            <a:ext cx="3607499" cy="1866900"/>
          </a:xfrm>
        </p:spPr>
        <p:txBody>
          <a:bodyPr anchor="t">
            <a:normAutofit/>
          </a:bodyPr>
          <a:lstStyle/>
          <a:p>
            <a:r>
              <a:rPr lang="it-IT" dirty="0"/>
              <a:t>Un progetto didattico inclusivo</a:t>
            </a:r>
          </a:p>
        </p:txBody>
      </p:sp>
      <p:sp>
        <p:nvSpPr>
          <p:cNvPr id="7" name="Segnaposto contenuto 6">
            <a:extLst>
              <a:ext uri="{FF2B5EF4-FFF2-40B4-BE49-F238E27FC236}">
                <a16:creationId xmlns:a16="http://schemas.microsoft.com/office/drawing/2014/main" id="{C615AA35-590B-AF7C-10C8-37335C5AA629}"/>
              </a:ext>
            </a:extLst>
          </p:cNvPr>
          <p:cNvSpPr>
            <a:spLocks noGrp="1"/>
          </p:cNvSpPr>
          <p:nvPr>
            <p:ph type="body" sz="quarter" idx="28"/>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2925" y="2871388"/>
            <a:ext cx="4482002" cy="3452500"/>
          </a:xfrm>
        </p:spPr>
        <p:txBody>
          <a:bodyPr>
            <a:normAutofit/>
          </a:bodyPr>
          <a:lstStyle/>
          <a:p>
            <a:pPr marL="0" indent="0">
              <a:lnSpc>
                <a:spcPct val="90000"/>
              </a:lnSpc>
              <a:spcBef>
                <a:spcPts val="2500"/>
              </a:spcBef>
              <a:buNone/>
            </a:pPr>
            <a:r>
              <a:rPr lang="it-IT" b="1" dirty="0"/>
              <a:t>Apprendimento collaborativo</a:t>
            </a:r>
          </a:p>
          <a:p>
            <a:pPr marL="0" lvl="1" indent="0">
              <a:lnSpc>
                <a:spcPct val="90000"/>
              </a:lnSpc>
              <a:buNone/>
            </a:pPr>
            <a:r>
              <a:rPr lang="it-IT" dirty="0"/>
              <a:t>Il progetto valorizza il lavoro di gruppo e l’interazione tra studenti per favorire la crescita di tutti.</a:t>
            </a:r>
          </a:p>
          <a:p>
            <a:pPr marL="0" indent="0">
              <a:lnSpc>
                <a:spcPct val="90000"/>
              </a:lnSpc>
              <a:spcBef>
                <a:spcPts val="2500"/>
              </a:spcBef>
              <a:buNone/>
            </a:pPr>
            <a:r>
              <a:rPr lang="it-IT" b="1" dirty="0"/>
              <a:t>Inclusione e autonomia</a:t>
            </a:r>
          </a:p>
          <a:p>
            <a:pPr marL="0" lvl="1" indent="0">
              <a:lnSpc>
                <a:spcPct val="90000"/>
              </a:lnSpc>
              <a:buNone/>
            </a:pPr>
            <a:r>
              <a:rPr lang="it-IT" dirty="0"/>
              <a:t>Si concentra sulle esigenze individuali, promuovendo partecipazione attiva e autonomia tra gli alunni.</a:t>
            </a:r>
          </a:p>
          <a:p>
            <a:pPr marL="0" indent="0">
              <a:lnSpc>
                <a:spcPct val="90000"/>
              </a:lnSpc>
              <a:spcBef>
                <a:spcPts val="2500"/>
              </a:spcBef>
              <a:buNone/>
            </a:pPr>
            <a:r>
              <a:rPr lang="it-IT" b="1" dirty="0"/>
              <a:t>Sviluppo professionale dei docenti</a:t>
            </a:r>
          </a:p>
          <a:p>
            <a:pPr marL="0" lvl="1" indent="0">
              <a:lnSpc>
                <a:spcPct val="90000"/>
              </a:lnSpc>
              <a:buNone/>
            </a:pPr>
            <a:r>
              <a:rPr lang="it-IT" dirty="0"/>
              <a:t>Il progetto offre strumenti e strategie innovative per docenti, motivando alla lettura e al successo scolastico.</a:t>
            </a:r>
          </a:p>
        </p:txBody>
      </p:sp>
      <p:sp>
        <p:nvSpPr>
          <p:cNvPr id="9" name="Segnaposto piè di pagina 8">
            <a:extLst>
              <a:ext uri="{FF2B5EF4-FFF2-40B4-BE49-F238E27FC236}">
                <a16:creationId xmlns:a16="http://schemas.microsoft.com/office/drawing/2014/main" id="{3E808307-EC5E-9E92-14EF-17F37A3FA918}"/>
              </a:ext>
            </a:extLst>
          </p:cNvPr>
          <p:cNvSpPr>
            <a:spLocks noGrp="1"/>
          </p:cNvSpPr>
          <p:nvPr>
            <p:ph type="ftr" sz="quarter" idx="11"/>
          </p:nvPr>
        </p:nvSpPr>
        <p:spPr>
          <a:xfrm>
            <a:off x="550164" y="6439710"/>
            <a:ext cx="3605276" cy="418289"/>
          </a:xfrm>
        </p:spPr>
        <p:txBody>
          <a:bodyPr anchor="ctr">
            <a:normAutofit/>
          </a:bodyPr>
          <a:lstStyle/>
          <a:p>
            <a:pPr>
              <a:spcAft>
                <a:spcPts val="600"/>
              </a:spcAft>
            </a:pPr>
            <a:r>
              <a:rPr lang="en-US" noProof="0"/>
              <a:t>Copyright 2025 Pearson. All rights reserved.</a:t>
            </a:r>
          </a:p>
        </p:txBody>
      </p:sp>
      <p:sp>
        <p:nvSpPr>
          <p:cNvPr id="10" name="Segnaposto numero diapositiva 9">
            <a:extLst>
              <a:ext uri="{FF2B5EF4-FFF2-40B4-BE49-F238E27FC236}">
                <a16:creationId xmlns:a16="http://schemas.microsoft.com/office/drawing/2014/main" id="{19C2B5F8-B70E-9EBF-27D0-A0EED999F8A1}"/>
              </a:ext>
            </a:extLst>
          </p:cNvPr>
          <p:cNvSpPr>
            <a:spLocks noGrp="1"/>
          </p:cNvSpPr>
          <p:nvPr>
            <p:ph type="sldNum" sz="quarter" idx="12"/>
          </p:nvPr>
        </p:nvSpPr>
        <p:spPr>
          <a:xfrm>
            <a:off x="9908540" y="6439710"/>
            <a:ext cx="1734820" cy="418290"/>
          </a:xfrm>
        </p:spPr>
        <p:txBody>
          <a:bodyPr anchor="ctr">
            <a:normAutofit/>
          </a:bodyPr>
          <a:lstStyle/>
          <a:p>
            <a:pPr>
              <a:spcAft>
                <a:spcPts val="600"/>
              </a:spcAft>
            </a:pPr>
            <a:fld id="{27BB625B-AB5A-C845-B50B-ED205C3DDF7A}" type="slidenum">
              <a:rPr lang="en-US" noProof="0" smtClean="0"/>
              <a:pPr>
                <a:spcAft>
                  <a:spcPts val="600"/>
                </a:spcAft>
              </a:pPr>
              <a:t>5</a:t>
            </a:fld>
            <a:endParaRPr lang="en-US" noProof="0"/>
          </a:p>
        </p:txBody>
      </p:sp>
      <p:pic>
        <p:nvPicPr>
          <p:cNvPr id="6" name="Segnaposto contenuto 5" descr="Immagine che contiene persona, vestiti, Viso umano, interno&#10;&#10;Il contenuto generato dall'IA potrebbe non essere corretto.">
            <a:extLst>
              <a:ext uri="{FF2B5EF4-FFF2-40B4-BE49-F238E27FC236}">
                <a16:creationId xmlns:a16="http://schemas.microsoft.com/office/drawing/2014/main" id="{10BC97A3-56EB-640F-BFAE-95829B2906CB}"/>
              </a:ext>
            </a:extLst>
          </p:cNvPr>
          <p:cNvPicPr>
            <a:picLocks noGrp="1" noChangeAspect="1"/>
          </p:cNvPicPr>
          <p:nvPr>
            <p:ph sz="quarter" idx="31"/>
          </p:nvPr>
        </p:nvPicPr>
        <p:blipFill>
          <a:blip r:embed="rId3"/>
          <a:stretch>
            <a:fillRect/>
          </a:stretch>
        </p:blipFill>
        <p:spPr>
          <a:xfrm>
            <a:off x="5206647" y="1445342"/>
            <a:ext cx="6353316" cy="4237611"/>
          </a:xfrm>
        </p:spPr>
      </p:pic>
    </p:spTree>
    <p:extLst>
      <p:ext uri="{BB962C8B-B14F-4D97-AF65-F5344CB8AC3E}">
        <p14:creationId xmlns:p14="http://schemas.microsoft.com/office/powerpoint/2010/main" val="1284892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1317441E-A21C-68D5-C03B-7DC7EA9C3156}"/>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5C59BA81-B2EC-1073-5DCA-BC9D65D27F19}"/>
              </a:ext>
            </a:extLst>
          </p:cNvPr>
          <p:cNvSpPr>
            <a:spLocks noGrp="1"/>
          </p:cNvSpPr>
          <p:nvPr>
            <p:ph type="title"/>
          </p:nvPr>
        </p:nvSpPr>
        <p:spPr/>
        <p:txBody>
          <a:bodyPr/>
          <a:lstStyle/>
          <a:p>
            <a:r>
              <a:rPr lang="it-IT" dirty="0"/>
              <a:t>Cittadinanza digitale e accessibilità</a:t>
            </a:r>
          </a:p>
        </p:txBody>
      </p:sp>
      <p:sp>
        <p:nvSpPr>
          <p:cNvPr id="4" name="Segnaposto testo 3">
            <a:extLst>
              <a:ext uri="{FF2B5EF4-FFF2-40B4-BE49-F238E27FC236}">
                <a16:creationId xmlns:a16="http://schemas.microsoft.com/office/drawing/2014/main" id="{DA66D79C-1404-449D-916D-9F033DA5CD0D}"/>
              </a:ext>
            </a:extLst>
          </p:cNvPr>
          <p:cNvSpPr>
            <a:spLocks noGrp="1"/>
          </p:cNvSpPr>
          <p:nvPr>
            <p:ph type="body" sz="half" idx="2"/>
          </p:nvPr>
        </p:nvSpPr>
        <p:spPr>
          <a:xfrm>
            <a:off x="547687" y="2857500"/>
            <a:ext cx="3336036" cy="2669048"/>
          </a:xfrm>
        </p:spPr>
        <p:txBody>
          <a:bodyPr/>
          <a:lstStyle/>
          <a:p>
            <a:pPr marL="285750" indent="-285750">
              <a:buFont typeface="Arial" panose="020B0604020202020204" pitchFamily="34" charset="0"/>
              <a:buChar char="•"/>
            </a:pPr>
            <a:r>
              <a:rPr lang="it-IT" dirty="0"/>
              <a:t>Versioni audio dei libri per migliorare la comprensione e la pronuncia. </a:t>
            </a:r>
          </a:p>
          <a:p>
            <a:pPr marL="285750" indent="-285750">
              <a:buFont typeface="Arial" panose="020B0604020202020204" pitchFamily="34" charset="0"/>
              <a:buChar char="•"/>
            </a:pPr>
            <a:r>
              <a:rPr lang="it-IT" dirty="0"/>
              <a:t>Esperienze di lettura condivise e attività creative. </a:t>
            </a:r>
          </a:p>
          <a:p>
            <a:pPr marL="285750" indent="-285750">
              <a:buFont typeface="Arial" panose="020B0604020202020204" pitchFamily="34" charset="0"/>
              <a:buChar char="•"/>
            </a:pPr>
            <a:r>
              <a:rPr lang="it-IT" dirty="0"/>
              <a:t>Evento finale: festival della lettura con presentazioni e momenti celebrativi.</a:t>
            </a:r>
          </a:p>
        </p:txBody>
      </p:sp>
      <p:sp>
        <p:nvSpPr>
          <p:cNvPr id="7" name="Segnaposto piè di pagina 6">
            <a:extLst>
              <a:ext uri="{FF2B5EF4-FFF2-40B4-BE49-F238E27FC236}">
                <a16:creationId xmlns:a16="http://schemas.microsoft.com/office/drawing/2014/main" id="{52841244-0D59-EDBD-3610-4AF95324660B}"/>
              </a:ext>
            </a:extLst>
          </p:cNvPr>
          <p:cNvSpPr>
            <a:spLocks noGrp="1"/>
          </p:cNvSpPr>
          <p:nvPr>
            <p:ph type="ftr" sz="quarter" idx="11"/>
          </p:nvPr>
        </p:nvSpPr>
        <p:spPr/>
        <p:txBody>
          <a:bodyPr/>
          <a:lstStyle/>
          <a:p>
            <a:r>
              <a:rPr lang="en-US" noProof="0"/>
              <a:t>Copyright 2025 Pearson. All rights reserved.</a:t>
            </a:r>
          </a:p>
        </p:txBody>
      </p:sp>
      <p:sp>
        <p:nvSpPr>
          <p:cNvPr id="8" name="Segnaposto numero diapositiva 7">
            <a:extLst>
              <a:ext uri="{FF2B5EF4-FFF2-40B4-BE49-F238E27FC236}">
                <a16:creationId xmlns:a16="http://schemas.microsoft.com/office/drawing/2014/main" id="{4871E009-6F96-0A27-9D80-A22A0A27CEE0}"/>
              </a:ext>
            </a:extLst>
          </p:cNvPr>
          <p:cNvSpPr>
            <a:spLocks noGrp="1"/>
          </p:cNvSpPr>
          <p:nvPr>
            <p:ph type="sldNum" sz="quarter" idx="12"/>
          </p:nvPr>
        </p:nvSpPr>
        <p:spPr/>
        <p:txBody>
          <a:bodyPr/>
          <a:lstStyle/>
          <a:p>
            <a:fld id="{27BB625B-AB5A-C845-B50B-ED205C3DDF7A}" type="slidenum">
              <a:rPr lang="en-US" noProof="0" smtClean="0"/>
              <a:t>6</a:t>
            </a:fld>
            <a:endParaRPr lang="en-US" noProof="0"/>
          </a:p>
        </p:txBody>
      </p:sp>
      <p:pic>
        <p:nvPicPr>
          <p:cNvPr id="1026" name="Picture 2" descr="If Kids Don't Read for Fun, Try Immersing Them in a Story">
            <a:extLst>
              <a:ext uri="{FF2B5EF4-FFF2-40B4-BE49-F238E27FC236}">
                <a16:creationId xmlns:a16="http://schemas.microsoft.com/office/drawing/2014/main" id="{3607F3CE-ABD3-ED04-B4DB-E1713E371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362" y="1124937"/>
            <a:ext cx="7514169" cy="5003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294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0032F0CA-3434-049A-D33E-0955880C9143}"/>
              </a:ext>
            </a:extLst>
          </p:cNvPr>
          <p:cNvSpPr>
            <a:spLocks noGrp="1"/>
          </p:cNvSpPr>
          <p:nvPr>
            <p:ph type="ftr" sz="quarter" idx="11"/>
          </p:nvPr>
        </p:nvSpPr>
        <p:spPr/>
        <p:txBody>
          <a:bodyPr/>
          <a:lstStyle/>
          <a:p>
            <a:r>
              <a:rPr lang="en-US" noProof="0"/>
              <a:t>Copyright 2025 Pearson. All rights reserved.</a:t>
            </a:r>
          </a:p>
        </p:txBody>
      </p:sp>
      <p:sp>
        <p:nvSpPr>
          <p:cNvPr id="5" name="Segnaposto numero diapositiva 4">
            <a:extLst>
              <a:ext uri="{FF2B5EF4-FFF2-40B4-BE49-F238E27FC236}">
                <a16:creationId xmlns:a16="http://schemas.microsoft.com/office/drawing/2014/main" id="{4A520CC0-3D84-DEBF-52DF-6207603FAEF7}"/>
              </a:ext>
            </a:extLst>
          </p:cNvPr>
          <p:cNvSpPr>
            <a:spLocks noGrp="1"/>
          </p:cNvSpPr>
          <p:nvPr>
            <p:ph type="sldNum" sz="quarter" idx="12"/>
          </p:nvPr>
        </p:nvSpPr>
        <p:spPr/>
        <p:txBody>
          <a:bodyPr/>
          <a:lstStyle/>
          <a:p>
            <a:fld id="{27BB625B-AB5A-C845-B50B-ED205C3DDF7A}" type="slidenum">
              <a:rPr lang="en-US" noProof="0" smtClean="0"/>
              <a:pPr/>
              <a:t>7</a:t>
            </a:fld>
            <a:endParaRPr lang="en-US" noProof="0"/>
          </a:p>
        </p:txBody>
      </p:sp>
      <p:pic>
        <p:nvPicPr>
          <p:cNvPr id="1026" name="Picture 2" descr="SDGs – Sustainable Development Goals – Ecodynamics Group">
            <a:extLst>
              <a:ext uri="{FF2B5EF4-FFF2-40B4-BE49-F238E27FC236}">
                <a16:creationId xmlns:a16="http://schemas.microsoft.com/office/drawing/2014/main" id="{FDEC54BF-C9ED-F02C-8A05-EBDE8C5D3D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74" t="10649" r="16524" b="74109"/>
          <a:stretch>
            <a:fillRect/>
          </a:stretch>
        </p:blipFill>
        <p:spPr bwMode="auto">
          <a:xfrm>
            <a:off x="550164" y="845574"/>
            <a:ext cx="5614219" cy="993058"/>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descr="Immagine che contiene Elementi grafici, grafica, clipart, design&#10;&#10;Il contenuto generato dall'IA potrebbe non essere corretto.">
            <a:extLst>
              <a:ext uri="{FF2B5EF4-FFF2-40B4-BE49-F238E27FC236}">
                <a16:creationId xmlns:a16="http://schemas.microsoft.com/office/drawing/2014/main" id="{1C666FAC-25C2-3E81-B41F-3FB1F97B0847}"/>
              </a:ext>
            </a:extLst>
          </p:cNvPr>
          <p:cNvPicPr>
            <a:picLocks noChangeAspect="1"/>
          </p:cNvPicPr>
          <p:nvPr/>
        </p:nvPicPr>
        <p:blipFill>
          <a:blip r:embed="rId3"/>
          <a:stretch>
            <a:fillRect/>
          </a:stretch>
        </p:blipFill>
        <p:spPr>
          <a:xfrm>
            <a:off x="618990" y="3438832"/>
            <a:ext cx="5286732" cy="2773619"/>
          </a:xfrm>
          <a:prstGeom prst="rect">
            <a:avLst/>
          </a:prstGeom>
          <a:ln>
            <a:noFill/>
          </a:ln>
          <a:effectLst>
            <a:outerShdw blurRad="292100" dist="139700" dir="2700000" algn="tl" rotWithShape="0">
              <a:srgbClr val="333333">
                <a:alpha val="65000"/>
              </a:srgbClr>
            </a:outerShdw>
          </a:effectLst>
        </p:spPr>
      </p:pic>
      <p:sp>
        <p:nvSpPr>
          <p:cNvPr id="8" name="Croce 7">
            <a:extLst>
              <a:ext uri="{FF2B5EF4-FFF2-40B4-BE49-F238E27FC236}">
                <a16:creationId xmlns:a16="http://schemas.microsoft.com/office/drawing/2014/main" id="{D0A39B72-FF2F-0240-6B60-525E5811919D}"/>
              </a:ext>
            </a:extLst>
          </p:cNvPr>
          <p:cNvSpPr/>
          <p:nvPr/>
        </p:nvSpPr>
        <p:spPr>
          <a:xfrm>
            <a:off x="2614183" y="2043993"/>
            <a:ext cx="1158694" cy="1157748"/>
          </a:xfrm>
          <a:prstGeom prst="plus">
            <a:avLst>
              <a:gd name="adj" fmla="val 3888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56912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2BBE0D9-8033-AC7D-41E9-EC3213C86B46}"/>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BCACD022-9979-949A-40CF-10F0C147461C}"/>
              </a:ext>
            </a:extLst>
          </p:cNvPr>
          <p:cNvSpPr>
            <a:spLocks noGrp="1"/>
          </p:cNvSpPr>
          <p:nvPr>
            <p:ph type="title"/>
          </p:nvPr>
        </p:nvSpPr>
        <p:spPr/>
        <p:txBody>
          <a:bodyPr/>
          <a:lstStyle/>
          <a:p>
            <a:r>
              <a:rPr lang="it-IT" dirty="0"/>
              <a:t>Temi principali – autunno 2025 </a:t>
            </a:r>
          </a:p>
        </p:txBody>
      </p:sp>
      <p:sp>
        <p:nvSpPr>
          <p:cNvPr id="4" name="Segnaposto testo 3">
            <a:extLst>
              <a:ext uri="{FF2B5EF4-FFF2-40B4-BE49-F238E27FC236}">
                <a16:creationId xmlns:a16="http://schemas.microsoft.com/office/drawing/2014/main" id="{6F836878-D99A-E492-4A03-C666AAB9EB47}"/>
              </a:ext>
            </a:extLst>
          </p:cNvPr>
          <p:cNvSpPr>
            <a:spLocks noGrp="1"/>
          </p:cNvSpPr>
          <p:nvPr>
            <p:ph type="body" sz="quarter" idx="16"/>
          </p:nvPr>
        </p:nvSpPr>
        <p:spPr/>
        <p:txBody>
          <a:bodyPr/>
          <a:lstStyle/>
          <a:p>
            <a:r>
              <a:rPr lang="it-IT" dirty="0" err="1"/>
              <a:t>Female</a:t>
            </a:r>
            <a:r>
              <a:rPr lang="it-IT" dirty="0"/>
              <a:t> empowerment </a:t>
            </a:r>
          </a:p>
        </p:txBody>
      </p:sp>
      <p:sp>
        <p:nvSpPr>
          <p:cNvPr id="5" name="Segnaposto testo 4">
            <a:extLst>
              <a:ext uri="{FF2B5EF4-FFF2-40B4-BE49-F238E27FC236}">
                <a16:creationId xmlns:a16="http://schemas.microsoft.com/office/drawing/2014/main" id="{D15916DF-6C8D-A550-D137-E4E7D2486077}"/>
              </a:ext>
            </a:extLst>
          </p:cNvPr>
          <p:cNvSpPr>
            <a:spLocks noGrp="1"/>
          </p:cNvSpPr>
          <p:nvPr>
            <p:ph type="body" idx="1"/>
          </p:nvPr>
        </p:nvSpPr>
        <p:spPr/>
        <p:txBody>
          <a:bodyPr/>
          <a:lstStyle/>
          <a:p>
            <a:r>
              <a:rPr lang="it-IT" dirty="0"/>
              <a:t>Empowerment femminile</a:t>
            </a:r>
          </a:p>
        </p:txBody>
      </p:sp>
      <p:sp>
        <p:nvSpPr>
          <p:cNvPr id="6" name="Segnaposto testo 5">
            <a:extLst>
              <a:ext uri="{FF2B5EF4-FFF2-40B4-BE49-F238E27FC236}">
                <a16:creationId xmlns:a16="http://schemas.microsoft.com/office/drawing/2014/main" id="{37258EAE-58A8-6B70-4520-37887F853E56}"/>
              </a:ext>
            </a:extLst>
          </p:cNvPr>
          <p:cNvSpPr>
            <a:spLocks noGrp="1"/>
          </p:cNvSpPr>
          <p:nvPr>
            <p:ph type="body" sz="quarter" idx="15"/>
          </p:nvPr>
        </p:nvSpPr>
        <p:spPr>
          <a:xfrm>
            <a:off x="804641" y="2759484"/>
            <a:ext cx="2881147" cy="2660503"/>
          </a:xfrm>
        </p:spPr>
        <p:txBody>
          <a:bodyPr/>
          <a:lstStyle/>
          <a:p>
            <a:r>
              <a:rPr lang="it-IT" sz="1400" dirty="0"/>
              <a:t>SEL: empatia, rispetto, uguaglianza di genere </a:t>
            </a:r>
          </a:p>
          <a:p>
            <a:r>
              <a:rPr lang="it-IT" sz="1400" dirty="0"/>
              <a:t>ONU goals: </a:t>
            </a:r>
          </a:p>
          <a:p>
            <a:pPr marL="171450" indent="-171450">
              <a:buFontTx/>
              <a:buChar char="-"/>
            </a:pPr>
            <a:r>
              <a:rPr lang="it-IT" sz="1400" dirty="0"/>
              <a:t>4: istruzione di qualità </a:t>
            </a:r>
          </a:p>
          <a:p>
            <a:pPr marL="171450" indent="-171450">
              <a:buFontTx/>
              <a:buChar char="-"/>
            </a:pPr>
            <a:r>
              <a:rPr lang="it-IT" sz="1400" dirty="0"/>
              <a:t>5: parità di genere </a:t>
            </a:r>
          </a:p>
          <a:p>
            <a:pPr marL="171450" indent="-171450">
              <a:buFontTx/>
              <a:buChar char="-"/>
            </a:pPr>
            <a:r>
              <a:rPr lang="it-IT" sz="1400" dirty="0"/>
              <a:t>10: riduzione delle disuguaglianze </a:t>
            </a:r>
          </a:p>
        </p:txBody>
      </p:sp>
      <p:sp>
        <p:nvSpPr>
          <p:cNvPr id="7" name="Segnaposto testo 6">
            <a:extLst>
              <a:ext uri="{FF2B5EF4-FFF2-40B4-BE49-F238E27FC236}">
                <a16:creationId xmlns:a16="http://schemas.microsoft.com/office/drawing/2014/main" id="{34E68D37-ACD7-3FD0-A324-816E74B1AEF7}"/>
              </a:ext>
            </a:extLst>
          </p:cNvPr>
          <p:cNvSpPr>
            <a:spLocks noGrp="1"/>
          </p:cNvSpPr>
          <p:nvPr>
            <p:ph type="body" sz="quarter" idx="19"/>
          </p:nvPr>
        </p:nvSpPr>
        <p:spPr/>
        <p:txBody>
          <a:bodyPr/>
          <a:lstStyle/>
          <a:p>
            <a:r>
              <a:rPr lang="it-IT" dirty="0"/>
              <a:t>Olympic games </a:t>
            </a:r>
          </a:p>
        </p:txBody>
      </p:sp>
      <p:sp>
        <p:nvSpPr>
          <p:cNvPr id="8" name="Segnaposto testo 7">
            <a:extLst>
              <a:ext uri="{FF2B5EF4-FFF2-40B4-BE49-F238E27FC236}">
                <a16:creationId xmlns:a16="http://schemas.microsoft.com/office/drawing/2014/main" id="{07598555-0A41-CB6D-4F8E-999E8C7FCCC3}"/>
              </a:ext>
            </a:extLst>
          </p:cNvPr>
          <p:cNvSpPr>
            <a:spLocks noGrp="1"/>
          </p:cNvSpPr>
          <p:nvPr>
            <p:ph type="body" idx="17"/>
          </p:nvPr>
        </p:nvSpPr>
        <p:spPr/>
        <p:txBody>
          <a:bodyPr/>
          <a:lstStyle/>
          <a:p>
            <a:r>
              <a:rPr lang="it-IT" dirty="0"/>
              <a:t>Giochi olimpici </a:t>
            </a:r>
          </a:p>
        </p:txBody>
      </p:sp>
      <p:sp>
        <p:nvSpPr>
          <p:cNvPr id="9" name="Segnaposto testo 8">
            <a:extLst>
              <a:ext uri="{FF2B5EF4-FFF2-40B4-BE49-F238E27FC236}">
                <a16:creationId xmlns:a16="http://schemas.microsoft.com/office/drawing/2014/main" id="{702C03A3-02A5-9D37-891D-0C4C66CA98E4}"/>
              </a:ext>
            </a:extLst>
          </p:cNvPr>
          <p:cNvSpPr>
            <a:spLocks noGrp="1"/>
          </p:cNvSpPr>
          <p:nvPr>
            <p:ph type="body" sz="quarter" idx="18"/>
          </p:nvPr>
        </p:nvSpPr>
        <p:spPr>
          <a:xfrm>
            <a:off x="4636303" y="2759484"/>
            <a:ext cx="2881147" cy="2660503"/>
          </a:xfrm>
        </p:spPr>
        <p:txBody>
          <a:bodyPr/>
          <a:lstStyle/>
          <a:p>
            <a:r>
              <a:rPr lang="it-IT" sz="1400" dirty="0"/>
              <a:t>In preparazione ai Giochi Olimpici di Milano-Cortina 2026. </a:t>
            </a:r>
          </a:p>
          <a:p>
            <a:r>
              <a:rPr lang="it-IT" sz="1400" dirty="0"/>
              <a:t>SEL: spirito di squadra, resilienza </a:t>
            </a:r>
          </a:p>
          <a:p>
            <a:r>
              <a:rPr lang="it-IT" sz="1400" dirty="0"/>
              <a:t>ONU goals: </a:t>
            </a:r>
          </a:p>
          <a:p>
            <a:pPr marL="171450" indent="-171450">
              <a:buFontTx/>
              <a:buChar char="-"/>
            </a:pPr>
            <a:r>
              <a:rPr lang="it-IT" sz="1400" dirty="0"/>
              <a:t>3: salute e benessere </a:t>
            </a:r>
          </a:p>
          <a:p>
            <a:pPr marL="171450" indent="-171450">
              <a:buFontTx/>
              <a:buChar char="-"/>
            </a:pPr>
            <a:r>
              <a:rPr lang="it-IT" sz="1400" dirty="0"/>
              <a:t>4: istruzione di qualità</a:t>
            </a:r>
          </a:p>
          <a:p>
            <a:pPr marL="171450" indent="-171450">
              <a:buFontTx/>
              <a:buChar char="-"/>
            </a:pPr>
            <a:r>
              <a:rPr lang="it-IT" sz="1400" dirty="0"/>
              <a:t>16: pace, giustizia e istituzioni solide</a:t>
            </a:r>
          </a:p>
          <a:p>
            <a:pPr marL="171450" indent="-171450">
              <a:buFontTx/>
              <a:buChar char="-"/>
            </a:pPr>
            <a:endParaRPr lang="it-IT" sz="1400" dirty="0"/>
          </a:p>
          <a:p>
            <a:pPr marL="171450" indent="-171450">
              <a:buFontTx/>
              <a:buChar char="-"/>
            </a:pPr>
            <a:endParaRPr lang="it-IT" sz="1400" dirty="0"/>
          </a:p>
        </p:txBody>
      </p:sp>
      <p:sp>
        <p:nvSpPr>
          <p:cNvPr id="10" name="Segnaposto testo 9">
            <a:extLst>
              <a:ext uri="{FF2B5EF4-FFF2-40B4-BE49-F238E27FC236}">
                <a16:creationId xmlns:a16="http://schemas.microsoft.com/office/drawing/2014/main" id="{9F8F4CCF-941B-997E-3B88-75EB996A8A6A}"/>
              </a:ext>
            </a:extLst>
          </p:cNvPr>
          <p:cNvSpPr>
            <a:spLocks noGrp="1"/>
          </p:cNvSpPr>
          <p:nvPr>
            <p:ph type="body" sz="quarter" idx="22"/>
          </p:nvPr>
        </p:nvSpPr>
        <p:spPr/>
        <p:txBody>
          <a:bodyPr/>
          <a:lstStyle/>
          <a:p>
            <a:r>
              <a:rPr lang="it-IT" dirty="0" err="1"/>
              <a:t>Timeless</a:t>
            </a:r>
            <a:r>
              <a:rPr lang="it-IT" dirty="0"/>
              <a:t> </a:t>
            </a:r>
            <a:r>
              <a:rPr lang="it-IT" dirty="0" err="1"/>
              <a:t>classics</a:t>
            </a:r>
            <a:endParaRPr lang="it-IT" dirty="0"/>
          </a:p>
        </p:txBody>
      </p:sp>
      <p:sp>
        <p:nvSpPr>
          <p:cNvPr id="11" name="Segnaposto testo 10">
            <a:extLst>
              <a:ext uri="{FF2B5EF4-FFF2-40B4-BE49-F238E27FC236}">
                <a16:creationId xmlns:a16="http://schemas.microsoft.com/office/drawing/2014/main" id="{0D8EC068-27B8-215F-4BEA-76347F5911C1}"/>
              </a:ext>
            </a:extLst>
          </p:cNvPr>
          <p:cNvSpPr>
            <a:spLocks noGrp="1"/>
          </p:cNvSpPr>
          <p:nvPr>
            <p:ph type="body" idx="20"/>
          </p:nvPr>
        </p:nvSpPr>
        <p:spPr/>
        <p:txBody>
          <a:bodyPr/>
          <a:lstStyle/>
          <a:p>
            <a:r>
              <a:rPr lang="it-IT" dirty="0"/>
              <a:t>Classici senza tempo</a:t>
            </a:r>
          </a:p>
        </p:txBody>
      </p:sp>
      <p:sp>
        <p:nvSpPr>
          <p:cNvPr id="12" name="Segnaposto testo 11">
            <a:extLst>
              <a:ext uri="{FF2B5EF4-FFF2-40B4-BE49-F238E27FC236}">
                <a16:creationId xmlns:a16="http://schemas.microsoft.com/office/drawing/2014/main" id="{45893AA1-33B4-CE9F-2989-C19DB2E1DD4E}"/>
              </a:ext>
            </a:extLst>
          </p:cNvPr>
          <p:cNvSpPr>
            <a:spLocks noGrp="1"/>
          </p:cNvSpPr>
          <p:nvPr>
            <p:ph type="body" sz="quarter" idx="21"/>
          </p:nvPr>
        </p:nvSpPr>
        <p:spPr>
          <a:xfrm>
            <a:off x="8467966" y="2759484"/>
            <a:ext cx="2881147" cy="2660503"/>
          </a:xfrm>
        </p:spPr>
        <p:txBody>
          <a:bodyPr/>
          <a:lstStyle/>
          <a:p>
            <a:r>
              <a:rPr lang="it-IT" sz="1400" dirty="0"/>
              <a:t>SEL: competenze relazionali, consapevolezza di sé. </a:t>
            </a:r>
          </a:p>
          <a:p>
            <a:r>
              <a:rPr lang="it-IT" sz="1400" dirty="0"/>
              <a:t>ONU goals: </a:t>
            </a:r>
          </a:p>
          <a:p>
            <a:pPr marL="171450" indent="-171450">
              <a:buFontTx/>
              <a:buChar char="-"/>
            </a:pPr>
            <a:r>
              <a:rPr lang="it-IT" sz="1400" dirty="0"/>
              <a:t>4: istruzione di qualità </a:t>
            </a:r>
          </a:p>
          <a:p>
            <a:pPr marL="171450" indent="-171450">
              <a:buFontTx/>
              <a:buChar char="-"/>
            </a:pPr>
            <a:r>
              <a:rPr lang="it-IT" sz="1400" dirty="0"/>
              <a:t>8: lavoro dignitoso e crescita economica</a:t>
            </a:r>
          </a:p>
          <a:p>
            <a:pPr marL="171450" indent="-171450">
              <a:buFontTx/>
              <a:buChar char="-"/>
            </a:pPr>
            <a:r>
              <a:rPr lang="it-IT" sz="1400" dirty="0"/>
              <a:t>9: imprese, innovazione e infrastrutture</a:t>
            </a:r>
          </a:p>
          <a:p>
            <a:pPr marL="171450" indent="-171450">
              <a:buFontTx/>
              <a:buChar char="-"/>
            </a:pPr>
            <a:r>
              <a:rPr lang="it-IT" sz="1400" dirty="0"/>
              <a:t>16: pace, giustizia e istituzioni solide</a:t>
            </a:r>
          </a:p>
          <a:p>
            <a:endParaRPr lang="it-IT" sz="1400" dirty="0"/>
          </a:p>
        </p:txBody>
      </p:sp>
      <p:sp>
        <p:nvSpPr>
          <p:cNvPr id="13" name="Segnaposto piè di pagina 12">
            <a:extLst>
              <a:ext uri="{FF2B5EF4-FFF2-40B4-BE49-F238E27FC236}">
                <a16:creationId xmlns:a16="http://schemas.microsoft.com/office/drawing/2014/main" id="{B41EFA8B-6983-C07C-FDCC-6BEE0F471261}"/>
              </a:ext>
            </a:extLst>
          </p:cNvPr>
          <p:cNvSpPr>
            <a:spLocks noGrp="1"/>
          </p:cNvSpPr>
          <p:nvPr>
            <p:ph type="ftr" sz="quarter" idx="11"/>
          </p:nvPr>
        </p:nvSpPr>
        <p:spPr/>
        <p:txBody>
          <a:bodyPr/>
          <a:lstStyle/>
          <a:p>
            <a:r>
              <a:rPr lang="en-US" noProof="0"/>
              <a:t>Copyright 2025 Pearson. All rights reserved.</a:t>
            </a:r>
          </a:p>
        </p:txBody>
      </p:sp>
      <p:sp>
        <p:nvSpPr>
          <p:cNvPr id="14" name="Segnaposto numero diapositiva 13">
            <a:extLst>
              <a:ext uri="{FF2B5EF4-FFF2-40B4-BE49-F238E27FC236}">
                <a16:creationId xmlns:a16="http://schemas.microsoft.com/office/drawing/2014/main" id="{CC2A5F70-BB22-CFBE-64B1-E6CDC39B3D92}"/>
              </a:ext>
            </a:extLst>
          </p:cNvPr>
          <p:cNvSpPr>
            <a:spLocks noGrp="1"/>
          </p:cNvSpPr>
          <p:nvPr>
            <p:ph type="sldNum" sz="quarter" idx="12"/>
          </p:nvPr>
        </p:nvSpPr>
        <p:spPr/>
        <p:txBody>
          <a:bodyPr/>
          <a:lstStyle/>
          <a:p>
            <a:fld id="{27BB625B-AB5A-C845-B50B-ED205C3DDF7A}" type="slidenum">
              <a:rPr lang="en-US" noProof="0" smtClean="0"/>
              <a:t>8</a:t>
            </a:fld>
            <a:endParaRPr lang="en-US" noProof="0"/>
          </a:p>
        </p:txBody>
      </p:sp>
    </p:spTree>
    <p:extLst>
      <p:ext uri="{BB962C8B-B14F-4D97-AF65-F5344CB8AC3E}">
        <p14:creationId xmlns:p14="http://schemas.microsoft.com/office/powerpoint/2010/main" val="4261902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B98B951-499A-E89D-8D26-21659C2344A4}"/>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8D803306-5F05-2397-9860-46DA421BEBFB}"/>
              </a:ext>
            </a:extLst>
          </p:cNvPr>
          <p:cNvSpPr>
            <a:spLocks noGrp="1"/>
          </p:cNvSpPr>
          <p:nvPr>
            <p:ph type="title"/>
          </p:nvPr>
        </p:nvSpPr>
        <p:spPr/>
        <p:txBody>
          <a:bodyPr/>
          <a:lstStyle/>
          <a:p>
            <a:r>
              <a:rPr lang="it-IT" dirty="0"/>
              <a:t>Come funziona il progetto</a:t>
            </a:r>
          </a:p>
        </p:txBody>
      </p:sp>
      <p:sp>
        <p:nvSpPr>
          <p:cNvPr id="4" name="Segnaposto contenuto 3">
            <a:extLst>
              <a:ext uri="{FF2B5EF4-FFF2-40B4-BE49-F238E27FC236}">
                <a16:creationId xmlns:a16="http://schemas.microsoft.com/office/drawing/2014/main" id="{03D6FB0A-0F52-F555-6391-029AFE89656B}"/>
              </a:ext>
            </a:extLst>
          </p:cNvPr>
          <p:cNvSpPr>
            <a:spLocks noGrp="1"/>
          </p:cNvSpPr>
          <p:nvPr>
            <p:ph idx="1"/>
          </p:nvPr>
        </p:nvSpPr>
        <p:spPr>
          <a:xfrm>
            <a:off x="550165" y="1918336"/>
            <a:ext cx="4773866" cy="3844800"/>
          </a:xfrm>
        </p:spPr>
        <p:txBody>
          <a:bodyPr/>
          <a:lstStyle/>
          <a:p>
            <a:pPr marL="342900" indent="-342900">
              <a:buAutoNum type="arabicPeriod"/>
            </a:pPr>
            <a:r>
              <a:rPr lang="it-IT" dirty="0"/>
              <a:t>Gli insegnanti scelgono un tema. </a:t>
            </a:r>
          </a:p>
          <a:p>
            <a:pPr marL="342900" indent="-342900">
              <a:buAutoNum type="arabicPeriod"/>
            </a:pPr>
            <a:r>
              <a:rPr lang="it-IT" dirty="0"/>
              <a:t>Gli studenti, in piccoli gruppi, selezionano un libro adatto al proprio livello. </a:t>
            </a:r>
          </a:p>
          <a:p>
            <a:pPr marL="342900" indent="-342900">
              <a:buAutoNum type="arabicPeriod"/>
            </a:pPr>
            <a:r>
              <a:rPr lang="it-IT" dirty="0"/>
              <a:t>Attività: </a:t>
            </a:r>
          </a:p>
          <a:p>
            <a:pPr marL="803700" lvl="1" indent="-342900"/>
            <a:r>
              <a:rPr lang="it-IT" dirty="0"/>
              <a:t>Diario di lettura</a:t>
            </a:r>
          </a:p>
          <a:p>
            <a:pPr marL="803700" lvl="1" indent="-342900"/>
            <a:r>
              <a:rPr lang="it-IT" dirty="0"/>
              <a:t>Creazione di poster, giochi o </a:t>
            </a:r>
            <a:r>
              <a:rPr lang="it-IT" dirty="0" err="1"/>
              <a:t>lap</a:t>
            </a:r>
            <a:r>
              <a:rPr lang="it-IT" dirty="0"/>
              <a:t>-book </a:t>
            </a:r>
          </a:p>
          <a:p>
            <a:pPr marL="803700" lvl="1" indent="-342900"/>
            <a:r>
              <a:rPr lang="it-IT" dirty="0"/>
              <a:t>Presentazione finale durante un evento scolastico. </a:t>
            </a:r>
          </a:p>
          <a:p>
            <a:pPr lvl="1" indent="0">
              <a:buNone/>
            </a:pPr>
            <a:endParaRPr lang="it-IT" dirty="0"/>
          </a:p>
          <a:p>
            <a:pPr lvl="1" indent="0">
              <a:buNone/>
            </a:pPr>
            <a:r>
              <a:rPr lang="it-IT" sz="1800" b="1" dirty="0"/>
              <a:t>Focus su creatività, espressione personale e fiducia nell’uso dell’inglese.</a:t>
            </a:r>
          </a:p>
          <a:p>
            <a:pPr lvl="1" indent="0" algn="ctr">
              <a:buNone/>
            </a:pPr>
            <a:endParaRPr lang="it-IT" sz="1800" b="1" dirty="0"/>
          </a:p>
          <a:p>
            <a:pPr lvl="1" indent="0">
              <a:buNone/>
            </a:pPr>
            <a:endParaRPr lang="it-IT" sz="1800" dirty="0"/>
          </a:p>
        </p:txBody>
      </p:sp>
      <p:sp>
        <p:nvSpPr>
          <p:cNvPr id="6" name="Segnaposto piè di pagina 5">
            <a:extLst>
              <a:ext uri="{FF2B5EF4-FFF2-40B4-BE49-F238E27FC236}">
                <a16:creationId xmlns:a16="http://schemas.microsoft.com/office/drawing/2014/main" id="{AC4FA47E-FD42-D038-45E0-A10D6C0062F6}"/>
              </a:ext>
            </a:extLst>
          </p:cNvPr>
          <p:cNvSpPr>
            <a:spLocks noGrp="1"/>
          </p:cNvSpPr>
          <p:nvPr>
            <p:ph type="ftr" sz="quarter" idx="11"/>
          </p:nvPr>
        </p:nvSpPr>
        <p:spPr/>
        <p:txBody>
          <a:bodyPr/>
          <a:lstStyle/>
          <a:p>
            <a:r>
              <a:rPr lang="en-US" noProof="0"/>
              <a:t>Copyright 2025 Pearson. All rights reserved.</a:t>
            </a:r>
          </a:p>
        </p:txBody>
      </p:sp>
      <p:sp>
        <p:nvSpPr>
          <p:cNvPr id="7" name="Segnaposto numero diapositiva 6">
            <a:extLst>
              <a:ext uri="{FF2B5EF4-FFF2-40B4-BE49-F238E27FC236}">
                <a16:creationId xmlns:a16="http://schemas.microsoft.com/office/drawing/2014/main" id="{E906569C-783F-2051-AE1E-BA500E50761E}"/>
              </a:ext>
            </a:extLst>
          </p:cNvPr>
          <p:cNvSpPr>
            <a:spLocks noGrp="1"/>
          </p:cNvSpPr>
          <p:nvPr>
            <p:ph type="sldNum" sz="quarter" idx="12"/>
          </p:nvPr>
        </p:nvSpPr>
        <p:spPr/>
        <p:txBody>
          <a:bodyPr/>
          <a:lstStyle/>
          <a:p>
            <a:fld id="{27BB625B-AB5A-C845-B50B-ED205C3DDF7A}" type="slidenum">
              <a:rPr lang="en-US" noProof="0" smtClean="0"/>
              <a:pPr/>
              <a:t>9</a:t>
            </a:fld>
            <a:endParaRPr lang="en-US" noProof="0"/>
          </a:p>
        </p:txBody>
      </p:sp>
      <p:pic>
        <p:nvPicPr>
          <p:cNvPr id="2050" name="Picture 2" descr="29 guided reading activities - Hope Blog">
            <a:extLst>
              <a:ext uri="{FF2B5EF4-FFF2-40B4-BE49-F238E27FC236}">
                <a16:creationId xmlns:a16="http://schemas.microsoft.com/office/drawing/2014/main" id="{9635298C-AC62-E872-7801-E59F251C6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218" y="1980797"/>
            <a:ext cx="6607678" cy="371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555851"/>
      </p:ext>
    </p:extLst>
  </p:cSld>
  <p:clrMapOvr>
    <a:masterClrMapping/>
  </p:clrMapOvr>
</p:sld>
</file>

<file path=ppt/theme/theme1.xml><?xml version="1.0" encoding="utf-8"?>
<a:theme xmlns:a="http://schemas.openxmlformats.org/drawingml/2006/main" name="Pearson Theme">
  <a:themeElements>
    <a:clrScheme name="Pearson Theme">
      <a:dk1>
        <a:srgbClr val="000000"/>
      </a:dk1>
      <a:lt1>
        <a:srgbClr val="FFFFFF"/>
      </a:lt1>
      <a:dk2>
        <a:srgbClr val="0D004D"/>
      </a:dk2>
      <a:lt2>
        <a:srgbClr val="FFFFFF"/>
      </a:lt2>
      <a:accent1>
        <a:srgbClr val="B79BFE"/>
      </a:accent1>
      <a:accent2>
        <a:srgbClr val="7950E2"/>
      </a:accent2>
      <a:accent3>
        <a:srgbClr val="56E2E1"/>
      </a:accent3>
      <a:accent4>
        <a:srgbClr val="EC8DE2"/>
      </a:accent4>
      <a:accent5>
        <a:srgbClr val="FFCE00"/>
      </a:accent5>
      <a:accent6>
        <a:srgbClr val="B820A9"/>
      </a:accent6>
      <a:hlink>
        <a:srgbClr val="B79BFE"/>
      </a:hlink>
      <a:folHlink>
        <a:srgbClr val="B79BFE"/>
      </a:folHlink>
    </a:clrScheme>
    <a:fontScheme name="Plus Jakarta Sans SemiBold-Plus Jakarta Sans">
      <a:majorFont>
        <a:latin typeface="Plus Jakarta Sans SemiBold"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lus Jakarta Sans"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sz="1100" dirty="0" smtClean="0">
            <a:solidFill>
              <a:schemeClr val="tx2"/>
            </a:solidFill>
          </a:defRPr>
        </a:defPPr>
      </a:lstStyle>
    </a:txDef>
  </a:objectDefaults>
  <a:extraClrSchemeLst/>
  <a:custClrLst>
    <a:custClr name="Pearson Purple">
      <a:srgbClr val="0D004D"/>
    </a:custClr>
    <a:custClr name="Amethyst">
      <a:srgbClr val="512EAB"/>
    </a:custClr>
    <a:custClr name="Light Purple">
      <a:srgbClr val="C1BFFF"/>
    </a:custClr>
    <a:custClr name="Fuchsia">
      <a:srgbClr val="DF41CF"/>
    </a:custClr>
    <a:custClr name="Amber">
      <a:srgbClr val="FFCE00"/>
    </a:custClr>
    <a:custClr name="Turquoise">
      <a:srgbClr val="56E2E1"/>
    </a:custClr>
    <a:custClr name="Blank">
      <a:srgbClr val="FFFFFF"/>
    </a:custClr>
    <a:custClr name="Blank">
      <a:srgbClr val="FFFFFF"/>
    </a:custClr>
    <a:custClr name="Blank">
      <a:srgbClr val="FFFFFF"/>
    </a:custClr>
    <a:custClr name="Positive">
      <a:srgbClr val="00C800"/>
    </a:custClr>
    <a:custClr name="Blank">
      <a:srgbClr val="FFFFFF"/>
    </a:custClr>
    <a:custClr name="Blank">
      <a:srgbClr val="FFFFFF"/>
    </a:custClr>
    <a:custClr name="Mist Purple">
      <a:srgbClr val="EDECF6"/>
    </a:custClr>
    <a:custClr name="Fuschia Tint">
      <a:srgbClr val="EFA0E7"/>
    </a:custClr>
    <a:custClr name="Amber Tint">
      <a:srgbClr val="FFE67F"/>
    </a:custClr>
    <a:custClr name="Turquoise Tint">
      <a:srgbClr val="B3F2F1"/>
    </a:custClr>
    <a:custClr name="Blank">
      <a:srgbClr val="FFFFFF"/>
    </a:custClr>
    <a:custClr name="Blank">
      <a:srgbClr val="FFFFFF"/>
    </a:custClr>
    <a:custClr name="Blank">
      <a:srgbClr val="FFFFFF"/>
    </a:custClr>
    <a:custClr name="Negative">
      <a:srgbClr val="FF0000"/>
    </a:custClr>
  </a:custClrLst>
  <a:extLst>
    <a:ext uri="{05A4C25C-085E-4340-85A3-A5531E510DB2}">
      <thm15:themeFamily xmlns:thm15="http://schemas.microsoft.com/office/thememl/2012/main" name="sPearson_PPT-Template-MATER" id="{79B6B0D6-2E33-B34D-A39A-4F3201A2CE45}" vid="{507AAD7F-F5FF-0D46-972D-39A75A18AB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Plus Jakarta Sans"/>
        <a:font script="Hebr" typeface="Plus Jakart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Pearson Purple">
      <a:srgbClr val="0D004D"/>
    </a:custClr>
    <a:custClr name="Amethyst">
      <a:srgbClr val="512EAB"/>
    </a:custClr>
    <a:custClr name="Light Purple">
      <a:srgbClr val="C1BFFF"/>
    </a:custClr>
    <a:custClr name="Fuchsia">
      <a:srgbClr val="DF41CF"/>
    </a:custClr>
    <a:custClr name="Amber">
      <a:srgbClr val="FFCE00"/>
    </a:custClr>
    <a:custClr name="Turquoise">
      <a:srgbClr val="56E2E1"/>
    </a:custClr>
    <a:custClr name="Blank">
      <a:srgbClr val="FFFFFF"/>
    </a:custClr>
    <a:custClr name="Blank">
      <a:srgbClr val="FFFFFF"/>
    </a:custClr>
    <a:custClr name="Blank">
      <a:srgbClr val="FFFFFF"/>
    </a:custClr>
    <a:custClr name="Positive">
      <a:srgbClr val="00C800"/>
    </a:custClr>
    <a:custClr name="Blank">
      <a:srgbClr val="FFFFFF"/>
    </a:custClr>
    <a:custClr name="Blank">
      <a:srgbClr val="FFFFFF"/>
    </a:custClr>
    <a:custClr name="Mist Purple">
      <a:srgbClr val="EDECF6"/>
    </a:custClr>
    <a:custClr name="Fuschia Tint">
      <a:srgbClr val="EFA0E7"/>
    </a:custClr>
    <a:custClr name="Amber Tint">
      <a:srgbClr val="FFE67F"/>
    </a:custClr>
    <a:custClr name="Turquoise Tint">
      <a:srgbClr val="B3F2F1"/>
    </a:custClr>
    <a:custClr name="Blank">
      <a:srgbClr val="FFFFFF"/>
    </a:custClr>
    <a:custClr name="Blank">
      <a:srgbClr val="FFFFFF"/>
    </a:custClr>
    <a:custClr name="Blank">
      <a:srgbClr val="FFFFFF"/>
    </a:custClr>
    <a:custClr name="Negative">
      <a:srgbClr val="FF0000"/>
    </a:custClr>
  </a:custClr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Plus Jakarta Sans"/>
        <a:font script="Hebr" typeface="Plus Jakart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F12155DC34684097DFFA9B1A005973" ma:contentTypeVersion="14" ma:contentTypeDescription="Create a new document." ma:contentTypeScope="" ma:versionID="baa7ceda96eefa7a5edd46deb02a8fd0">
  <xsd:schema xmlns:xsd="http://www.w3.org/2001/XMLSchema" xmlns:xs="http://www.w3.org/2001/XMLSchema" xmlns:p="http://schemas.microsoft.com/office/2006/metadata/properties" xmlns:ns2="67f32d8e-c004-4b2a-8588-6055e191469e" xmlns:ns3="84ffc5bf-a0ff-449e-baf2-5e09aebe7ba1" targetNamespace="http://schemas.microsoft.com/office/2006/metadata/properties" ma:root="true" ma:fieldsID="bcf612f2a52a0bb8ffae56a1c0e08fc5" ns2:_="" ns3:_="">
    <xsd:import namespace="67f32d8e-c004-4b2a-8588-6055e191469e"/>
    <xsd:import namespace="84ffc5bf-a0ff-449e-baf2-5e09aebe7b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P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f32d8e-c004-4b2a-8588-6055e19146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Preview" ma:index="21" nillable="true" ma:displayName="Preview" ma:format="Thumbnail" ma:internalName="Preview">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4ffc5bf-a0ff-449e-baf2-5e09aebe7b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9193cb2-cb51-48b2-a90e-5130575901ff}" ma:internalName="TaxCatchAll" ma:showField="CatchAllData" ma:web="84ffc5bf-a0ff-449e-baf2-5e09aebe7b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7f32d8e-c004-4b2a-8588-6055e191469e">
      <Terms xmlns="http://schemas.microsoft.com/office/infopath/2007/PartnerControls"/>
    </lcf76f155ced4ddcb4097134ff3c332f>
    <TaxCatchAll xmlns="84ffc5bf-a0ff-449e-baf2-5e09aebe7ba1" xsi:nil="true"/>
    <Preview xmlns="67f32d8e-c004-4b2a-8588-6055e191469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43D923-6A28-4B74-8767-AAE03B2639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f32d8e-c004-4b2a-8588-6055e191469e"/>
    <ds:schemaRef ds:uri="84ffc5bf-a0ff-449e-baf2-5e09aebe7b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632359-E01D-454D-81AF-DC4F0EFDEC38}">
  <ds:schemaRefs>
    <ds:schemaRef ds:uri="http://schemas.openxmlformats.org/package/2006/metadata/core-properties"/>
    <ds:schemaRef ds:uri="http://purl.org/dc/elements/1.1/"/>
    <ds:schemaRef ds:uri="http://schemas.microsoft.com/office/2006/documentManagement/types"/>
    <ds:schemaRef ds:uri="http://www.w3.org/XML/1998/namespace"/>
    <ds:schemaRef ds:uri="http://purl.org/dc/terms/"/>
    <ds:schemaRef ds:uri="http://schemas.microsoft.com/office/infopath/2007/PartnerControls"/>
    <ds:schemaRef ds:uri="84ffc5bf-a0ff-449e-baf2-5e09aebe7ba1"/>
    <ds:schemaRef ds:uri="67f32d8e-c004-4b2a-8588-6055e191469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D5567F57-78B4-46F6-80D2-A007D6BF718A}">
  <ds:schemaRefs>
    <ds:schemaRef ds:uri="http://schemas.microsoft.com/sharepoint/v3/contenttype/forms"/>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readers</Template>
  <TotalTime>217</TotalTime>
  <Words>905</Words>
  <Application>Microsoft Office PowerPoint</Application>
  <PresentationFormat>Widescreen</PresentationFormat>
  <Paragraphs>140</Paragraphs>
  <Slides>15</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15</vt:i4>
      </vt:variant>
    </vt:vector>
  </HeadingPairs>
  <TitlesOfParts>
    <vt:vector size="22" baseType="lpstr">
      <vt:lpstr>Plus Jakarta Sans Medium</vt:lpstr>
      <vt:lpstr>Arial</vt:lpstr>
      <vt:lpstr>Plus Jakarta Sans ExtraLight</vt:lpstr>
      <vt:lpstr>Plus Jakarta Sans SemiBold</vt:lpstr>
      <vt:lpstr>Wingdings</vt:lpstr>
      <vt:lpstr>Plus Jakarta Sans</vt:lpstr>
      <vt:lpstr>Pearson Theme</vt:lpstr>
      <vt:lpstr>Presentazione standard di PowerPoint</vt:lpstr>
      <vt:lpstr>Presentazione standard di PowerPoint</vt:lpstr>
      <vt:lpstr>Progetto didattico metodologico</vt:lpstr>
      <vt:lpstr>Perché la lettura fa bene?</vt:lpstr>
      <vt:lpstr>Un progetto didattico inclusivo</vt:lpstr>
      <vt:lpstr>Cittadinanza digitale e accessibilità</vt:lpstr>
      <vt:lpstr>Presentazione standard di PowerPoint</vt:lpstr>
      <vt:lpstr>Temi principali – autunno 2025 </vt:lpstr>
      <vt:lpstr>Come funziona il progetto</vt:lpstr>
      <vt:lpstr>Reading circles and social emotional learning integration</vt:lpstr>
      <vt:lpstr>Materiali a supporto del progetto</vt:lpstr>
      <vt:lpstr>Female empowerment </vt:lpstr>
      <vt:lpstr>Olympic games </vt:lpstr>
      <vt:lpstr>Timeless classics</vt:lpstr>
      <vt:lpstr>Perché Read to be Happy?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 Aimetti</dc:creator>
  <cp:lastModifiedBy>Anna Aimetti</cp:lastModifiedBy>
  <cp:revision>3</cp:revision>
  <dcterms:created xsi:type="dcterms:W3CDTF">2025-07-28T13:18:04Z</dcterms:created>
  <dcterms:modified xsi:type="dcterms:W3CDTF">2025-09-15T07:40:14Z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0x01010097F12155DC34684097DFFA9B1A005973</vt:lpwstr>
  </property>
  <property fmtid="{D5CDD505-2E9C-101B-9397-08002B2CF9AE}" pid="3" name="MediaServiceImageTags">
    <vt:lpwstr/>
  </property>
</Properties>
</file>